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 id="2147483716" r:id="rId3"/>
  </p:sldMasterIdLst>
  <p:notesMasterIdLst>
    <p:notesMasterId r:id="rId30"/>
  </p:notesMasterIdLst>
  <p:handoutMasterIdLst>
    <p:handoutMasterId r:id="rId31"/>
  </p:handoutMasterIdLst>
  <p:sldIdLst>
    <p:sldId id="301" r:id="rId4"/>
    <p:sldId id="256" r:id="rId5"/>
    <p:sldId id="304" r:id="rId6"/>
    <p:sldId id="305" r:id="rId7"/>
    <p:sldId id="306" r:id="rId8"/>
    <p:sldId id="307" r:id="rId9"/>
    <p:sldId id="308" r:id="rId10"/>
    <p:sldId id="309" r:id="rId11"/>
    <p:sldId id="310" r:id="rId12"/>
    <p:sldId id="311" r:id="rId13"/>
    <p:sldId id="312" r:id="rId14"/>
    <p:sldId id="314" r:id="rId15"/>
    <p:sldId id="315" r:id="rId16"/>
    <p:sldId id="316" r:id="rId17"/>
    <p:sldId id="317" r:id="rId18"/>
    <p:sldId id="318" r:id="rId19"/>
    <p:sldId id="303" r:id="rId20"/>
    <p:sldId id="319" r:id="rId21"/>
    <p:sldId id="320" r:id="rId22"/>
    <p:sldId id="321" r:id="rId23"/>
    <p:sldId id="323" r:id="rId24"/>
    <p:sldId id="324" r:id="rId25"/>
    <p:sldId id="325" r:id="rId26"/>
    <p:sldId id="326" r:id="rId27"/>
    <p:sldId id="322" r:id="rId28"/>
    <p:sldId id="289" r:id="rId29"/>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65E2"/>
    <a:srgbClr val="547EE8"/>
    <a:srgbClr val="C7D1F6"/>
    <a:srgbClr val="6A76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0404" autoAdjust="0"/>
  </p:normalViewPr>
  <p:slideViewPr>
    <p:cSldViewPr snapToGrid="0" showGuides="1">
      <p:cViewPr varScale="1">
        <p:scale>
          <a:sx n="78" d="100"/>
          <a:sy n="78" d="100"/>
        </p:scale>
        <p:origin x="990" y="90"/>
      </p:cViewPr>
      <p:guideLst/>
    </p:cSldViewPr>
  </p:slideViewPr>
  <p:notesTextViewPr>
    <p:cViewPr>
      <p:scale>
        <a:sx n="3" d="2"/>
        <a:sy n="3" d="2"/>
      </p:scale>
      <p:origin x="0" y="0"/>
    </p:cViewPr>
  </p:notesTextViewPr>
  <p:notesViewPr>
    <p:cSldViewPr snapToGrid="0" showGuides="1">
      <p:cViewPr varScale="1">
        <p:scale>
          <a:sx n="63" d="100"/>
          <a:sy n="63"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5374" y="0"/>
            <a:ext cx="2918831" cy="495029"/>
          </a:xfrm>
          <a:prstGeom prst="rect">
            <a:avLst/>
          </a:prstGeom>
        </p:spPr>
        <p:txBody>
          <a:bodyPr vert="horz" lIns="91440" tIns="45720" rIns="91440" bIns="45720" rtlCol="0"/>
          <a:lstStyle>
            <a:lvl1pPr algn="r">
              <a:defRPr sz="1200"/>
            </a:lvl1pPr>
          </a:lstStyle>
          <a:p>
            <a:fld id="{5C333153-B655-49EB-9F9D-A9ADEAD8C496}" type="datetimeFigureOut">
              <a:rPr lang="en-GB" smtClean="0"/>
              <a:t>13/12/2017</a:t>
            </a:fld>
            <a:endParaRPr lang="en-GB"/>
          </a:p>
        </p:txBody>
      </p:sp>
      <p:sp>
        <p:nvSpPr>
          <p:cNvPr id="4" name="Footer Placeholder 3"/>
          <p:cNvSpPr>
            <a:spLocks noGrp="1"/>
          </p:cNvSpPr>
          <p:nvPr>
            <p:ph type="ftr" sz="quarter" idx="2"/>
          </p:nvPr>
        </p:nvSpPr>
        <p:spPr>
          <a:xfrm>
            <a:off x="1" y="9371287"/>
            <a:ext cx="2918831" cy="4950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5374" y="9371287"/>
            <a:ext cx="2918831" cy="495028"/>
          </a:xfrm>
          <a:prstGeom prst="rect">
            <a:avLst/>
          </a:prstGeom>
        </p:spPr>
        <p:txBody>
          <a:bodyPr vert="horz" lIns="91440" tIns="45720" rIns="91440" bIns="45720" rtlCol="0" anchor="b"/>
          <a:lstStyle>
            <a:lvl1pPr algn="r">
              <a:defRPr sz="1200"/>
            </a:lvl1pPr>
          </a:lstStyle>
          <a:p>
            <a:fld id="{D60ECE9A-F9C5-4EAB-9FF4-628C47C65939}" type="slidenum">
              <a:rPr lang="en-GB" smtClean="0"/>
              <a:t>‹#›</a:t>
            </a:fld>
            <a:endParaRPr lang="en-GB"/>
          </a:p>
        </p:txBody>
      </p:sp>
    </p:spTree>
    <p:extLst>
      <p:ext uri="{BB962C8B-B14F-4D97-AF65-F5344CB8AC3E}">
        <p14:creationId xmlns:p14="http://schemas.microsoft.com/office/powerpoint/2010/main" val="4074313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4" y="0"/>
            <a:ext cx="2918831" cy="495029"/>
          </a:xfrm>
          <a:prstGeom prst="rect">
            <a:avLst/>
          </a:prstGeom>
        </p:spPr>
        <p:txBody>
          <a:bodyPr vert="horz" lIns="91440" tIns="45720" rIns="91440" bIns="45720" rtlCol="0"/>
          <a:lstStyle>
            <a:lvl1pPr algn="r">
              <a:defRPr sz="1200"/>
            </a:lvl1pPr>
          </a:lstStyle>
          <a:p>
            <a:fld id="{8ECC5FB7-0978-4880-BA7C-A0472742D08A}" type="datetimeFigureOut">
              <a:rPr lang="en-GB" smtClean="0"/>
              <a:t>13/12/2017</a:t>
            </a:fld>
            <a:endParaRPr lang="en-GB"/>
          </a:p>
        </p:txBody>
      </p:sp>
      <p:sp>
        <p:nvSpPr>
          <p:cNvPr id="4" name="Slide Image Placeholder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1287"/>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4" y="9371287"/>
            <a:ext cx="2918831" cy="495028"/>
          </a:xfrm>
          <a:prstGeom prst="rect">
            <a:avLst/>
          </a:prstGeom>
        </p:spPr>
        <p:txBody>
          <a:bodyPr vert="horz" lIns="91440" tIns="45720" rIns="91440" bIns="45720" rtlCol="0" anchor="b"/>
          <a:lstStyle>
            <a:lvl1pPr algn="r">
              <a:defRPr sz="1200"/>
            </a:lvl1pPr>
          </a:lstStyle>
          <a:p>
            <a:fld id="{A67792BD-9991-4432-9E03-07094AD3ECD8}" type="slidenum">
              <a:rPr lang="en-GB" smtClean="0"/>
              <a:t>‹#›</a:t>
            </a:fld>
            <a:endParaRPr lang="en-GB"/>
          </a:p>
        </p:txBody>
      </p:sp>
    </p:spTree>
    <p:extLst>
      <p:ext uri="{BB962C8B-B14F-4D97-AF65-F5344CB8AC3E}">
        <p14:creationId xmlns:p14="http://schemas.microsoft.com/office/powerpoint/2010/main" val="2771443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7792BD-9991-4432-9E03-07094AD3ECD8}" type="slidenum">
              <a:rPr lang="en-GB" smtClean="0"/>
              <a:t>1</a:t>
            </a:fld>
            <a:endParaRPr lang="en-GB"/>
          </a:p>
        </p:txBody>
      </p:sp>
    </p:spTree>
    <p:extLst>
      <p:ext uri="{BB962C8B-B14F-4D97-AF65-F5344CB8AC3E}">
        <p14:creationId xmlns:p14="http://schemas.microsoft.com/office/powerpoint/2010/main" val="1447786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10B025B-BCED-46D3-A2CA-288CAF2881CC}" type="slidenum">
              <a:rPr lang="en-GB" altLang="en-US" smtClean="0">
                <a:latin typeface="Verdana" pitchFamily="34" charset="0"/>
              </a:rPr>
              <a:pPr eaLnBrk="1" hangingPunct="1">
                <a:spcBef>
                  <a:spcPct val="0"/>
                </a:spcBef>
              </a:pPr>
              <a:t>10</a:t>
            </a:fld>
            <a:endParaRPr lang="en-GB" altLang="en-US" smtClean="0">
              <a:latin typeface="Verdana"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GB" altLang="en-US" sz="800" dirty="0" smtClean="0"/>
              <a:t>Previous model in more depth. (This slide needs</a:t>
            </a:r>
            <a:r>
              <a:rPr lang="en-GB" altLang="en-US" sz="800" baseline="0" dirty="0" smtClean="0"/>
              <a:t> talked through carefully.)</a:t>
            </a:r>
            <a:endParaRPr lang="en-GB" altLang="en-US" sz="800" dirty="0" smtClean="0"/>
          </a:p>
          <a:p>
            <a:pPr eaLnBrk="1" hangingPunct="1">
              <a:lnSpc>
                <a:spcPct val="80000"/>
              </a:lnSpc>
              <a:spcBef>
                <a:spcPct val="0"/>
              </a:spcBef>
            </a:pPr>
            <a:endParaRPr lang="en-GB" altLang="en-US" sz="800" dirty="0" smtClean="0"/>
          </a:p>
          <a:p>
            <a:pPr eaLnBrk="1" hangingPunct="1">
              <a:lnSpc>
                <a:spcPct val="80000"/>
              </a:lnSpc>
              <a:spcBef>
                <a:spcPct val="0"/>
              </a:spcBef>
            </a:pPr>
            <a:r>
              <a:rPr lang="en-GB" altLang="en-US" sz="800" dirty="0" smtClean="0"/>
              <a:t>This model can be applied to short essays</a:t>
            </a:r>
            <a:r>
              <a:rPr lang="en-GB" altLang="en-US" sz="800" baseline="0" dirty="0" smtClean="0"/>
              <a:t> and longer essays.  It is the amount of sub-points, or depth of your analysis in your sub-points that dictate the length. This basic structure holds true regardless of the length of the essay.</a:t>
            </a:r>
            <a:endParaRPr lang="en-GB" altLang="en-US" sz="800" dirty="0" smtClean="0"/>
          </a:p>
          <a:p>
            <a:pPr eaLnBrk="1" hangingPunct="1">
              <a:lnSpc>
                <a:spcPct val="80000"/>
              </a:lnSpc>
              <a:spcBef>
                <a:spcPct val="0"/>
              </a:spcBef>
            </a:pPr>
            <a:endParaRPr lang="en-GB" altLang="en-US" sz="800" dirty="0" smtClean="0"/>
          </a:p>
          <a:p>
            <a:pPr eaLnBrk="1" hangingPunct="1">
              <a:lnSpc>
                <a:spcPct val="80000"/>
              </a:lnSpc>
              <a:spcBef>
                <a:spcPct val="0"/>
              </a:spcBef>
            </a:pPr>
            <a:r>
              <a:rPr lang="en-GB" altLang="en-US" sz="800" b="1" dirty="0" smtClean="0"/>
              <a:t>INTRODUCTION</a:t>
            </a:r>
          </a:p>
          <a:p>
            <a:pPr eaLnBrk="1" hangingPunct="1">
              <a:lnSpc>
                <a:spcPct val="80000"/>
              </a:lnSpc>
              <a:spcBef>
                <a:spcPct val="0"/>
              </a:spcBef>
              <a:buFontTx/>
              <a:buChar char="•"/>
            </a:pPr>
            <a:r>
              <a:rPr lang="en-GB" altLang="en-US" sz="800" dirty="0" smtClean="0"/>
              <a:t>Should ‘set the scene’, i.e. show where the topic sits in a wider context.  This can be a BRIEF history, but keep it brief.  Potted histories and biographies can be seen as a waste of word-count.</a:t>
            </a:r>
          </a:p>
          <a:p>
            <a:pPr eaLnBrk="1" hangingPunct="1">
              <a:lnSpc>
                <a:spcPct val="80000"/>
              </a:lnSpc>
              <a:spcBef>
                <a:spcPct val="0"/>
              </a:spcBef>
              <a:buFontTx/>
              <a:buChar char="•"/>
            </a:pPr>
            <a:r>
              <a:rPr lang="en-GB" altLang="en-US" sz="800" dirty="0" smtClean="0"/>
              <a:t>Begin to narrow it down.  What are the specific areas that your essay will focus</a:t>
            </a:r>
            <a:r>
              <a:rPr lang="en-GB" altLang="en-US" sz="800" baseline="0" dirty="0" smtClean="0"/>
              <a:t> on</a:t>
            </a:r>
            <a:r>
              <a:rPr lang="en-GB" altLang="en-US" sz="800" dirty="0" smtClean="0"/>
              <a:t>.  State your intentions and tell your reader exactly where you are going.  Leave no surprises to the end.</a:t>
            </a:r>
          </a:p>
          <a:p>
            <a:pPr eaLnBrk="1" hangingPunct="1">
              <a:lnSpc>
                <a:spcPct val="80000"/>
              </a:lnSpc>
              <a:spcBef>
                <a:spcPct val="0"/>
              </a:spcBef>
              <a:buFontTx/>
              <a:buChar char="•"/>
            </a:pPr>
            <a:r>
              <a:rPr lang="en-GB" altLang="en-US" sz="800" dirty="0" smtClean="0"/>
              <a:t>‘Signpost’ the discussion that will follow in your main body.</a:t>
            </a:r>
          </a:p>
          <a:p>
            <a:pPr eaLnBrk="1" hangingPunct="1">
              <a:lnSpc>
                <a:spcPct val="80000"/>
              </a:lnSpc>
              <a:spcBef>
                <a:spcPct val="0"/>
              </a:spcBef>
            </a:pPr>
            <a:r>
              <a:rPr lang="en-GB" altLang="en-US" sz="800" dirty="0" smtClean="0"/>
              <a:t>In</a:t>
            </a:r>
            <a:r>
              <a:rPr lang="en-GB" altLang="en-US" sz="800" baseline="0" dirty="0" smtClean="0"/>
              <a:t> light of this</a:t>
            </a:r>
            <a:r>
              <a:rPr lang="en-GB" altLang="en-US" sz="800" dirty="0" smtClean="0"/>
              <a:t>, it is often a good idea to craft your introduction after the main body.  At least be prepared to revise it to make sure it fits with what you have written.</a:t>
            </a:r>
          </a:p>
          <a:p>
            <a:pPr eaLnBrk="1" hangingPunct="1">
              <a:lnSpc>
                <a:spcPct val="80000"/>
              </a:lnSpc>
              <a:spcBef>
                <a:spcPct val="0"/>
              </a:spcBef>
            </a:pPr>
            <a:endParaRPr lang="en-GB" altLang="en-US" sz="800" dirty="0" smtClean="0"/>
          </a:p>
          <a:p>
            <a:pPr eaLnBrk="1" hangingPunct="1">
              <a:lnSpc>
                <a:spcPct val="80000"/>
              </a:lnSpc>
              <a:spcBef>
                <a:spcPct val="0"/>
              </a:spcBef>
            </a:pPr>
            <a:r>
              <a:rPr lang="en-GB" altLang="en-US" sz="800" b="1" dirty="0" smtClean="0"/>
              <a:t>MAIN BODY</a:t>
            </a:r>
          </a:p>
          <a:p>
            <a:pPr eaLnBrk="1" hangingPunct="1">
              <a:lnSpc>
                <a:spcPct val="80000"/>
              </a:lnSpc>
              <a:spcBef>
                <a:spcPct val="0"/>
              </a:spcBef>
            </a:pPr>
            <a:r>
              <a:rPr lang="en-GB" altLang="en-US" sz="800" dirty="0" smtClean="0"/>
              <a:t>Order your themes logically.  The structure of each of these themes (or </a:t>
            </a:r>
            <a:r>
              <a:rPr lang="en-GB" altLang="en-US" sz="800" dirty="0" err="1" smtClean="0"/>
              <a:t>subpoints</a:t>
            </a:r>
            <a:r>
              <a:rPr lang="en-GB" altLang="en-US" sz="800" dirty="0" smtClean="0"/>
              <a:t>) follows the same structure albeit on a micro scale.  E.g. Each paragraph should have an introductory sentence, followed by a development of the theme or argument, followed by a mini conclusion.  MORE ON THIS LATER in the PowerPoint.</a:t>
            </a:r>
          </a:p>
          <a:p>
            <a:pPr eaLnBrk="1" hangingPunct="1">
              <a:lnSpc>
                <a:spcPct val="80000"/>
              </a:lnSpc>
              <a:spcBef>
                <a:spcPct val="0"/>
              </a:spcBef>
            </a:pPr>
            <a:endParaRPr lang="en-GB" altLang="en-US" sz="800" dirty="0" smtClean="0"/>
          </a:p>
          <a:p>
            <a:pPr eaLnBrk="1" hangingPunct="1">
              <a:lnSpc>
                <a:spcPct val="80000"/>
              </a:lnSpc>
              <a:spcBef>
                <a:spcPct val="0"/>
              </a:spcBef>
            </a:pPr>
            <a:r>
              <a:rPr lang="en-GB" altLang="en-US" sz="800" b="1" dirty="0" smtClean="0"/>
              <a:t>CONCLUSION</a:t>
            </a:r>
          </a:p>
          <a:p>
            <a:pPr eaLnBrk="1" hangingPunct="1">
              <a:lnSpc>
                <a:spcPct val="80000"/>
              </a:lnSpc>
              <a:spcBef>
                <a:spcPct val="0"/>
              </a:spcBef>
              <a:buFontTx/>
              <a:buChar char="•"/>
            </a:pPr>
            <a:r>
              <a:rPr lang="en-GB" altLang="en-US" sz="800" dirty="0" smtClean="0"/>
              <a:t>Refer back to your intentions</a:t>
            </a:r>
          </a:p>
          <a:p>
            <a:pPr eaLnBrk="1" hangingPunct="1">
              <a:lnSpc>
                <a:spcPct val="80000"/>
              </a:lnSpc>
              <a:spcBef>
                <a:spcPct val="0"/>
              </a:spcBef>
              <a:buFontTx/>
              <a:buChar char="•"/>
            </a:pPr>
            <a:r>
              <a:rPr lang="en-GB" altLang="en-US" sz="800" dirty="0" smtClean="0"/>
              <a:t>Sum up the mini conclusions from your sub-points.</a:t>
            </a:r>
          </a:p>
          <a:p>
            <a:pPr eaLnBrk="1" hangingPunct="1">
              <a:lnSpc>
                <a:spcPct val="80000"/>
              </a:lnSpc>
              <a:spcBef>
                <a:spcPct val="0"/>
              </a:spcBef>
              <a:buFontTx/>
              <a:buChar char="•"/>
            </a:pPr>
            <a:r>
              <a:rPr lang="en-GB" altLang="en-US" sz="800" dirty="0" smtClean="0"/>
              <a:t>Draw it back out in to the wider context again.</a:t>
            </a:r>
          </a:p>
          <a:p>
            <a:pPr eaLnBrk="1" hangingPunct="1">
              <a:lnSpc>
                <a:spcPct val="80000"/>
              </a:lnSpc>
              <a:spcBef>
                <a:spcPct val="0"/>
              </a:spcBef>
            </a:pPr>
            <a:endParaRPr lang="en-GB" altLang="en-US" sz="800" dirty="0" smtClean="0"/>
          </a:p>
          <a:p>
            <a:pPr eaLnBrk="1" hangingPunct="1">
              <a:lnSpc>
                <a:spcPct val="80000"/>
              </a:lnSpc>
              <a:spcBef>
                <a:spcPct val="0"/>
              </a:spcBef>
            </a:pPr>
            <a:r>
              <a:rPr lang="en-GB" altLang="en-US" sz="800" dirty="0" smtClean="0"/>
              <a:t>A conclusion should </a:t>
            </a:r>
            <a:r>
              <a:rPr lang="en-GB" altLang="en-US" sz="800" b="1" dirty="0" smtClean="0"/>
              <a:t>not</a:t>
            </a:r>
            <a:r>
              <a:rPr lang="en-GB" altLang="en-US" sz="800" dirty="0" smtClean="0"/>
              <a:t> contain any new information, ideas</a:t>
            </a:r>
            <a:r>
              <a:rPr lang="en-GB" altLang="en-US" sz="800" baseline="0" dirty="0" smtClean="0"/>
              <a:t> or </a:t>
            </a:r>
            <a:r>
              <a:rPr lang="en-GB" altLang="en-US" sz="800" dirty="0" smtClean="0"/>
              <a:t>analysis.  E.g. Don’t put in quotes by authors that haven’t appeared elsewhere in the essay.  If you find yourself doing this, STOP and ask yourself if it’s worthy.  If it is, work it into the main body.  If it isn’t, leave it out.</a:t>
            </a:r>
          </a:p>
          <a:p>
            <a:pPr eaLnBrk="1" hangingPunct="1">
              <a:lnSpc>
                <a:spcPct val="80000"/>
              </a:lnSpc>
              <a:spcBef>
                <a:spcPct val="0"/>
              </a:spcBef>
            </a:pPr>
            <a:endParaRPr lang="en-GB" altLang="en-US" sz="800" dirty="0" smtClean="0"/>
          </a:p>
          <a:p>
            <a:pPr eaLnBrk="1" hangingPunct="1">
              <a:lnSpc>
                <a:spcPct val="80000"/>
              </a:lnSpc>
              <a:spcBef>
                <a:spcPct val="0"/>
              </a:spcBef>
            </a:pPr>
            <a:r>
              <a:rPr lang="en-GB" altLang="en-US" sz="800" dirty="0" smtClean="0"/>
              <a:t>A conclusion is </a:t>
            </a:r>
            <a:r>
              <a:rPr lang="en-GB" altLang="en-US" sz="800" b="1" dirty="0" smtClean="0"/>
              <a:t>not </a:t>
            </a:r>
            <a:r>
              <a:rPr lang="en-GB" altLang="en-US" sz="800" dirty="0" smtClean="0"/>
              <a:t>the place to carry out your analysis.  Many students write purely descriptive essays then bank up all their analysis to the last paragraph or two.  This is not how to do it.  Critical analysis and evaluation should be build in to each stage in the main body.</a:t>
            </a:r>
          </a:p>
          <a:p>
            <a:pPr eaLnBrk="1" hangingPunct="1">
              <a:lnSpc>
                <a:spcPct val="80000"/>
              </a:lnSpc>
              <a:spcBef>
                <a:spcPct val="0"/>
              </a:spcBef>
            </a:pPr>
            <a:endParaRPr lang="en-GB" altLang="en-US" sz="800" dirty="0" smtClean="0"/>
          </a:p>
          <a:p>
            <a:pPr eaLnBrk="1" hangingPunct="1">
              <a:lnSpc>
                <a:spcPct val="80000"/>
              </a:lnSpc>
              <a:spcBef>
                <a:spcPct val="0"/>
              </a:spcBef>
            </a:pPr>
            <a:endParaRPr lang="en-GB" altLang="en-US" sz="800" dirty="0" smtClean="0"/>
          </a:p>
          <a:p>
            <a:pPr eaLnBrk="1" hangingPunct="1">
              <a:lnSpc>
                <a:spcPct val="80000"/>
              </a:lnSpc>
              <a:spcBef>
                <a:spcPct val="0"/>
              </a:spcBef>
            </a:pPr>
            <a:r>
              <a:rPr lang="en-GB" altLang="en-US" sz="800" dirty="0" smtClean="0"/>
              <a:t>Moving on to CONTENT…</a:t>
            </a:r>
          </a:p>
        </p:txBody>
      </p:sp>
    </p:spTree>
    <p:extLst>
      <p:ext uri="{BB962C8B-B14F-4D97-AF65-F5344CB8AC3E}">
        <p14:creationId xmlns:p14="http://schemas.microsoft.com/office/powerpoint/2010/main" val="356681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b="1" dirty="0" smtClean="0"/>
              <a:t>One of the reasons a</a:t>
            </a:r>
            <a:r>
              <a:rPr lang="en-GB" altLang="en-US" b="1" baseline="0" dirty="0" smtClean="0"/>
              <a:t> </a:t>
            </a:r>
            <a:r>
              <a:rPr lang="en-GB" altLang="en-US" b="1" dirty="0" smtClean="0"/>
              <a:t>student</a:t>
            </a:r>
            <a:r>
              <a:rPr lang="en-GB" altLang="en-US" b="1" baseline="0" dirty="0" smtClean="0"/>
              <a:t> might</a:t>
            </a:r>
            <a:r>
              <a:rPr lang="en-GB" altLang="en-US" b="1" dirty="0" smtClean="0"/>
              <a:t> receive a poorer mark than expected is because they have misidentified the focus of the assignment.  </a:t>
            </a:r>
            <a:r>
              <a:rPr lang="en-GB" altLang="en-US" b="0" dirty="0" smtClean="0"/>
              <a:t>It’s actually an easy</a:t>
            </a:r>
            <a:r>
              <a:rPr lang="en-GB" altLang="en-US" b="0" baseline="0" dirty="0" smtClean="0"/>
              <a:t> mistake to make!</a:t>
            </a:r>
            <a:endParaRPr lang="en-GB" altLang="en-US" b="1" dirty="0" smtClean="0"/>
          </a:p>
          <a:p>
            <a:pPr eaLnBrk="1" hangingPunct="1">
              <a:spcBef>
                <a:spcPct val="0"/>
              </a:spcBef>
            </a:pPr>
            <a:endParaRPr lang="en-GB" altLang="en-US" b="1" dirty="0" smtClean="0"/>
          </a:p>
          <a:p>
            <a:pPr eaLnBrk="1" hangingPunct="1">
              <a:spcBef>
                <a:spcPct val="0"/>
              </a:spcBef>
            </a:pPr>
            <a:r>
              <a:rPr lang="en-GB" altLang="en-US" b="1" dirty="0" smtClean="0"/>
              <a:t>Here is a basic 4-stage process that should be applied to ANY essay task. </a:t>
            </a:r>
          </a:p>
          <a:p>
            <a:pPr eaLnBrk="1" hangingPunct="1">
              <a:spcBef>
                <a:spcPct val="0"/>
              </a:spcBef>
            </a:pPr>
            <a:endParaRPr lang="en-GB" altLang="en-US" b="1" dirty="0" smtClean="0"/>
          </a:p>
          <a:p>
            <a:pPr eaLnBrk="1" hangingPunct="1">
              <a:spcBef>
                <a:spcPct val="0"/>
              </a:spcBef>
            </a:pPr>
            <a:r>
              <a:rPr lang="en-GB" altLang="en-US" b="1" dirty="0" smtClean="0"/>
              <a:t>Identify the following</a:t>
            </a:r>
            <a:r>
              <a:rPr lang="en-GB" altLang="en-US" b="1" baseline="0" dirty="0" smtClean="0"/>
              <a:t> four elements in your essay question(s):</a:t>
            </a:r>
            <a:endParaRPr lang="en-GB" altLang="en-US" b="1" dirty="0" smtClean="0"/>
          </a:p>
          <a:p>
            <a:pPr eaLnBrk="1" hangingPunct="1">
              <a:spcBef>
                <a:spcPct val="0"/>
              </a:spcBef>
            </a:pPr>
            <a:endParaRPr lang="en-GB" altLang="en-US" b="1" dirty="0" smtClean="0"/>
          </a:p>
          <a:p>
            <a:pPr eaLnBrk="1" hangingPunct="1">
              <a:spcBef>
                <a:spcPct val="0"/>
              </a:spcBef>
            </a:pPr>
            <a:r>
              <a:rPr lang="en-GB" altLang="en-US" b="1" dirty="0" smtClean="0"/>
              <a:t>Instruction words:</a:t>
            </a:r>
          </a:p>
          <a:p>
            <a:pPr eaLnBrk="1" hangingPunct="1">
              <a:spcBef>
                <a:spcPct val="0"/>
              </a:spcBef>
            </a:pPr>
            <a:r>
              <a:rPr lang="en-GB" altLang="en-US" dirty="0" smtClean="0"/>
              <a:t>-Assess, Discuss, Explain, Consider, Evaluate, Why, Describe, Outline, How, What….</a:t>
            </a:r>
          </a:p>
          <a:p>
            <a:pPr eaLnBrk="1" hangingPunct="1">
              <a:spcBef>
                <a:spcPct val="0"/>
              </a:spcBef>
            </a:pPr>
            <a:r>
              <a:rPr lang="en-GB" altLang="en-US" dirty="0" smtClean="0"/>
              <a:t>SOMETIMES THERE IS MORE THAN ONE</a:t>
            </a:r>
          </a:p>
          <a:p>
            <a:pPr eaLnBrk="1" hangingPunct="1">
              <a:spcBef>
                <a:spcPct val="0"/>
              </a:spcBef>
            </a:pPr>
            <a:endParaRPr lang="en-GB" altLang="en-US" dirty="0" smtClean="0"/>
          </a:p>
          <a:p>
            <a:pPr eaLnBrk="1" hangingPunct="1">
              <a:spcBef>
                <a:spcPct val="0"/>
              </a:spcBef>
            </a:pPr>
            <a:r>
              <a:rPr lang="en-GB" altLang="en-US" b="1" dirty="0" smtClean="0"/>
              <a:t>Topic:</a:t>
            </a:r>
          </a:p>
          <a:p>
            <a:pPr eaLnBrk="1" hangingPunct="1">
              <a:spcBef>
                <a:spcPct val="0"/>
              </a:spcBef>
            </a:pPr>
            <a:r>
              <a:rPr lang="en-GB" altLang="en-US" dirty="0" smtClean="0"/>
              <a:t>What is the focus of assignment?</a:t>
            </a:r>
          </a:p>
          <a:p>
            <a:pPr eaLnBrk="1" hangingPunct="1">
              <a:spcBef>
                <a:spcPct val="0"/>
              </a:spcBef>
            </a:pPr>
            <a:endParaRPr lang="en-GB" altLang="en-US" dirty="0" smtClean="0"/>
          </a:p>
          <a:p>
            <a:pPr eaLnBrk="1" hangingPunct="1">
              <a:spcBef>
                <a:spcPct val="0"/>
              </a:spcBef>
            </a:pPr>
            <a:r>
              <a:rPr lang="en-GB" altLang="en-US" b="1" dirty="0" smtClean="0"/>
              <a:t>Aspect:</a:t>
            </a:r>
          </a:p>
          <a:p>
            <a:pPr eaLnBrk="1" hangingPunct="1">
              <a:spcBef>
                <a:spcPct val="0"/>
              </a:spcBef>
            </a:pPr>
            <a:r>
              <a:rPr lang="en-GB" altLang="en-US" dirty="0" smtClean="0"/>
              <a:t>What specific aspect of the topic is in question?</a:t>
            </a:r>
          </a:p>
          <a:p>
            <a:pPr eaLnBrk="1" hangingPunct="1">
              <a:spcBef>
                <a:spcPct val="0"/>
              </a:spcBef>
            </a:pPr>
            <a:endParaRPr lang="en-GB" altLang="en-US" dirty="0" smtClean="0"/>
          </a:p>
          <a:p>
            <a:pPr eaLnBrk="1" hangingPunct="1">
              <a:spcBef>
                <a:spcPct val="0"/>
              </a:spcBef>
            </a:pPr>
            <a:r>
              <a:rPr lang="en-GB" altLang="en-US" b="1" dirty="0" smtClean="0"/>
              <a:t>Limitations/Restriction/Expansion</a:t>
            </a:r>
          </a:p>
          <a:p>
            <a:pPr eaLnBrk="1" hangingPunct="1">
              <a:spcBef>
                <a:spcPct val="0"/>
              </a:spcBef>
            </a:pPr>
            <a:r>
              <a:rPr lang="en-GB" altLang="en-US" dirty="0" smtClean="0"/>
              <a:t>Is it asking you to only look at a specific time period, a specific law, a specific case study?  Or is it asking you to expand out to other areas or aspects?</a:t>
            </a:r>
          </a:p>
          <a:p>
            <a:pPr eaLnBrk="1" hangingPunct="1">
              <a:spcBef>
                <a:spcPct val="0"/>
              </a:spcBef>
            </a:pPr>
            <a:endParaRPr lang="en-GB" altLang="en-US" b="1" dirty="0" smtClean="0"/>
          </a:p>
          <a:p>
            <a:pPr eaLnBrk="1" hangingPunct="1">
              <a:spcBef>
                <a:spcPct val="0"/>
              </a:spcBef>
            </a:pPr>
            <a:r>
              <a:rPr lang="en-GB" altLang="en-US" b="1" dirty="0" smtClean="0"/>
              <a:t>By identifying and focusing on these</a:t>
            </a:r>
            <a:r>
              <a:rPr lang="en-GB" altLang="en-US" b="1" baseline="0" dirty="0" smtClean="0"/>
              <a:t>, you are a lot less likely to go off topic.</a:t>
            </a:r>
          </a:p>
          <a:p>
            <a:pPr eaLnBrk="1" hangingPunct="1">
              <a:spcBef>
                <a:spcPct val="0"/>
              </a:spcBef>
            </a:pPr>
            <a:endParaRPr lang="en-GB" altLang="en-US" b="1" baseline="0" dirty="0" smtClean="0"/>
          </a:p>
          <a:p>
            <a:pPr eaLnBrk="1" hangingPunct="1">
              <a:spcBef>
                <a:spcPct val="0"/>
              </a:spcBef>
            </a:pPr>
            <a:r>
              <a:rPr lang="en-GB" altLang="en-US" b="1" baseline="0" dirty="0" smtClean="0"/>
              <a:t>Note: essay questions are often not </a:t>
            </a:r>
            <a:r>
              <a:rPr lang="en-GB" altLang="en-US" b="1" i="1" baseline="0" dirty="0" smtClean="0"/>
              <a:t>actual</a:t>
            </a:r>
            <a:r>
              <a:rPr lang="en-GB" altLang="en-US" b="1" baseline="0" dirty="0" smtClean="0"/>
              <a:t> questions, but instructions.</a:t>
            </a:r>
            <a:endParaRPr lang="en-GB" altLang="en-US" b="1" dirty="0" smtClean="0"/>
          </a:p>
          <a:p>
            <a:endParaRPr lang="en-GB" dirty="0"/>
          </a:p>
        </p:txBody>
      </p:sp>
      <p:sp>
        <p:nvSpPr>
          <p:cNvPr id="4" name="Slide Number Placeholder 3"/>
          <p:cNvSpPr>
            <a:spLocks noGrp="1"/>
          </p:cNvSpPr>
          <p:nvPr>
            <p:ph type="sldNum" sz="quarter" idx="10"/>
          </p:nvPr>
        </p:nvSpPr>
        <p:spPr/>
        <p:txBody>
          <a:bodyPr/>
          <a:lstStyle/>
          <a:p>
            <a:fld id="{1DAB71CB-E8B8-4016-8658-0A8858F1EA5B}" type="slidenum">
              <a:rPr lang="en-GB" smtClean="0"/>
              <a:t>11</a:t>
            </a:fld>
            <a:endParaRPr lang="en-GB"/>
          </a:p>
        </p:txBody>
      </p:sp>
    </p:spTree>
    <p:extLst>
      <p:ext uri="{BB962C8B-B14F-4D97-AF65-F5344CB8AC3E}">
        <p14:creationId xmlns:p14="http://schemas.microsoft.com/office/powerpoint/2010/main" val="3221819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7792BD-9991-4432-9E03-07094AD3ECD8}" type="slidenum">
              <a:rPr lang="en-GB" smtClean="0"/>
              <a:t>12</a:t>
            </a:fld>
            <a:endParaRPr lang="en-GB"/>
          </a:p>
        </p:txBody>
      </p:sp>
    </p:spTree>
    <p:extLst>
      <p:ext uri="{BB962C8B-B14F-4D97-AF65-F5344CB8AC3E}">
        <p14:creationId xmlns:p14="http://schemas.microsoft.com/office/powerpoint/2010/main" val="2721132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63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2052A8-A8D9-4D20-8602-9BDB7DA7D902}" type="slidenum">
              <a:rPr lang="en-GB" altLang="en-US" smtClean="0">
                <a:latin typeface="Verdana" pitchFamily="34" charset="0"/>
              </a:rPr>
              <a:pPr eaLnBrk="1" hangingPunct="1">
                <a:spcBef>
                  <a:spcPct val="0"/>
                </a:spcBef>
              </a:pPr>
              <a:t>13</a:t>
            </a:fld>
            <a:endParaRPr lang="en-GB" altLang="en-US" smtClean="0">
              <a:latin typeface="Verdana" pitchFamily="34" charset="0"/>
            </a:endParaRPr>
          </a:p>
        </p:txBody>
      </p:sp>
    </p:spTree>
    <p:extLst>
      <p:ext uri="{BB962C8B-B14F-4D97-AF65-F5344CB8AC3E}">
        <p14:creationId xmlns:p14="http://schemas.microsoft.com/office/powerpoint/2010/main" val="3997669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7792BD-9991-4432-9E03-07094AD3ECD8}" type="slidenum">
              <a:rPr lang="en-GB" smtClean="0"/>
              <a:t>14</a:t>
            </a:fld>
            <a:endParaRPr lang="en-GB"/>
          </a:p>
        </p:txBody>
      </p:sp>
    </p:spTree>
    <p:extLst>
      <p:ext uri="{BB962C8B-B14F-4D97-AF65-F5344CB8AC3E}">
        <p14:creationId xmlns:p14="http://schemas.microsoft.com/office/powerpoint/2010/main" val="4221929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63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2052A8-A8D9-4D20-8602-9BDB7DA7D902}" type="slidenum">
              <a:rPr lang="en-GB" altLang="en-US" smtClean="0">
                <a:latin typeface="Verdana" pitchFamily="34" charset="0"/>
              </a:rPr>
              <a:pPr eaLnBrk="1" hangingPunct="1">
                <a:spcBef>
                  <a:spcPct val="0"/>
                </a:spcBef>
              </a:pPr>
              <a:t>15</a:t>
            </a:fld>
            <a:endParaRPr lang="en-GB" altLang="en-US" smtClean="0">
              <a:latin typeface="Verdana" pitchFamily="34" charset="0"/>
            </a:endParaRPr>
          </a:p>
        </p:txBody>
      </p:sp>
    </p:spTree>
    <p:extLst>
      <p:ext uri="{BB962C8B-B14F-4D97-AF65-F5344CB8AC3E}">
        <p14:creationId xmlns:p14="http://schemas.microsoft.com/office/powerpoint/2010/main" val="2971937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7792BD-9991-4432-9E03-07094AD3ECD8}" type="slidenum">
              <a:rPr lang="en-GB" smtClean="0"/>
              <a:t>16</a:t>
            </a:fld>
            <a:endParaRPr lang="en-GB"/>
          </a:p>
        </p:txBody>
      </p:sp>
    </p:spTree>
    <p:extLst>
      <p:ext uri="{BB962C8B-B14F-4D97-AF65-F5344CB8AC3E}">
        <p14:creationId xmlns:p14="http://schemas.microsoft.com/office/powerpoint/2010/main" val="1706146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7792BD-9991-4432-9E03-07094AD3ECD8}" type="slidenum">
              <a:rPr lang="en-GB" smtClean="0"/>
              <a:t>17</a:t>
            </a:fld>
            <a:endParaRPr lang="en-GB"/>
          </a:p>
        </p:txBody>
      </p:sp>
    </p:spTree>
    <p:extLst>
      <p:ext uri="{BB962C8B-B14F-4D97-AF65-F5344CB8AC3E}">
        <p14:creationId xmlns:p14="http://schemas.microsoft.com/office/powerpoint/2010/main" val="204299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7792BD-9991-4432-9E03-07094AD3ECD8}" type="slidenum">
              <a:rPr lang="en-GB" smtClean="0"/>
              <a:t>18</a:t>
            </a:fld>
            <a:endParaRPr lang="en-GB"/>
          </a:p>
        </p:txBody>
      </p:sp>
    </p:spTree>
    <p:extLst>
      <p:ext uri="{BB962C8B-B14F-4D97-AF65-F5344CB8AC3E}">
        <p14:creationId xmlns:p14="http://schemas.microsoft.com/office/powerpoint/2010/main" val="3358685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7792BD-9991-4432-9E03-07094AD3ECD8}" type="slidenum">
              <a:rPr lang="en-GB" smtClean="0"/>
              <a:t>19</a:t>
            </a:fld>
            <a:endParaRPr lang="en-GB"/>
          </a:p>
        </p:txBody>
      </p:sp>
    </p:spTree>
    <p:extLst>
      <p:ext uri="{BB962C8B-B14F-4D97-AF65-F5344CB8AC3E}">
        <p14:creationId xmlns:p14="http://schemas.microsoft.com/office/powerpoint/2010/main" val="8032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7792BD-9991-4432-9E03-07094AD3ECD8}" type="slidenum">
              <a:rPr lang="en-GB" smtClean="0"/>
              <a:t>2</a:t>
            </a:fld>
            <a:endParaRPr lang="en-GB"/>
          </a:p>
        </p:txBody>
      </p:sp>
    </p:spTree>
    <p:extLst>
      <p:ext uri="{BB962C8B-B14F-4D97-AF65-F5344CB8AC3E}">
        <p14:creationId xmlns:p14="http://schemas.microsoft.com/office/powerpoint/2010/main" val="3799496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7792BD-9991-4432-9E03-07094AD3ECD8}" type="slidenum">
              <a:rPr lang="en-GB" smtClean="0"/>
              <a:t>20</a:t>
            </a:fld>
            <a:endParaRPr lang="en-GB"/>
          </a:p>
        </p:txBody>
      </p:sp>
    </p:spTree>
    <p:extLst>
      <p:ext uri="{BB962C8B-B14F-4D97-AF65-F5344CB8AC3E}">
        <p14:creationId xmlns:p14="http://schemas.microsoft.com/office/powerpoint/2010/main" val="2452008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7792BD-9991-4432-9E03-07094AD3ECD8}" type="slidenum">
              <a:rPr lang="en-GB" smtClean="0"/>
              <a:t>21</a:t>
            </a:fld>
            <a:endParaRPr lang="en-GB"/>
          </a:p>
        </p:txBody>
      </p:sp>
    </p:spTree>
    <p:extLst>
      <p:ext uri="{BB962C8B-B14F-4D97-AF65-F5344CB8AC3E}">
        <p14:creationId xmlns:p14="http://schemas.microsoft.com/office/powerpoint/2010/main" val="2439112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University</a:t>
            </a:r>
            <a:r>
              <a:rPr lang="en-GB" baseline="0" dirty="0" smtClean="0"/>
              <a:t> library has copies of Cite Them Right available for loan and for reference. </a:t>
            </a:r>
          </a:p>
          <a:p>
            <a:endParaRPr lang="en-GB" baseline="0" dirty="0" smtClean="0"/>
          </a:p>
          <a:p>
            <a:r>
              <a:rPr lang="en-GB" baseline="0" dirty="0" smtClean="0"/>
              <a:t>The Cite Them Right website allows students to login with their usual </a:t>
            </a:r>
            <a:r>
              <a:rPr lang="en-GB" baseline="0" dirty="0" err="1" smtClean="0"/>
              <a:t>UoD</a:t>
            </a:r>
            <a:r>
              <a:rPr lang="en-GB" baseline="0" dirty="0" smtClean="0"/>
              <a:t> credentials to get full access to the online resource. </a:t>
            </a:r>
            <a:endParaRPr lang="en-GB" dirty="0"/>
          </a:p>
        </p:txBody>
      </p:sp>
      <p:sp>
        <p:nvSpPr>
          <p:cNvPr id="4" name="Slide Number Placeholder 3"/>
          <p:cNvSpPr>
            <a:spLocks noGrp="1"/>
          </p:cNvSpPr>
          <p:nvPr>
            <p:ph type="sldNum" sz="quarter" idx="10"/>
          </p:nvPr>
        </p:nvSpPr>
        <p:spPr/>
        <p:txBody>
          <a:bodyPr/>
          <a:lstStyle/>
          <a:p>
            <a:fld id="{1DAB71CB-E8B8-4016-8658-0A8858F1EA5B}" type="slidenum">
              <a:rPr lang="en-GB" smtClean="0"/>
              <a:t>22</a:t>
            </a:fld>
            <a:endParaRPr lang="en-GB"/>
          </a:p>
        </p:txBody>
      </p:sp>
    </p:spTree>
    <p:extLst>
      <p:ext uri="{BB962C8B-B14F-4D97-AF65-F5344CB8AC3E}">
        <p14:creationId xmlns:p14="http://schemas.microsoft.com/office/powerpoint/2010/main" val="3424505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7792BD-9991-4432-9E03-07094AD3ECD8}" type="slidenum">
              <a:rPr lang="en-GB" smtClean="0"/>
              <a:t>23</a:t>
            </a:fld>
            <a:endParaRPr lang="en-GB"/>
          </a:p>
        </p:txBody>
      </p:sp>
    </p:spTree>
    <p:extLst>
      <p:ext uri="{BB962C8B-B14F-4D97-AF65-F5344CB8AC3E}">
        <p14:creationId xmlns:p14="http://schemas.microsoft.com/office/powerpoint/2010/main" val="3957270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7792BD-9991-4432-9E03-07094AD3ECD8}" type="slidenum">
              <a:rPr lang="en-GB" smtClean="0"/>
              <a:t>24</a:t>
            </a:fld>
            <a:endParaRPr lang="en-GB"/>
          </a:p>
        </p:txBody>
      </p:sp>
    </p:spTree>
    <p:extLst>
      <p:ext uri="{BB962C8B-B14F-4D97-AF65-F5344CB8AC3E}">
        <p14:creationId xmlns:p14="http://schemas.microsoft.com/office/powerpoint/2010/main" val="1697053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7792BD-9991-4432-9E03-07094AD3ECD8}" type="slidenum">
              <a:rPr lang="en-GB" smtClean="0"/>
              <a:t>25</a:t>
            </a:fld>
            <a:endParaRPr lang="en-GB"/>
          </a:p>
        </p:txBody>
      </p:sp>
    </p:spTree>
    <p:extLst>
      <p:ext uri="{BB962C8B-B14F-4D97-AF65-F5344CB8AC3E}">
        <p14:creationId xmlns:p14="http://schemas.microsoft.com/office/powerpoint/2010/main" val="3885177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7792BD-9991-4432-9E03-07094AD3ECD8}" type="slidenum">
              <a:rPr lang="en-GB" smtClean="0"/>
              <a:t>26</a:t>
            </a:fld>
            <a:endParaRPr lang="en-GB"/>
          </a:p>
        </p:txBody>
      </p:sp>
    </p:spTree>
    <p:extLst>
      <p:ext uri="{BB962C8B-B14F-4D97-AF65-F5344CB8AC3E}">
        <p14:creationId xmlns:p14="http://schemas.microsoft.com/office/powerpoint/2010/main" val="2606775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GB" altLang="en-US" sz="1200" b="1" i="1" dirty="0" smtClean="0"/>
              <a:t>THREE conventions</a:t>
            </a:r>
            <a:r>
              <a:rPr lang="en-GB" altLang="en-US" sz="1200" b="1" i="1" baseline="0" dirty="0" smtClean="0"/>
              <a:t> of academic writing: PRESENTATION, STRUCTURE, CONTENT</a:t>
            </a:r>
            <a:endParaRPr lang="en-GB" altLang="en-US" sz="1200" b="1" i="1" dirty="0" smtClean="0"/>
          </a:p>
          <a:p>
            <a:pPr eaLnBrk="1" hangingPunct="1">
              <a:lnSpc>
                <a:spcPct val="80000"/>
              </a:lnSpc>
              <a:spcBef>
                <a:spcPct val="0"/>
              </a:spcBef>
            </a:pPr>
            <a:endParaRPr lang="en-GB" altLang="en-US" sz="1200" b="1" i="1" dirty="0" smtClean="0"/>
          </a:p>
          <a:p>
            <a:pPr eaLnBrk="1" hangingPunct="1">
              <a:lnSpc>
                <a:spcPct val="80000"/>
              </a:lnSpc>
              <a:spcBef>
                <a:spcPct val="0"/>
              </a:spcBef>
            </a:pPr>
            <a:r>
              <a:rPr lang="en-GB" altLang="en-US" sz="1200" b="1" i="1" dirty="0" smtClean="0"/>
              <a:t>What is meant by presentation? </a:t>
            </a:r>
          </a:p>
          <a:p>
            <a:pPr eaLnBrk="1" hangingPunct="1">
              <a:lnSpc>
                <a:spcPct val="80000"/>
              </a:lnSpc>
              <a:spcBef>
                <a:spcPct val="0"/>
              </a:spcBef>
              <a:buFontTx/>
              <a:buChar char="•"/>
            </a:pPr>
            <a:r>
              <a:rPr lang="en-GB" altLang="en-US" sz="1200" dirty="0" smtClean="0"/>
              <a:t>use of language in an appropriate ‘register’, that is, in ways that are appropriate to the more formal format expected at this level of study. </a:t>
            </a:r>
          </a:p>
          <a:p>
            <a:pPr eaLnBrk="1" hangingPunct="1">
              <a:lnSpc>
                <a:spcPct val="80000"/>
              </a:lnSpc>
              <a:spcBef>
                <a:spcPct val="0"/>
              </a:spcBef>
              <a:buFontTx/>
              <a:buChar char="•"/>
            </a:pPr>
            <a:r>
              <a:rPr lang="en-GB" altLang="en-US" sz="1200" dirty="0" smtClean="0"/>
              <a:t>use of paragraphing </a:t>
            </a:r>
          </a:p>
          <a:p>
            <a:pPr eaLnBrk="1" hangingPunct="1">
              <a:lnSpc>
                <a:spcPct val="80000"/>
              </a:lnSpc>
              <a:spcBef>
                <a:spcPct val="0"/>
              </a:spcBef>
              <a:buFontTx/>
              <a:buChar char="•"/>
            </a:pPr>
            <a:r>
              <a:rPr lang="en-GB" altLang="en-US" sz="1200" dirty="0" smtClean="0"/>
              <a:t>correct spelling, grammar, punctuation and syntax </a:t>
            </a:r>
          </a:p>
          <a:p>
            <a:pPr eaLnBrk="1" hangingPunct="1">
              <a:lnSpc>
                <a:spcPct val="80000"/>
              </a:lnSpc>
              <a:spcBef>
                <a:spcPct val="0"/>
              </a:spcBef>
              <a:buFontTx/>
              <a:buChar char="•"/>
            </a:pPr>
            <a:r>
              <a:rPr lang="en-GB" altLang="en-US" sz="1200" dirty="0" smtClean="0"/>
              <a:t>use of spacing to make the text more legible</a:t>
            </a:r>
          </a:p>
          <a:p>
            <a:pPr eaLnBrk="1" hangingPunct="1">
              <a:lnSpc>
                <a:spcPct val="80000"/>
              </a:lnSpc>
              <a:spcBef>
                <a:spcPct val="0"/>
              </a:spcBef>
              <a:buFontTx/>
              <a:buChar char="•"/>
            </a:pPr>
            <a:r>
              <a:rPr lang="en-GB" altLang="en-US" sz="1200" dirty="0" smtClean="0"/>
              <a:t>page numbering </a:t>
            </a:r>
          </a:p>
          <a:p>
            <a:pPr eaLnBrk="1" hangingPunct="1">
              <a:lnSpc>
                <a:spcPct val="80000"/>
              </a:lnSpc>
              <a:spcBef>
                <a:spcPct val="0"/>
              </a:spcBef>
              <a:buFontTx/>
              <a:buChar char="•"/>
            </a:pPr>
            <a:endParaRPr lang="en-GB" altLang="en-US" sz="1200" dirty="0" smtClean="0"/>
          </a:p>
          <a:p>
            <a:pPr eaLnBrk="1" hangingPunct="1">
              <a:lnSpc>
                <a:spcPct val="80000"/>
              </a:lnSpc>
              <a:spcBef>
                <a:spcPct val="0"/>
              </a:spcBef>
            </a:pPr>
            <a:r>
              <a:rPr lang="en-GB" altLang="en-US" sz="1200" b="1" dirty="0" smtClean="0"/>
              <a:t>What is meant by content?</a:t>
            </a:r>
          </a:p>
          <a:p>
            <a:pPr eaLnBrk="1" hangingPunct="1">
              <a:lnSpc>
                <a:spcPct val="80000"/>
              </a:lnSpc>
              <a:spcBef>
                <a:spcPct val="0"/>
              </a:spcBef>
              <a:buFontTx/>
              <a:buChar char="•"/>
            </a:pPr>
            <a:r>
              <a:rPr lang="en-GB" altLang="en-US" sz="1200" dirty="0" smtClean="0"/>
              <a:t>Is it relevant?</a:t>
            </a:r>
          </a:p>
          <a:p>
            <a:pPr eaLnBrk="1" hangingPunct="1">
              <a:lnSpc>
                <a:spcPct val="80000"/>
              </a:lnSpc>
              <a:spcBef>
                <a:spcPct val="0"/>
              </a:spcBef>
              <a:buFontTx/>
              <a:buChar char="•"/>
            </a:pPr>
            <a:r>
              <a:rPr lang="en-GB" altLang="en-US" sz="1200" dirty="0" smtClean="0"/>
              <a:t>Does it contain what it is expected to contain?</a:t>
            </a:r>
          </a:p>
          <a:p>
            <a:pPr eaLnBrk="1" hangingPunct="1">
              <a:lnSpc>
                <a:spcPct val="80000"/>
              </a:lnSpc>
              <a:spcBef>
                <a:spcPct val="0"/>
              </a:spcBef>
              <a:buFontTx/>
              <a:buChar char="•"/>
            </a:pPr>
            <a:r>
              <a:rPr lang="en-GB" altLang="en-US" sz="1200" dirty="0" smtClean="0"/>
              <a:t>Is there evidence and analysis? (more than just description)</a:t>
            </a:r>
          </a:p>
          <a:p>
            <a:pPr eaLnBrk="1" hangingPunct="1">
              <a:lnSpc>
                <a:spcPct val="80000"/>
              </a:lnSpc>
              <a:spcBef>
                <a:spcPct val="0"/>
              </a:spcBef>
              <a:buFontTx/>
              <a:buChar char="•"/>
            </a:pPr>
            <a:endParaRPr lang="en-GB" altLang="en-US" sz="1200" dirty="0" smtClean="0"/>
          </a:p>
          <a:p>
            <a:pPr eaLnBrk="1" hangingPunct="1">
              <a:lnSpc>
                <a:spcPct val="80000"/>
              </a:lnSpc>
              <a:spcBef>
                <a:spcPct val="0"/>
              </a:spcBef>
            </a:pPr>
            <a:r>
              <a:rPr lang="en-GB" altLang="en-US" sz="1200" b="1" dirty="0" smtClean="0"/>
              <a:t>What is meant by structure?</a:t>
            </a:r>
          </a:p>
          <a:p>
            <a:pPr eaLnBrk="1" hangingPunct="1">
              <a:lnSpc>
                <a:spcPct val="80000"/>
              </a:lnSpc>
              <a:spcBef>
                <a:spcPct val="0"/>
              </a:spcBef>
              <a:buFontTx/>
              <a:buChar char="•"/>
            </a:pPr>
            <a:r>
              <a:rPr lang="en-GB" altLang="en-US" sz="1200" dirty="0" smtClean="0"/>
              <a:t>Is it ordered logically?</a:t>
            </a:r>
          </a:p>
          <a:p>
            <a:pPr eaLnBrk="1" hangingPunct="1">
              <a:lnSpc>
                <a:spcPct val="80000"/>
              </a:lnSpc>
              <a:spcBef>
                <a:spcPct val="0"/>
              </a:spcBef>
              <a:buFontTx/>
              <a:buChar char="•"/>
            </a:pPr>
            <a:r>
              <a:rPr lang="en-GB" altLang="en-US" sz="1200" dirty="0" smtClean="0"/>
              <a:t>Does it flow?</a:t>
            </a:r>
          </a:p>
          <a:p>
            <a:endParaRPr lang="en-GB" dirty="0" smtClean="0"/>
          </a:p>
          <a:p>
            <a:r>
              <a:rPr lang="en-GB" dirty="0" smtClean="0"/>
              <a:t>This </a:t>
            </a:r>
            <a:r>
              <a:rPr lang="en-GB" dirty="0" err="1" smtClean="0"/>
              <a:t>powerpoint</a:t>
            </a:r>
            <a:r>
              <a:rPr lang="en-GB" dirty="0" smtClean="0"/>
              <a:t> will cover each of these three areas in turn. </a:t>
            </a:r>
            <a:endParaRPr lang="en-GB" dirty="0"/>
          </a:p>
        </p:txBody>
      </p:sp>
      <p:sp>
        <p:nvSpPr>
          <p:cNvPr id="4" name="Slide Number Placeholder 3"/>
          <p:cNvSpPr>
            <a:spLocks noGrp="1"/>
          </p:cNvSpPr>
          <p:nvPr>
            <p:ph type="sldNum" sz="quarter" idx="10"/>
          </p:nvPr>
        </p:nvSpPr>
        <p:spPr/>
        <p:txBody>
          <a:bodyPr/>
          <a:lstStyle/>
          <a:p>
            <a:fld id="{1DAB71CB-E8B8-4016-8658-0A8858F1EA5B}" type="slidenum">
              <a:rPr lang="en-GB" smtClean="0"/>
              <a:t>3</a:t>
            </a:fld>
            <a:endParaRPr lang="en-GB"/>
          </a:p>
        </p:txBody>
      </p:sp>
    </p:spTree>
    <p:extLst>
      <p:ext uri="{BB962C8B-B14F-4D97-AF65-F5344CB8AC3E}">
        <p14:creationId xmlns:p14="http://schemas.microsoft.com/office/powerpoint/2010/main" val="3072850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Definitions: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Syntax</a:t>
            </a:r>
            <a:r>
              <a:rPr lang="en-US" altLang="en-US" baseline="0" dirty="0" smtClean="0"/>
              <a:t> - </a:t>
            </a:r>
            <a:r>
              <a:rPr lang="en-US" sz="1200" b="0" i="0" kern="1200" dirty="0" smtClean="0">
                <a:solidFill>
                  <a:schemeClr val="tx1"/>
                </a:solidFill>
                <a:effectLst/>
                <a:latin typeface="+mn-lt"/>
                <a:ea typeface="+mn-ea"/>
                <a:cs typeface="+mn-cs"/>
              </a:rPr>
              <a:t>the arrangement of words and phrases to create well-formed sentences.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i="0" kern="1200" dirty="0" smtClean="0">
                <a:solidFill>
                  <a:schemeClr val="tx1"/>
                </a:solidFill>
                <a:effectLst/>
                <a:latin typeface="+mn-lt"/>
                <a:ea typeface="+mn-ea"/>
                <a:cs typeface="+mn-cs"/>
              </a:rPr>
              <a:t>Register - </a:t>
            </a:r>
            <a:r>
              <a:rPr lang="en-US" sz="1200" b="0" i="0" kern="1200" dirty="0" smtClean="0">
                <a:solidFill>
                  <a:schemeClr val="tx1"/>
                </a:solidFill>
                <a:effectLst/>
                <a:latin typeface="+mn-lt"/>
                <a:ea typeface="+mn-ea"/>
                <a:cs typeface="+mn-cs"/>
              </a:rPr>
              <a:t>often refers to the degree of formality of language, but in a more general sense it means the language used by a group of people who share similar work or interests</a:t>
            </a:r>
            <a:r>
              <a:rPr lang="en-US" sz="1200" b="0" i="0" kern="1200" baseline="0" dirty="0" smtClean="0">
                <a:solidFill>
                  <a:schemeClr val="tx1"/>
                </a:solidFill>
                <a:effectLst/>
                <a:latin typeface="+mn-lt"/>
                <a:ea typeface="+mn-ea"/>
                <a:cs typeface="+mn-cs"/>
              </a:rPr>
              <a:t> (e.g. the technical language of a subject or discipline).</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next few slides show how errors in punctuation, spelling and grammar can not only create a bad impression, but also change the meaning of what you are trying to 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baseline="0" dirty="0" smtClean="0"/>
              <a:t>The fundamental message in the next few slides is that presentation is MORE than surface features. In order to show your content in its best light, it is necessary to use correct spelling, grammar, etc. or your argument can easily become lost.  That’s why it is crucial to PROOF-READ and EDIT your work before submitting.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baseline="0" dirty="0" smtClean="0"/>
              <a:t>Significance of type-writer? </a:t>
            </a:r>
            <a:r>
              <a:rPr lang="en-US" sz="1200" b="0" i="0" kern="1200" dirty="0" smtClean="0">
                <a:solidFill>
                  <a:schemeClr val="tx1"/>
                </a:solidFill>
                <a:effectLst/>
                <a:latin typeface="+mn-lt"/>
                <a:ea typeface="+mn-ea"/>
                <a:cs typeface="+mn-cs"/>
              </a:rPr>
              <a:t>They challenge the user to see their errors on paper.</a:t>
            </a:r>
            <a:r>
              <a:rPr lang="en-US" sz="1200" b="0" i="0" kern="1200" baseline="0" dirty="0" smtClean="0">
                <a:solidFill>
                  <a:schemeClr val="tx1"/>
                </a:solidFill>
                <a:effectLst/>
                <a:latin typeface="+mn-lt"/>
                <a:ea typeface="+mn-ea"/>
                <a:cs typeface="+mn-cs"/>
              </a:rPr>
              <a:t> (N.B. we are not advocating typewriter use! Just for careful proof-reading step by step in the essay writing process.)</a:t>
            </a:r>
            <a:endParaRPr lang="en-US" alt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endParaRPr lang="en-GB" dirty="0"/>
          </a:p>
        </p:txBody>
      </p:sp>
      <p:sp>
        <p:nvSpPr>
          <p:cNvPr id="4" name="Slide Number Placeholder 3"/>
          <p:cNvSpPr>
            <a:spLocks noGrp="1"/>
          </p:cNvSpPr>
          <p:nvPr>
            <p:ph type="sldNum" sz="quarter" idx="10"/>
          </p:nvPr>
        </p:nvSpPr>
        <p:spPr/>
        <p:txBody>
          <a:bodyPr/>
          <a:lstStyle/>
          <a:p>
            <a:fld id="{1DAB71CB-E8B8-4016-8658-0A8858F1EA5B}" type="slidenum">
              <a:rPr lang="en-GB" smtClean="0"/>
              <a:t>4</a:t>
            </a:fld>
            <a:endParaRPr lang="en-GB"/>
          </a:p>
        </p:txBody>
      </p:sp>
    </p:spTree>
    <p:extLst>
      <p:ext uri="{BB962C8B-B14F-4D97-AF65-F5344CB8AC3E}">
        <p14:creationId xmlns:p14="http://schemas.microsoft.com/office/powerpoint/2010/main" val="2969436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Would YOU</a:t>
            </a:r>
            <a:r>
              <a:rPr lang="en-US" altLang="en-US" baseline="0" dirty="0" smtClean="0"/>
              <a:t> pay money to have this person proof-read your 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You don’t have to pay someone to do it.  You can learn to do it yourself.</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baseline="0" dirty="0" smtClean="0"/>
              <a:t>The fundamental message in these past few slides is that presentation is MORE than surface features. In order to show your content in its best light, it is necessary to use correct spelling, grammar, etc. or your argument can easily become lost.  That’s why it is crucial to PROOF-READ and EDIT your work before submitting.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Ideas for proof-reading: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Read your work aloud.  What your eye misses your ear might pick up 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Use electronic spelling/grammar checkers but be aware of their limitations.  They are not infallible.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’Step away from the essay’ – let it ‘rest’ - go do something else then come back to it with fresh eyes.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Let someone else read it.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Any more……..?</a:t>
            </a:r>
            <a:endParaRPr lang="en-US" altLang="en-US" dirty="0" smtClean="0"/>
          </a:p>
          <a:p>
            <a:endParaRPr lang="en-GB" dirty="0"/>
          </a:p>
        </p:txBody>
      </p:sp>
      <p:sp>
        <p:nvSpPr>
          <p:cNvPr id="4" name="Slide Number Placeholder 3"/>
          <p:cNvSpPr>
            <a:spLocks noGrp="1"/>
          </p:cNvSpPr>
          <p:nvPr>
            <p:ph type="sldNum" sz="quarter" idx="10"/>
          </p:nvPr>
        </p:nvSpPr>
        <p:spPr/>
        <p:txBody>
          <a:bodyPr/>
          <a:lstStyle/>
          <a:p>
            <a:fld id="{1DAB71CB-E8B8-4016-8658-0A8858F1EA5B}" type="slidenum">
              <a:rPr lang="en-GB" smtClean="0"/>
              <a:t>5</a:t>
            </a:fld>
            <a:endParaRPr lang="en-GB"/>
          </a:p>
        </p:txBody>
      </p:sp>
    </p:spTree>
    <p:extLst>
      <p:ext uri="{BB962C8B-B14F-4D97-AF65-F5344CB8AC3E}">
        <p14:creationId xmlns:p14="http://schemas.microsoft.com/office/powerpoint/2010/main" val="191276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GB" altLang="en-US" dirty="0" smtClean="0"/>
              <a:t>Moving on to</a:t>
            </a:r>
            <a:r>
              <a:rPr lang="en-GB" altLang="en-US" baseline="0" dirty="0" smtClean="0"/>
              <a:t> structure: </a:t>
            </a:r>
          </a:p>
          <a:p>
            <a:pPr eaLnBrk="1" hangingPunct="1">
              <a:lnSpc>
                <a:spcPct val="80000"/>
              </a:lnSpc>
              <a:spcBef>
                <a:spcPct val="0"/>
              </a:spcBef>
            </a:pPr>
            <a:endParaRPr lang="en-GB" altLang="en-US" baseline="0" dirty="0" smtClean="0"/>
          </a:p>
          <a:p>
            <a:pPr eaLnBrk="1" hangingPunct="1">
              <a:lnSpc>
                <a:spcPct val="80000"/>
              </a:lnSpc>
              <a:spcBef>
                <a:spcPct val="0"/>
              </a:spcBef>
            </a:pPr>
            <a:r>
              <a:rPr lang="en-GB" altLang="en-US" dirty="0" smtClean="0"/>
              <a:t>Good structure is a vital component of any piece of academic writing.  Without it, no matter how good your content and presentation is, your points will seem jumbled, and you will take your reader on a ramble rather than a well signposted journey.</a:t>
            </a:r>
          </a:p>
          <a:p>
            <a:pPr eaLnBrk="1" hangingPunct="1">
              <a:lnSpc>
                <a:spcPct val="80000"/>
              </a:lnSpc>
              <a:spcBef>
                <a:spcPct val="0"/>
              </a:spcBef>
            </a:pPr>
            <a:endParaRPr lang="en-GB" altLang="en-US" dirty="0" smtClean="0"/>
          </a:p>
          <a:p>
            <a:pPr eaLnBrk="1" hangingPunct="1">
              <a:lnSpc>
                <a:spcPct val="80000"/>
              </a:lnSpc>
              <a:spcBef>
                <a:spcPct val="0"/>
              </a:spcBef>
            </a:pPr>
            <a:r>
              <a:rPr lang="en-GB" altLang="en-US" b="1" dirty="0" smtClean="0"/>
              <a:t>ACTIVITY</a:t>
            </a:r>
            <a:r>
              <a:rPr lang="en-GB" altLang="en-US" b="1" baseline="0" dirty="0" smtClean="0"/>
              <a:t> </a:t>
            </a:r>
            <a:r>
              <a:rPr lang="en-GB" altLang="en-US" b="1" i="1" baseline="0" dirty="0" smtClean="0"/>
              <a:t>(allow at least 15 minutes in total, preferably longer if time) 		</a:t>
            </a:r>
            <a:r>
              <a:rPr lang="en-GB" altLang="en-US" b="1" baseline="0" dirty="0" smtClean="0"/>
              <a:t>MATERIALS: flip chart paper, pens, </a:t>
            </a:r>
            <a:r>
              <a:rPr lang="en-GB" altLang="en-US" b="1" baseline="0" dirty="0" err="1" smtClean="0"/>
              <a:t>blu</a:t>
            </a:r>
            <a:r>
              <a:rPr lang="en-GB" altLang="en-US" b="1" baseline="0" dirty="0" smtClean="0"/>
              <a:t>-tac</a:t>
            </a:r>
          </a:p>
          <a:p>
            <a:pPr eaLnBrk="1" hangingPunct="1">
              <a:lnSpc>
                <a:spcPct val="80000"/>
              </a:lnSpc>
              <a:spcBef>
                <a:spcPct val="0"/>
              </a:spcBef>
            </a:pPr>
            <a:endParaRPr lang="en-GB" altLang="en-US" b="1" dirty="0" smtClean="0"/>
          </a:p>
          <a:p>
            <a:pPr eaLnBrk="1" hangingPunct="1">
              <a:lnSpc>
                <a:spcPct val="80000"/>
              </a:lnSpc>
              <a:spcBef>
                <a:spcPct val="0"/>
              </a:spcBef>
            </a:pPr>
            <a:r>
              <a:rPr lang="en-GB" altLang="en-US" b="0" dirty="0" smtClean="0"/>
              <a:t>IN GROUPS:</a:t>
            </a:r>
          </a:p>
          <a:p>
            <a:pPr eaLnBrk="1" hangingPunct="1">
              <a:lnSpc>
                <a:spcPct val="80000"/>
              </a:lnSpc>
              <a:spcBef>
                <a:spcPct val="0"/>
              </a:spcBef>
            </a:pPr>
            <a:r>
              <a:rPr lang="en-GB" altLang="en-US" dirty="0" smtClean="0"/>
              <a:t>Think about the STRUCTURE of a piece of academic writing.  Take a piece of flip-chart</a:t>
            </a:r>
            <a:r>
              <a:rPr lang="en-GB" altLang="en-US" baseline="0" dirty="0" smtClean="0"/>
              <a:t> paper</a:t>
            </a:r>
            <a:r>
              <a:rPr lang="en-GB" altLang="en-US" dirty="0" smtClean="0"/>
              <a:t> and design a</a:t>
            </a:r>
            <a:r>
              <a:rPr lang="en-GB" altLang="en-US" baseline="0" dirty="0" smtClean="0"/>
              <a:t> </a:t>
            </a:r>
            <a:r>
              <a:rPr lang="en-GB" altLang="en-US" dirty="0" smtClean="0"/>
              <a:t>diagram or image that you think portrays the structure of a piece of academic writing.  You have complete free rein.  Use shapes, words, colours, anything…</a:t>
            </a:r>
          </a:p>
          <a:p>
            <a:pPr eaLnBrk="1" hangingPunct="1">
              <a:lnSpc>
                <a:spcPct val="80000"/>
              </a:lnSpc>
              <a:spcBef>
                <a:spcPct val="0"/>
              </a:spcBef>
            </a:pPr>
            <a:endParaRPr lang="en-GB" dirty="0" smtClean="0"/>
          </a:p>
          <a:p>
            <a:pPr eaLnBrk="1" hangingPunct="1">
              <a:lnSpc>
                <a:spcPct val="80000"/>
              </a:lnSpc>
              <a:spcBef>
                <a:spcPct val="0"/>
              </a:spcBef>
            </a:pPr>
            <a:r>
              <a:rPr lang="en-GB" dirty="0" smtClean="0"/>
              <a:t>Ask</a:t>
            </a:r>
            <a:r>
              <a:rPr lang="en-GB" baseline="0" dirty="0" smtClean="0"/>
              <a:t> groups to feedback on their designs. (THIS MIGHT TAKE SOME TIME DEPENDING ON CLASS SIZE)</a:t>
            </a:r>
            <a:endParaRPr lang="en-GB" dirty="0"/>
          </a:p>
        </p:txBody>
      </p:sp>
      <p:sp>
        <p:nvSpPr>
          <p:cNvPr id="4" name="Slide Number Placeholder 3"/>
          <p:cNvSpPr>
            <a:spLocks noGrp="1"/>
          </p:cNvSpPr>
          <p:nvPr>
            <p:ph type="sldNum" sz="quarter" idx="10"/>
          </p:nvPr>
        </p:nvSpPr>
        <p:spPr/>
        <p:txBody>
          <a:bodyPr/>
          <a:lstStyle/>
          <a:p>
            <a:fld id="{1DAB71CB-E8B8-4016-8658-0A8858F1EA5B}" type="slidenum">
              <a:rPr lang="en-GB" smtClean="0"/>
              <a:t>6</a:t>
            </a:fld>
            <a:endParaRPr lang="en-GB"/>
          </a:p>
        </p:txBody>
      </p:sp>
    </p:spTree>
    <p:extLst>
      <p:ext uri="{BB962C8B-B14F-4D97-AF65-F5344CB8AC3E}">
        <p14:creationId xmlns:p14="http://schemas.microsoft.com/office/powerpoint/2010/main" val="2140372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PREVIOUS EXAMPLE:</a:t>
            </a:r>
          </a:p>
          <a:p>
            <a:endParaRPr lang="en-GB" b="1" dirty="0" smtClean="0"/>
          </a:p>
          <a:p>
            <a:r>
              <a:rPr lang="en-GB" b="1" dirty="0" smtClean="0"/>
              <a:t>Garden Essay -</a:t>
            </a:r>
            <a:r>
              <a:rPr lang="en-GB" b="1" baseline="0" dirty="0" smtClean="0"/>
              <a:t> </a:t>
            </a:r>
            <a:r>
              <a:rPr lang="en-GB" b="1" dirty="0" smtClean="0"/>
              <a:t>Design</a:t>
            </a:r>
            <a:r>
              <a:rPr lang="en-GB" b="1" baseline="0" dirty="0" smtClean="0"/>
              <a:t> 4</a:t>
            </a:r>
            <a:r>
              <a:rPr lang="en-GB" b="1" baseline="30000" dirty="0" smtClean="0"/>
              <a:t>th</a:t>
            </a:r>
            <a:r>
              <a:rPr lang="en-GB" b="1" baseline="0" dirty="0" smtClean="0"/>
              <a:t> year</a:t>
            </a:r>
          </a:p>
          <a:p>
            <a:endParaRPr lang="en-GB" b="1" baseline="0" dirty="0" smtClean="0"/>
          </a:p>
          <a:p>
            <a:r>
              <a:rPr lang="en-GB" b="0" baseline="0" dirty="0" smtClean="0"/>
              <a:t>Seeds = essay question: potential for growth but needs to be nurtured correctly.</a:t>
            </a:r>
          </a:p>
          <a:p>
            <a:endParaRPr lang="en-GB" b="0" baseline="0" dirty="0" smtClean="0"/>
          </a:p>
          <a:p>
            <a:r>
              <a:rPr lang="en-GB" b="0" baseline="0" dirty="0" smtClean="0"/>
              <a:t>First shoots = essay plan, rudimentary ideas – leading on to a sense of structure of the main body.</a:t>
            </a:r>
          </a:p>
          <a:p>
            <a:endParaRPr lang="en-GB" b="0" baseline="0" dirty="0" smtClean="0"/>
          </a:p>
          <a:p>
            <a:r>
              <a:rPr lang="en-GB" b="0" baseline="0" dirty="0" smtClean="0"/>
              <a:t>Roots = research: drilling down for information / gives the plant a firm ‘rooting’ in relevant literature</a:t>
            </a:r>
          </a:p>
          <a:p>
            <a:endParaRPr lang="en-GB" b="0" baseline="0" dirty="0" smtClean="0"/>
          </a:p>
          <a:p>
            <a:r>
              <a:rPr lang="en-GB" b="0" baseline="0" dirty="0" smtClean="0"/>
              <a:t>Critical analysis gives strength to the plant, which in turn needs water and sunlight (i.e. energy and effort on the part of the student). The leaves represent the different sub-topics or strands of an argument.</a:t>
            </a:r>
          </a:p>
          <a:p>
            <a:endParaRPr lang="en-GB" b="0" baseline="0" dirty="0" smtClean="0"/>
          </a:p>
          <a:p>
            <a:r>
              <a:rPr lang="en-GB" b="0" baseline="0" dirty="0" err="1" smtClean="0"/>
              <a:t>Flowerhead</a:t>
            </a:r>
            <a:r>
              <a:rPr lang="en-GB" b="0" baseline="0" dirty="0" smtClean="0"/>
              <a:t> = conclusion: ‘fully flourished’.</a:t>
            </a:r>
          </a:p>
          <a:p>
            <a:endParaRPr lang="en-GB" b="0" baseline="0" dirty="0" smtClean="0"/>
          </a:p>
          <a:p>
            <a:r>
              <a:rPr lang="en-GB" b="0" baseline="0" dirty="0" smtClean="0"/>
              <a:t>Sunlight and water represent the essential ingredients of energy, inspiration and giving the essay the effort it deserves. </a:t>
            </a:r>
          </a:p>
          <a:p>
            <a:endParaRPr lang="en-GB" b="0" dirty="0"/>
          </a:p>
        </p:txBody>
      </p:sp>
      <p:sp>
        <p:nvSpPr>
          <p:cNvPr id="4" name="Slide Number Placeholder 3"/>
          <p:cNvSpPr>
            <a:spLocks noGrp="1"/>
          </p:cNvSpPr>
          <p:nvPr>
            <p:ph type="sldNum" sz="quarter" idx="10"/>
          </p:nvPr>
        </p:nvSpPr>
        <p:spPr/>
        <p:txBody>
          <a:bodyPr/>
          <a:lstStyle/>
          <a:p>
            <a:fld id="{9B6900F7-7D0A-46FD-A555-62520E315110}" type="slidenum">
              <a:rPr lang="en-GB" smtClean="0"/>
              <a:t>7</a:t>
            </a:fld>
            <a:endParaRPr lang="en-GB"/>
          </a:p>
        </p:txBody>
      </p:sp>
    </p:spTree>
    <p:extLst>
      <p:ext uri="{BB962C8B-B14F-4D97-AF65-F5344CB8AC3E}">
        <p14:creationId xmlns:p14="http://schemas.microsoft.com/office/powerpoint/2010/main" val="486010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The Bake Off Essay – Community</a:t>
            </a:r>
            <a:r>
              <a:rPr lang="en-GB" b="1" baseline="0" dirty="0" smtClean="0"/>
              <a:t> Learning &amp; Development 1</a:t>
            </a:r>
            <a:r>
              <a:rPr lang="en-GB" b="1" baseline="30000" dirty="0" smtClean="0"/>
              <a:t>st</a:t>
            </a:r>
            <a:r>
              <a:rPr lang="en-GB" b="1" baseline="0" dirty="0" smtClean="0"/>
              <a:t> year</a:t>
            </a:r>
          </a:p>
          <a:p>
            <a:endParaRPr lang="en-GB" b="1" dirty="0" smtClean="0"/>
          </a:p>
          <a:p>
            <a:r>
              <a:rPr lang="en-GB" dirty="0" smtClean="0"/>
              <a:t>Stage 1 = research: gather your ingredients,</a:t>
            </a:r>
            <a:r>
              <a:rPr lang="en-GB" baseline="0" dirty="0" smtClean="0"/>
              <a:t> consult a recipe or make up your own, AKA stick to writing conventions, carefully weigh and measure – this represents evaluating your sources/reading materials. </a:t>
            </a:r>
          </a:p>
          <a:p>
            <a:endParaRPr lang="en-GB" baseline="0" dirty="0" smtClean="0"/>
          </a:p>
          <a:p>
            <a:r>
              <a:rPr lang="en-GB" baseline="0" dirty="0" smtClean="0"/>
              <a:t>Stage 2 = critical thinking/analysis/synthesis stage. It’s a mixing of ideas, developing points, allowing time for these to develop but also carefully sticking to the recipe and timings. </a:t>
            </a:r>
          </a:p>
          <a:p>
            <a:endParaRPr lang="en-GB" baseline="0" dirty="0" smtClean="0"/>
          </a:p>
          <a:p>
            <a:r>
              <a:rPr lang="en-GB" baseline="0" dirty="0" smtClean="0"/>
              <a:t>Stage 3 = piecing it all together, the layers of the cake represent the intro/main body/conclusion</a:t>
            </a:r>
          </a:p>
          <a:p>
            <a:endParaRPr lang="en-GB" baseline="0" dirty="0" smtClean="0"/>
          </a:p>
          <a:p>
            <a:r>
              <a:rPr lang="en-GB" baseline="0" dirty="0" smtClean="0"/>
              <a:t>The cherry on the top represents the final proof read.</a:t>
            </a:r>
            <a:endParaRPr lang="en-GB" dirty="0"/>
          </a:p>
        </p:txBody>
      </p:sp>
      <p:sp>
        <p:nvSpPr>
          <p:cNvPr id="4" name="Slide Number Placeholder 3"/>
          <p:cNvSpPr>
            <a:spLocks noGrp="1"/>
          </p:cNvSpPr>
          <p:nvPr>
            <p:ph type="sldNum" sz="quarter" idx="10"/>
          </p:nvPr>
        </p:nvSpPr>
        <p:spPr/>
        <p:txBody>
          <a:bodyPr/>
          <a:lstStyle/>
          <a:p>
            <a:fld id="{9B6900F7-7D0A-46FD-A555-62520E315110}" type="slidenum">
              <a:rPr lang="en-GB" smtClean="0"/>
              <a:t>8</a:t>
            </a:fld>
            <a:endParaRPr lang="en-GB"/>
          </a:p>
        </p:txBody>
      </p:sp>
    </p:spTree>
    <p:extLst>
      <p:ext uri="{BB962C8B-B14F-4D97-AF65-F5344CB8AC3E}">
        <p14:creationId xmlns:p14="http://schemas.microsoft.com/office/powerpoint/2010/main" val="1086052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Here’s our attempt.  A very basic image, but captures the simplicity of how to structure a piece of academic writing. </a:t>
            </a:r>
          </a:p>
          <a:p>
            <a:endParaRPr lang="en-GB" dirty="0" smtClean="0"/>
          </a:p>
          <a:p>
            <a:r>
              <a:rPr lang="en-GB" dirty="0" smtClean="0"/>
              <a:t>However, there is meaning behind these deceptively</a:t>
            </a:r>
            <a:r>
              <a:rPr lang="en-GB" baseline="0" dirty="0" smtClean="0"/>
              <a:t> simple shapes.  </a:t>
            </a:r>
            <a:endParaRPr lang="en-GB" dirty="0"/>
          </a:p>
        </p:txBody>
      </p:sp>
      <p:sp>
        <p:nvSpPr>
          <p:cNvPr id="4" name="Slide Number Placeholder 3"/>
          <p:cNvSpPr>
            <a:spLocks noGrp="1"/>
          </p:cNvSpPr>
          <p:nvPr>
            <p:ph type="sldNum" sz="quarter" idx="10"/>
          </p:nvPr>
        </p:nvSpPr>
        <p:spPr/>
        <p:txBody>
          <a:bodyPr/>
          <a:lstStyle/>
          <a:p>
            <a:fld id="{1DAB71CB-E8B8-4016-8658-0A8858F1EA5B}" type="slidenum">
              <a:rPr lang="en-GB" smtClean="0"/>
              <a:t>9</a:t>
            </a:fld>
            <a:endParaRPr lang="en-GB"/>
          </a:p>
        </p:txBody>
      </p:sp>
    </p:spTree>
    <p:extLst>
      <p:ext uri="{BB962C8B-B14F-4D97-AF65-F5344CB8AC3E}">
        <p14:creationId xmlns:p14="http://schemas.microsoft.com/office/powerpoint/2010/main" val="4021273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Mai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smtClean="0"/>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smtClean="0"/>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smtClean="0"/>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smtClean="0"/>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7"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5" name="Group 4"/>
          <p:cNvGrpSpPr>
            <a:grpSpLocks noChangeAspect="1"/>
          </p:cNvGrpSpPr>
          <p:nvPr userDrawn="1"/>
        </p:nvGrpSpPr>
        <p:grpSpPr bwMode="auto">
          <a:xfrm>
            <a:off x="3312000" y="2337323"/>
            <a:ext cx="1130642" cy="444393"/>
            <a:chOff x="1931" y="1786"/>
            <a:chExt cx="1898" cy="746"/>
          </a:xfrm>
          <a:solidFill>
            <a:schemeClr val="accent1"/>
          </a:solidFill>
        </p:grpSpPr>
        <p:sp>
          <p:nvSpPr>
            <p:cNvPr id="36" name="Freeform 5"/>
            <p:cNvSpPr>
              <a:spLocks noEditPoints="1"/>
            </p:cNvSpPr>
            <p:nvPr userDrawn="1"/>
          </p:nvSpPr>
          <p:spPr bwMode="auto">
            <a:xfrm>
              <a:off x="1931" y="2220"/>
              <a:ext cx="1896" cy="312"/>
            </a:xfrm>
            <a:custGeom>
              <a:avLst/>
              <a:gdLst>
                <a:gd name="T0" fmla="*/ 897 w 921"/>
                <a:gd name="T1" fmla="*/ 82 h 151"/>
                <a:gd name="T2" fmla="*/ 873 w 921"/>
                <a:gd name="T3" fmla="*/ 59 h 151"/>
                <a:gd name="T4" fmla="*/ 823 w 921"/>
                <a:gd name="T5" fmla="*/ 95 h 151"/>
                <a:gd name="T6" fmla="*/ 918 w 921"/>
                <a:gd name="T7" fmla="*/ 122 h 151"/>
                <a:gd name="T8" fmla="*/ 874 w 921"/>
                <a:gd name="T9" fmla="*/ 130 h 151"/>
                <a:gd name="T10" fmla="*/ 920 w 921"/>
                <a:gd name="T11" fmla="*/ 98 h 151"/>
                <a:gd name="T12" fmla="*/ 874 w 921"/>
                <a:gd name="T13" fmla="*/ 40 h 151"/>
                <a:gd name="T14" fmla="*/ 785 w 921"/>
                <a:gd name="T15" fmla="*/ 82 h 151"/>
                <a:gd name="T16" fmla="*/ 761 w 921"/>
                <a:gd name="T17" fmla="*/ 59 h 151"/>
                <a:gd name="T18" fmla="*/ 711 w 921"/>
                <a:gd name="T19" fmla="*/ 95 h 151"/>
                <a:gd name="T20" fmla="*/ 806 w 921"/>
                <a:gd name="T21" fmla="*/ 122 h 151"/>
                <a:gd name="T22" fmla="*/ 762 w 921"/>
                <a:gd name="T23" fmla="*/ 130 h 151"/>
                <a:gd name="T24" fmla="*/ 808 w 921"/>
                <a:gd name="T25" fmla="*/ 98 h 151"/>
                <a:gd name="T26" fmla="*/ 762 w 921"/>
                <a:gd name="T27" fmla="*/ 40 h 151"/>
                <a:gd name="T28" fmla="*/ 612 w 921"/>
                <a:gd name="T29" fmla="*/ 95 h 151"/>
                <a:gd name="T30" fmla="*/ 670 w 921"/>
                <a:gd name="T31" fmla="*/ 89 h 151"/>
                <a:gd name="T32" fmla="*/ 640 w 921"/>
                <a:gd name="T33" fmla="*/ 130 h 151"/>
                <a:gd name="T34" fmla="*/ 670 w 921"/>
                <a:gd name="T35" fmla="*/ 55 h 151"/>
                <a:gd name="T36" fmla="*/ 636 w 921"/>
                <a:gd name="T37" fmla="*/ 40 h 151"/>
                <a:gd name="T38" fmla="*/ 636 w 921"/>
                <a:gd name="T39" fmla="*/ 150 h 151"/>
                <a:gd name="T40" fmla="*/ 670 w 921"/>
                <a:gd name="T41" fmla="*/ 135 h 151"/>
                <a:gd name="T42" fmla="*/ 692 w 921"/>
                <a:gd name="T43" fmla="*/ 148 h 151"/>
                <a:gd name="T44" fmla="*/ 670 w 921"/>
                <a:gd name="T45" fmla="*/ 3 h 151"/>
                <a:gd name="T46" fmla="*/ 503 w 921"/>
                <a:gd name="T47" fmla="*/ 56 h 151"/>
                <a:gd name="T48" fmla="*/ 500 w 921"/>
                <a:gd name="T49" fmla="*/ 43 h 151"/>
                <a:gd name="T50" fmla="*/ 479 w 921"/>
                <a:gd name="T51" fmla="*/ 148 h 151"/>
                <a:gd name="T52" fmla="*/ 501 w 921"/>
                <a:gd name="T53" fmla="*/ 93 h 151"/>
                <a:gd name="T54" fmla="*/ 528 w 921"/>
                <a:gd name="T55" fmla="*/ 60 h 151"/>
                <a:gd name="T56" fmla="*/ 549 w 921"/>
                <a:gd name="T57" fmla="*/ 148 h 151"/>
                <a:gd name="T58" fmla="*/ 571 w 921"/>
                <a:gd name="T59" fmla="*/ 78 h 151"/>
                <a:gd name="T60" fmla="*/ 431 w 921"/>
                <a:gd name="T61" fmla="*/ 43 h 151"/>
                <a:gd name="T62" fmla="*/ 425 w 921"/>
                <a:gd name="T63" fmla="*/ 121 h 151"/>
                <a:gd name="T64" fmla="*/ 384 w 921"/>
                <a:gd name="T65" fmla="*/ 105 h 151"/>
                <a:gd name="T66" fmla="*/ 362 w 921"/>
                <a:gd name="T67" fmla="*/ 43 h 151"/>
                <a:gd name="T68" fmla="*/ 399 w 921"/>
                <a:gd name="T69" fmla="*/ 151 h 151"/>
                <a:gd name="T70" fmla="*/ 432 w 921"/>
                <a:gd name="T71" fmla="*/ 135 h 151"/>
                <a:gd name="T72" fmla="*/ 454 w 921"/>
                <a:gd name="T73" fmla="*/ 148 h 151"/>
                <a:gd name="T74" fmla="*/ 431 w 921"/>
                <a:gd name="T75" fmla="*/ 43 h 151"/>
                <a:gd name="T76" fmla="*/ 267 w 921"/>
                <a:gd name="T77" fmla="*/ 30 h 151"/>
                <a:gd name="T78" fmla="*/ 267 w 921"/>
                <a:gd name="T79" fmla="*/ 127 h 151"/>
                <a:gd name="T80" fmla="*/ 249 w 921"/>
                <a:gd name="T81" fmla="*/ 30 h 151"/>
                <a:gd name="T82" fmla="*/ 225 w 921"/>
                <a:gd name="T83" fmla="*/ 10 h 151"/>
                <a:gd name="T84" fmla="*/ 268 w 921"/>
                <a:gd name="T85" fmla="*/ 148 h 151"/>
                <a:gd name="T86" fmla="*/ 268 w 921"/>
                <a:gd name="T87" fmla="*/ 10 h 151"/>
                <a:gd name="T88" fmla="*/ 175 w 921"/>
                <a:gd name="T89" fmla="*/ 28 h 151"/>
                <a:gd name="T90" fmla="*/ 161 w 921"/>
                <a:gd name="T91" fmla="*/ 7 h 151"/>
                <a:gd name="T92" fmla="*/ 124 w 921"/>
                <a:gd name="T93" fmla="*/ 49 h 151"/>
                <a:gd name="T94" fmla="*/ 108 w 921"/>
                <a:gd name="T95" fmla="*/ 66 h 151"/>
                <a:gd name="T96" fmla="*/ 124 w 921"/>
                <a:gd name="T97" fmla="*/ 148 h 151"/>
                <a:gd name="T98" fmla="*/ 145 w 921"/>
                <a:gd name="T99" fmla="*/ 66 h 151"/>
                <a:gd name="T100" fmla="*/ 171 w 921"/>
                <a:gd name="T101" fmla="*/ 49 h 151"/>
                <a:gd name="T102" fmla="*/ 145 w 921"/>
                <a:gd name="T103" fmla="*/ 47 h 151"/>
                <a:gd name="T104" fmla="*/ 76 w 921"/>
                <a:gd name="T105" fmla="*/ 98 h 151"/>
                <a:gd name="T106" fmla="*/ 21 w 921"/>
                <a:gd name="T107" fmla="*/ 98 h 151"/>
                <a:gd name="T108" fmla="*/ 76 w 921"/>
                <a:gd name="T109" fmla="*/ 98 h 151"/>
                <a:gd name="T110" fmla="*/ 48 w 921"/>
                <a:gd name="T111" fmla="*/ 46 h 151"/>
                <a:gd name="T112" fmla="*/ 48 w 921"/>
                <a:gd name="T113"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1" h="151">
                  <a:moveTo>
                    <a:pt x="873" y="59"/>
                  </a:moveTo>
                  <a:cubicBezTo>
                    <a:pt x="887" y="59"/>
                    <a:pt x="896" y="68"/>
                    <a:pt x="897" y="82"/>
                  </a:cubicBezTo>
                  <a:cubicBezTo>
                    <a:pt x="846" y="82"/>
                    <a:pt x="846" y="82"/>
                    <a:pt x="846" y="82"/>
                  </a:cubicBezTo>
                  <a:cubicBezTo>
                    <a:pt x="849" y="68"/>
                    <a:pt x="859" y="59"/>
                    <a:pt x="873" y="59"/>
                  </a:cubicBezTo>
                  <a:moveTo>
                    <a:pt x="874" y="40"/>
                  </a:moveTo>
                  <a:cubicBezTo>
                    <a:pt x="843" y="40"/>
                    <a:pt x="823" y="62"/>
                    <a:pt x="823" y="95"/>
                  </a:cubicBezTo>
                  <a:cubicBezTo>
                    <a:pt x="823" y="129"/>
                    <a:pt x="844" y="150"/>
                    <a:pt x="874" y="150"/>
                  </a:cubicBezTo>
                  <a:cubicBezTo>
                    <a:pt x="895" y="150"/>
                    <a:pt x="913" y="137"/>
                    <a:pt x="918" y="122"/>
                  </a:cubicBezTo>
                  <a:cubicBezTo>
                    <a:pt x="899" y="112"/>
                    <a:pt x="899" y="112"/>
                    <a:pt x="899" y="112"/>
                  </a:cubicBezTo>
                  <a:cubicBezTo>
                    <a:pt x="895" y="125"/>
                    <a:pt x="885" y="130"/>
                    <a:pt x="874" y="130"/>
                  </a:cubicBezTo>
                  <a:cubicBezTo>
                    <a:pt x="858" y="130"/>
                    <a:pt x="847" y="119"/>
                    <a:pt x="845" y="98"/>
                  </a:cubicBezTo>
                  <a:cubicBezTo>
                    <a:pt x="920" y="98"/>
                    <a:pt x="920" y="98"/>
                    <a:pt x="920" y="98"/>
                  </a:cubicBezTo>
                  <a:cubicBezTo>
                    <a:pt x="920" y="92"/>
                    <a:pt x="920" y="92"/>
                    <a:pt x="920" y="92"/>
                  </a:cubicBezTo>
                  <a:cubicBezTo>
                    <a:pt x="921" y="63"/>
                    <a:pt x="903" y="40"/>
                    <a:pt x="874" y="40"/>
                  </a:cubicBezTo>
                  <a:moveTo>
                    <a:pt x="761" y="59"/>
                  </a:moveTo>
                  <a:cubicBezTo>
                    <a:pt x="775" y="59"/>
                    <a:pt x="784" y="68"/>
                    <a:pt x="785" y="82"/>
                  </a:cubicBezTo>
                  <a:cubicBezTo>
                    <a:pt x="734" y="82"/>
                    <a:pt x="734" y="82"/>
                    <a:pt x="734" y="82"/>
                  </a:cubicBezTo>
                  <a:cubicBezTo>
                    <a:pt x="737" y="68"/>
                    <a:pt x="747" y="59"/>
                    <a:pt x="761" y="59"/>
                  </a:cubicBezTo>
                  <a:moveTo>
                    <a:pt x="762" y="40"/>
                  </a:moveTo>
                  <a:cubicBezTo>
                    <a:pt x="731" y="40"/>
                    <a:pt x="711" y="62"/>
                    <a:pt x="711" y="95"/>
                  </a:cubicBezTo>
                  <a:cubicBezTo>
                    <a:pt x="711" y="129"/>
                    <a:pt x="733" y="150"/>
                    <a:pt x="762" y="150"/>
                  </a:cubicBezTo>
                  <a:cubicBezTo>
                    <a:pt x="784" y="150"/>
                    <a:pt x="801" y="137"/>
                    <a:pt x="806" y="122"/>
                  </a:cubicBezTo>
                  <a:cubicBezTo>
                    <a:pt x="787" y="112"/>
                    <a:pt x="787" y="112"/>
                    <a:pt x="787" y="112"/>
                  </a:cubicBezTo>
                  <a:cubicBezTo>
                    <a:pt x="783" y="125"/>
                    <a:pt x="773" y="130"/>
                    <a:pt x="762" y="130"/>
                  </a:cubicBezTo>
                  <a:cubicBezTo>
                    <a:pt x="746" y="130"/>
                    <a:pt x="735" y="119"/>
                    <a:pt x="733" y="98"/>
                  </a:cubicBezTo>
                  <a:cubicBezTo>
                    <a:pt x="808" y="98"/>
                    <a:pt x="808" y="98"/>
                    <a:pt x="808" y="98"/>
                  </a:cubicBezTo>
                  <a:cubicBezTo>
                    <a:pt x="808" y="92"/>
                    <a:pt x="808" y="92"/>
                    <a:pt x="808" y="92"/>
                  </a:cubicBezTo>
                  <a:cubicBezTo>
                    <a:pt x="809" y="63"/>
                    <a:pt x="792" y="40"/>
                    <a:pt x="762" y="40"/>
                  </a:cubicBezTo>
                  <a:moveTo>
                    <a:pt x="640" y="130"/>
                  </a:moveTo>
                  <a:cubicBezTo>
                    <a:pt x="623" y="130"/>
                    <a:pt x="612" y="117"/>
                    <a:pt x="612" y="95"/>
                  </a:cubicBezTo>
                  <a:cubicBezTo>
                    <a:pt x="612" y="72"/>
                    <a:pt x="623" y="60"/>
                    <a:pt x="640" y="60"/>
                  </a:cubicBezTo>
                  <a:cubicBezTo>
                    <a:pt x="656" y="60"/>
                    <a:pt x="668" y="70"/>
                    <a:pt x="670" y="89"/>
                  </a:cubicBezTo>
                  <a:cubicBezTo>
                    <a:pt x="670" y="100"/>
                    <a:pt x="670" y="100"/>
                    <a:pt x="670" y="100"/>
                  </a:cubicBezTo>
                  <a:cubicBezTo>
                    <a:pt x="668" y="120"/>
                    <a:pt x="656" y="130"/>
                    <a:pt x="640" y="130"/>
                  </a:cubicBezTo>
                  <a:moveTo>
                    <a:pt x="670" y="3"/>
                  </a:moveTo>
                  <a:cubicBezTo>
                    <a:pt x="670" y="55"/>
                    <a:pt x="670" y="55"/>
                    <a:pt x="670" y="55"/>
                  </a:cubicBezTo>
                  <a:cubicBezTo>
                    <a:pt x="668" y="55"/>
                    <a:pt x="668" y="55"/>
                    <a:pt x="668" y="55"/>
                  </a:cubicBezTo>
                  <a:cubicBezTo>
                    <a:pt x="662" y="46"/>
                    <a:pt x="652" y="40"/>
                    <a:pt x="636" y="40"/>
                  </a:cubicBezTo>
                  <a:cubicBezTo>
                    <a:pt x="611" y="40"/>
                    <a:pt x="589" y="60"/>
                    <a:pt x="589" y="95"/>
                  </a:cubicBezTo>
                  <a:cubicBezTo>
                    <a:pt x="589" y="129"/>
                    <a:pt x="611" y="150"/>
                    <a:pt x="636" y="150"/>
                  </a:cubicBezTo>
                  <a:cubicBezTo>
                    <a:pt x="652" y="150"/>
                    <a:pt x="662" y="143"/>
                    <a:pt x="668" y="135"/>
                  </a:cubicBezTo>
                  <a:cubicBezTo>
                    <a:pt x="670" y="135"/>
                    <a:pt x="670" y="135"/>
                    <a:pt x="670" y="135"/>
                  </a:cubicBezTo>
                  <a:cubicBezTo>
                    <a:pt x="670" y="148"/>
                    <a:pt x="670" y="148"/>
                    <a:pt x="670" y="148"/>
                  </a:cubicBezTo>
                  <a:cubicBezTo>
                    <a:pt x="692" y="148"/>
                    <a:pt x="692" y="148"/>
                    <a:pt x="692" y="148"/>
                  </a:cubicBezTo>
                  <a:cubicBezTo>
                    <a:pt x="692" y="0"/>
                    <a:pt x="692" y="0"/>
                    <a:pt x="692" y="0"/>
                  </a:cubicBezTo>
                  <a:lnTo>
                    <a:pt x="670" y="3"/>
                  </a:lnTo>
                  <a:close/>
                  <a:moveTo>
                    <a:pt x="534" y="40"/>
                  </a:moveTo>
                  <a:cubicBezTo>
                    <a:pt x="520" y="40"/>
                    <a:pt x="508" y="47"/>
                    <a:pt x="503" y="56"/>
                  </a:cubicBezTo>
                  <a:cubicBezTo>
                    <a:pt x="501" y="56"/>
                    <a:pt x="501" y="56"/>
                    <a:pt x="501" y="56"/>
                  </a:cubicBezTo>
                  <a:cubicBezTo>
                    <a:pt x="500" y="43"/>
                    <a:pt x="500" y="43"/>
                    <a:pt x="500" y="43"/>
                  </a:cubicBezTo>
                  <a:cubicBezTo>
                    <a:pt x="479" y="43"/>
                    <a:pt x="479" y="43"/>
                    <a:pt x="479" y="43"/>
                  </a:cubicBezTo>
                  <a:cubicBezTo>
                    <a:pt x="479" y="148"/>
                    <a:pt x="479" y="148"/>
                    <a:pt x="479" y="148"/>
                  </a:cubicBezTo>
                  <a:cubicBezTo>
                    <a:pt x="501" y="148"/>
                    <a:pt x="501" y="148"/>
                    <a:pt x="501" y="148"/>
                  </a:cubicBezTo>
                  <a:cubicBezTo>
                    <a:pt x="501" y="93"/>
                    <a:pt x="501" y="93"/>
                    <a:pt x="501" y="93"/>
                  </a:cubicBezTo>
                  <a:cubicBezTo>
                    <a:pt x="501" y="82"/>
                    <a:pt x="504" y="74"/>
                    <a:pt x="508" y="69"/>
                  </a:cubicBezTo>
                  <a:cubicBezTo>
                    <a:pt x="513" y="63"/>
                    <a:pt x="521" y="60"/>
                    <a:pt x="528" y="60"/>
                  </a:cubicBezTo>
                  <a:cubicBezTo>
                    <a:pt x="542" y="60"/>
                    <a:pt x="549" y="67"/>
                    <a:pt x="549" y="86"/>
                  </a:cubicBezTo>
                  <a:cubicBezTo>
                    <a:pt x="549" y="148"/>
                    <a:pt x="549" y="148"/>
                    <a:pt x="549" y="148"/>
                  </a:cubicBezTo>
                  <a:cubicBezTo>
                    <a:pt x="571" y="148"/>
                    <a:pt x="571" y="148"/>
                    <a:pt x="571" y="148"/>
                  </a:cubicBezTo>
                  <a:cubicBezTo>
                    <a:pt x="571" y="78"/>
                    <a:pt x="571" y="78"/>
                    <a:pt x="571" y="78"/>
                  </a:cubicBezTo>
                  <a:cubicBezTo>
                    <a:pt x="571" y="49"/>
                    <a:pt x="554" y="40"/>
                    <a:pt x="534" y="40"/>
                  </a:cubicBezTo>
                  <a:moveTo>
                    <a:pt x="431" y="43"/>
                  </a:moveTo>
                  <a:cubicBezTo>
                    <a:pt x="431" y="97"/>
                    <a:pt x="431" y="97"/>
                    <a:pt x="431" y="97"/>
                  </a:cubicBezTo>
                  <a:cubicBezTo>
                    <a:pt x="431" y="109"/>
                    <a:pt x="429" y="116"/>
                    <a:pt x="425" y="121"/>
                  </a:cubicBezTo>
                  <a:cubicBezTo>
                    <a:pt x="420" y="127"/>
                    <a:pt x="412" y="130"/>
                    <a:pt x="404" y="130"/>
                  </a:cubicBezTo>
                  <a:cubicBezTo>
                    <a:pt x="391" y="130"/>
                    <a:pt x="384" y="123"/>
                    <a:pt x="384" y="105"/>
                  </a:cubicBezTo>
                  <a:cubicBezTo>
                    <a:pt x="384" y="43"/>
                    <a:pt x="384" y="43"/>
                    <a:pt x="384" y="43"/>
                  </a:cubicBezTo>
                  <a:cubicBezTo>
                    <a:pt x="362" y="43"/>
                    <a:pt x="362" y="43"/>
                    <a:pt x="362" y="43"/>
                  </a:cubicBezTo>
                  <a:cubicBezTo>
                    <a:pt x="362" y="113"/>
                    <a:pt x="362" y="113"/>
                    <a:pt x="362" y="113"/>
                  </a:cubicBezTo>
                  <a:cubicBezTo>
                    <a:pt x="362" y="141"/>
                    <a:pt x="379" y="151"/>
                    <a:pt x="399" y="151"/>
                  </a:cubicBezTo>
                  <a:cubicBezTo>
                    <a:pt x="413" y="151"/>
                    <a:pt x="425" y="143"/>
                    <a:pt x="430" y="135"/>
                  </a:cubicBezTo>
                  <a:cubicBezTo>
                    <a:pt x="432" y="135"/>
                    <a:pt x="432" y="135"/>
                    <a:pt x="432" y="135"/>
                  </a:cubicBezTo>
                  <a:cubicBezTo>
                    <a:pt x="433" y="148"/>
                    <a:pt x="433" y="148"/>
                    <a:pt x="433" y="148"/>
                  </a:cubicBezTo>
                  <a:cubicBezTo>
                    <a:pt x="454" y="148"/>
                    <a:pt x="454" y="148"/>
                    <a:pt x="454" y="148"/>
                  </a:cubicBezTo>
                  <a:cubicBezTo>
                    <a:pt x="454" y="43"/>
                    <a:pt x="454" y="43"/>
                    <a:pt x="454" y="43"/>
                  </a:cubicBezTo>
                  <a:lnTo>
                    <a:pt x="431" y="43"/>
                  </a:lnTo>
                  <a:close/>
                  <a:moveTo>
                    <a:pt x="249" y="30"/>
                  </a:moveTo>
                  <a:cubicBezTo>
                    <a:pt x="267" y="30"/>
                    <a:pt x="267" y="30"/>
                    <a:pt x="267" y="30"/>
                  </a:cubicBezTo>
                  <a:cubicBezTo>
                    <a:pt x="305" y="30"/>
                    <a:pt x="318" y="47"/>
                    <a:pt x="318" y="78"/>
                  </a:cubicBezTo>
                  <a:cubicBezTo>
                    <a:pt x="318" y="110"/>
                    <a:pt x="305" y="127"/>
                    <a:pt x="267" y="127"/>
                  </a:cubicBezTo>
                  <a:cubicBezTo>
                    <a:pt x="249" y="127"/>
                    <a:pt x="249" y="127"/>
                    <a:pt x="249" y="127"/>
                  </a:cubicBezTo>
                  <a:lnTo>
                    <a:pt x="249" y="30"/>
                  </a:lnTo>
                  <a:close/>
                  <a:moveTo>
                    <a:pt x="268" y="10"/>
                  </a:moveTo>
                  <a:cubicBezTo>
                    <a:pt x="225" y="10"/>
                    <a:pt x="225" y="10"/>
                    <a:pt x="225" y="10"/>
                  </a:cubicBezTo>
                  <a:cubicBezTo>
                    <a:pt x="225" y="148"/>
                    <a:pt x="225" y="148"/>
                    <a:pt x="225" y="148"/>
                  </a:cubicBezTo>
                  <a:cubicBezTo>
                    <a:pt x="268" y="148"/>
                    <a:pt x="268" y="148"/>
                    <a:pt x="268" y="148"/>
                  </a:cubicBezTo>
                  <a:cubicBezTo>
                    <a:pt x="319" y="148"/>
                    <a:pt x="342" y="121"/>
                    <a:pt x="342" y="78"/>
                  </a:cubicBezTo>
                  <a:cubicBezTo>
                    <a:pt x="342" y="36"/>
                    <a:pt x="319" y="10"/>
                    <a:pt x="268" y="10"/>
                  </a:cubicBezTo>
                  <a:moveTo>
                    <a:pt x="163" y="26"/>
                  </a:moveTo>
                  <a:cubicBezTo>
                    <a:pt x="167" y="26"/>
                    <a:pt x="172" y="27"/>
                    <a:pt x="175" y="28"/>
                  </a:cubicBezTo>
                  <a:cubicBezTo>
                    <a:pt x="175" y="8"/>
                    <a:pt x="175" y="8"/>
                    <a:pt x="175" y="8"/>
                  </a:cubicBezTo>
                  <a:cubicBezTo>
                    <a:pt x="171" y="7"/>
                    <a:pt x="167" y="7"/>
                    <a:pt x="161" y="7"/>
                  </a:cubicBezTo>
                  <a:cubicBezTo>
                    <a:pt x="143" y="7"/>
                    <a:pt x="124" y="15"/>
                    <a:pt x="124" y="45"/>
                  </a:cubicBezTo>
                  <a:cubicBezTo>
                    <a:pt x="124" y="49"/>
                    <a:pt x="124" y="49"/>
                    <a:pt x="124" y="49"/>
                  </a:cubicBezTo>
                  <a:cubicBezTo>
                    <a:pt x="108" y="49"/>
                    <a:pt x="108" y="49"/>
                    <a:pt x="108" y="49"/>
                  </a:cubicBezTo>
                  <a:cubicBezTo>
                    <a:pt x="108" y="66"/>
                    <a:pt x="108" y="66"/>
                    <a:pt x="108" y="66"/>
                  </a:cubicBezTo>
                  <a:cubicBezTo>
                    <a:pt x="124" y="66"/>
                    <a:pt x="124" y="66"/>
                    <a:pt x="124" y="66"/>
                  </a:cubicBezTo>
                  <a:cubicBezTo>
                    <a:pt x="124" y="148"/>
                    <a:pt x="124" y="148"/>
                    <a:pt x="124" y="148"/>
                  </a:cubicBezTo>
                  <a:cubicBezTo>
                    <a:pt x="145" y="148"/>
                    <a:pt x="145" y="148"/>
                    <a:pt x="145" y="148"/>
                  </a:cubicBezTo>
                  <a:cubicBezTo>
                    <a:pt x="145" y="66"/>
                    <a:pt x="145" y="66"/>
                    <a:pt x="145" y="66"/>
                  </a:cubicBezTo>
                  <a:cubicBezTo>
                    <a:pt x="171" y="66"/>
                    <a:pt x="171" y="66"/>
                    <a:pt x="171" y="66"/>
                  </a:cubicBezTo>
                  <a:cubicBezTo>
                    <a:pt x="171" y="49"/>
                    <a:pt x="171" y="49"/>
                    <a:pt x="171" y="49"/>
                  </a:cubicBezTo>
                  <a:cubicBezTo>
                    <a:pt x="145" y="49"/>
                    <a:pt x="145" y="49"/>
                    <a:pt x="145" y="49"/>
                  </a:cubicBezTo>
                  <a:cubicBezTo>
                    <a:pt x="145" y="47"/>
                    <a:pt x="145" y="47"/>
                    <a:pt x="145" y="47"/>
                  </a:cubicBezTo>
                  <a:cubicBezTo>
                    <a:pt x="145" y="33"/>
                    <a:pt x="151" y="26"/>
                    <a:pt x="163" y="26"/>
                  </a:cubicBezTo>
                  <a:moveTo>
                    <a:pt x="76" y="98"/>
                  </a:moveTo>
                  <a:cubicBezTo>
                    <a:pt x="76" y="119"/>
                    <a:pt x="66" y="131"/>
                    <a:pt x="48" y="131"/>
                  </a:cubicBezTo>
                  <a:cubicBezTo>
                    <a:pt x="32" y="131"/>
                    <a:pt x="21" y="119"/>
                    <a:pt x="21" y="98"/>
                  </a:cubicBezTo>
                  <a:cubicBezTo>
                    <a:pt x="21" y="77"/>
                    <a:pt x="32" y="64"/>
                    <a:pt x="48" y="64"/>
                  </a:cubicBezTo>
                  <a:cubicBezTo>
                    <a:pt x="66" y="64"/>
                    <a:pt x="76" y="77"/>
                    <a:pt x="76" y="98"/>
                  </a:cubicBezTo>
                  <a:moveTo>
                    <a:pt x="97" y="98"/>
                  </a:moveTo>
                  <a:cubicBezTo>
                    <a:pt x="97" y="66"/>
                    <a:pt x="77" y="46"/>
                    <a:pt x="48" y="46"/>
                  </a:cubicBezTo>
                  <a:cubicBezTo>
                    <a:pt x="20" y="46"/>
                    <a:pt x="0" y="66"/>
                    <a:pt x="0" y="98"/>
                  </a:cubicBezTo>
                  <a:cubicBezTo>
                    <a:pt x="0" y="130"/>
                    <a:pt x="20" y="150"/>
                    <a:pt x="48" y="150"/>
                  </a:cubicBezTo>
                  <a:cubicBezTo>
                    <a:pt x="77" y="150"/>
                    <a:pt x="97" y="130"/>
                    <a:pt x="97"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
            <p:cNvSpPr>
              <a:spLocks noEditPoints="1"/>
            </p:cNvSpPr>
            <p:nvPr userDrawn="1"/>
          </p:nvSpPr>
          <p:spPr bwMode="auto">
            <a:xfrm>
              <a:off x="1937" y="1786"/>
              <a:ext cx="1892" cy="395"/>
            </a:xfrm>
            <a:custGeom>
              <a:avLst/>
              <a:gdLst>
                <a:gd name="T0" fmla="*/ 895 w 919"/>
                <a:gd name="T1" fmla="*/ 46 h 191"/>
                <a:gd name="T2" fmla="*/ 840 w 919"/>
                <a:gd name="T3" fmla="*/ 46 h 191"/>
                <a:gd name="T4" fmla="*/ 855 w 919"/>
                <a:gd name="T5" fmla="*/ 152 h 191"/>
                <a:gd name="T6" fmla="*/ 864 w 919"/>
                <a:gd name="T7" fmla="*/ 191 h 191"/>
                <a:gd name="T8" fmla="*/ 910 w 919"/>
                <a:gd name="T9" fmla="*/ 68 h 191"/>
                <a:gd name="T10" fmla="*/ 780 w 919"/>
                <a:gd name="T11" fmla="*/ 111 h 191"/>
                <a:gd name="T12" fmla="*/ 805 w 919"/>
                <a:gd name="T13" fmla="*/ 65 h 191"/>
                <a:gd name="T14" fmla="*/ 780 w 919"/>
                <a:gd name="T15" fmla="*/ 46 h 191"/>
                <a:gd name="T16" fmla="*/ 757 w 919"/>
                <a:gd name="T17" fmla="*/ 20 h 191"/>
                <a:gd name="T18" fmla="*/ 743 w 919"/>
                <a:gd name="T19" fmla="*/ 46 h 191"/>
                <a:gd name="T20" fmla="*/ 757 w 919"/>
                <a:gd name="T21" fmla="*/ 65 h 191"/>
                <a:gd name="T22" fmla="*/ 795 w 919"/>
                <a:gd name="T23" fmla="*/ 153 h 191"/>
                <a:gd name="T24" fmla="*/ 811 w 919"/>
                <a:gd name="T25" fmla="*/ 130 h 191"/>
                <a:gd name="T26" fmla="*/ 780 w 919"/>
                <a:gd name="T27" fmla="*/ 111 h 191"/>
                <a:gd name="T28" fmla="*/ 702 w 919"/>
                <a:gd name="T29" fmla="*/ 46 h 191"/>
                <a:gd name="T30" fmla="*/ 725 w 919"/>
                <a:gd name="T31" fmla="*/ 151 h 191"/>
                <a:gd name="T32" fmla="*/ 728 w 919"/>
                <a:gd name="T33" fmla="*/ 15 h 191"/>
                <a:gd name="T34" fmla="*/ 699 w 919"/>
                <a:gd name="T35" fmla="*/ 15 h 191"/>
                <a:gd name="T36" fmla="*/ 728 w 919"/>
                <a:gd name="T37" fmla="*/ 15 h 191"/>
                <a:gd name="T38" fmla="*/ 596 w 919"/>
                <a:gd name="T39" fmla="*/ 133 h 191"/>
                <a:gd name="T40" fmla="*/ 679 w 919"/>
                <a:gd name="T41" fmla="*/ 120 h 191"/>
                <a:gd name="T42" fmla="*/ 622 w 919"/>
                <a:gd name="T43" fmla="*/ 73 h 191"/>
                <a:gd name="T44" fmla="*/ 667 w 919"/>
                <a:gd name="T45" fmla="*/ 76 h 191"/>
                <a:gd name="T46" fmla="*/ 638 w 919"/>
                <a:gd name="T47" fmla="*/ 43 h 191"/>
                <a:gd name="T48" fmla="*/ 635 w 919"/>
                <a:gd name="T49" fmla="*/ 107 h 191"/>
                <a:gd name="T50" fmla="*/ 638 w 919"/>
                <a:gd name="T51" fmla="*/ 135 h 191"/>
                <a:gd name="T52" fmla="*/ 581 w 919"/>
                <a:gd name="T53" fmla="*/ 44 h 191"/>
                <a:gd name="T54" fmla="*/ 551 w 919"/>
                <a:gd name="T55" fmla="*/ 62 h 191"/>
                <a:gd name="T56" fmla="*/ 529 w 919"/>
                <a:gd name="T57" fmla="*/ 47 h 191"/>
                <a:gd name="T58" fmla="*/ 552 w 919"/>
                <a:gd name="T59" fmla="*/ 151 h 191"/>
                <a:gd name="T60" fmla="*/ 578 w 919"/>
                <a:gd name="T61" fmla="*/ 65 h 191"/>
                <a:gd name="T62" fmla="*/ 588 w 919"/>
                <a:gd name="T63" fmla="*/ 44 h 191"/>
                <a:gd name="T64" fmla="*/ 460 w 919"/>
                <a:gd name="T65" fmla="*/ 63 h 191"/>
                <a:gd name="T66" fmla="*/ 433 w 919"/>
                <a:gd name="T67" fmla="*/ 86 h 191"/>
                <a:gd name="T68" fmla="*/ 460 w 919"/>
                <a:gd name="T69" fmla="*/ 43 h 191"/>
                <a:gd name="T70" fmla="*/ 461 w 919"/>
                <a:gd name="T71" fmla="*/ 153 h 191"/>
                <a:gd name="T72" fmla="*/ 486 w 919"/>
                <a:gd name="T73" fmla="*/ 116 h 191"/>
                <a:gd name="T74" fmla="*/ 432 w 919"/>
                <a:gd name="T75" fmla="*/ 102 h 191"/>
                <a:gd name="T76" fmla="*/ 507 w 919"/>
                <a:gd name="T77" fmla="*/ 96 h 191"/>
                <a:gd name="T78" fmla="*/ 378 w 919"/>
                <a:gd name="T79" fmla="*/ 46 h 191"/>
                <a:gd name="T80" fmla="*/ 324 w 919"/>
                <a:gd name="T81" fmla="*/ 46 h 191"/>
                <a:gd name="T82" fmla="*/ 338 w 919"/>
                <a:gd name="T83" fmla="*/ 151 h 191"/>
                <a:gd name="T84" fmla="*/ 402 w 919"/>
                <a:gd name="T85" fmla="*/ 46 h 191"/>
                <a:gd name="T86" fmla="*/ 281 w 919"/>
                <a:gd name="T87" fmla="*/ 46 h 191"/>
                <a:gd name="T88" fmla="*/ 258 w 919"/>
                <a:gd name="T89" fmla="*/ 151 h 191"/>
                <a:gd name="T90" fmla="*/ 281 w 919"/>
                <a:gd name="T91" fmla="*/ 46 h 191"/>
                <a:gd name="T92" fmla="*/ 269 w 919"/>
                <a:gd name="T93" fmla="*/ 0 h 191"/>
                <a:gd name="T94" fmla="*/ 269 w 919"/>
                <a:gd name="T95" fmla="*/ 29 h 191"/>
                <a:gd name="T96" fmla="*/ 193 w 919"/>
                <a:gd name="T97" fmla="*/ 43 h 191"/>
                <a:gd name="T98" fmla="*/ 160 w 919"/>
                <a:gd name="T99" fmla="*/ 60 h 191"/>
                <a:gd name="T100" fmla="*/ 138 w 919"/>
                <a:gd name="T101" fmla="*/ 46 h 191"/>
                <a:gd name="T102" fmla="*/ 161 w 919"/>
                <a:gd name="T103" fmla="*/ 151 h 191"/>
                <a:gd name="T104" fmla="*/ 167 w 919"/>
                <a:gd name="T105" fmla="*/ 73 h 191"/>
                <a:gd name="T106" fmla="*/ 208 w 919"/>
                <a:gd name="T107" fmla="*/ 89 h 191"/>
                <a:gd name="T108" fmla="*/ 230 w 919"/>
                <a:gd name="T109" fmla="*/ 151 h 191"/>
                <a:gd name="T110" fmla="*/ 193 w 919"/>
                <a:gd name="T111" fmla="*/ 43 h 191"/>
                <a:gd name="T112" fmla="*/ 24 w 919"/>
                <a:gd name="T113" fmla="*/ 14 h 191"/>
                <a:gd name="T114" fmla="*/ 0 w 919"/>
                <a:gd name="T115" fmla="*/ 96 h 191"/>
                <a:gd name="T116" fmla="*/ 111 w 919"/>
                <a:gd name="T117" fmla="*/ 96 h 191"/>
                <a:gd name="T118" fmla="*/ 87 w 919"/>
                <a:gd name="T119" fmla="*/ 14 h 191"/>
                <a:gd name="T120" fmla="*/ 55 w 919"/>
                <a:gd name="T121"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9" h="191">
                  <a:moveTo>
                    <a:pt x="919" y="46"/>
                  </a:moveTo>
                  <a:cubicBezTo>
                    <a:pt x="895" y="46"/>
                    <a:pt x="895" y="46"/>
                    <a:pt x="895" y="46"/>
                  </a:cubicBezTo>
                  <a:cubicBezTo>
                    <a:pt x="867" y="127"/>
                    <a:pt x="867" y="127"/>
                    <a:pt x="867" y="127"/>
                  </a:cubicBezTo>
                  <a:cubicBezTo>
                    <a:pt x="840" y="46"/>
                    <a:pt x="840" y="46"/>
                    <a:pt x="840" y="46"/>
                  </a:cubicBezTo>
                  <a:cubicBezTo>
                    <a:pt x="814" y="46"/>
                    <a:pt x="814" y="46"/>
                    <a:pt x="814" y="46"/>
                  </a:cubicBezTo>
                  <a:cubicBezTo>
                    <a:pt x="855" y="152"/>
                    <a:pt x="855" y="152"/>
                    <a:pt x="855" y="152"/>
                  </a:cubicBezTo>
                  <a:cubicBezTo>
                    <a:pt x="840" y="191"/>
                    <a:pt x="840" y="191"/>
                    <a:pt x="840" y="191"/>
                  </a:cubicBezTo>
                  <a:cubicBezTo>
                    <a:pt x="864" y="191"/>
                    <a:pt x="864" y="191"/>
                    <a:pt x="864" y="191"/>
                  </a:cubicBezTo>
                  <a:cubicBezTo>
                    <a:pt x="911" y="68"/>
                    <a:pt x="911" y="68"/>
                    <a:pt x="911" y="68"/>
                  </a:cubicBezTo>
                  <a:cubicBezTo>
                    <a:pt x="910" y="68"/>
                    <a:pt x="910" y="68"/>
                    <a:pt x="910" y="68"/>
                  </a:cubicBezTo>
                  <a:lnTo>
                    <a:pt x="919" y="46"/>
                  </a:lnTo>
                  <a:close/>
                  <a:moveTo>
                    <a:pt x="780" y="111"/>
                  </a:moveTo>
                  <a:cubicBezTo>
                    <a:pt x="780" y="65"/>
                    <a:pt x="780" y="65"/>
                    <a:pt x="780" y="65"/>
                  </a:cubicBezTo>
                  <a:cubicBezTo>
                    <a:pt x="805" y="65"/>
                    <a:pt x="805" y="65"/>
                    <a:pt x="805" y="65"/>
                  </a:cubicBezTo>
                  <a:cubicBezTo>
                    <a:pt x="805" y="46"/>
                    <a:pt x="805" y="46"/>
                    <a:pt x="805" y="46"/>
                  </a:cubicBezTo>
                  <a:cubicBezTo>
                    <a:pt x="780" y="46"/>
                    <a:pt x="780" y="46"/>
                    <a:pt x="780" y="46"/>
                  </a:cubicBezTo>
                  <a:cubicBezTo>
                    <a:pt x="780" y="17"/>
                    <a:pt x="780" y="17"/>
                    <a:pt x="780" y="17"/>
                  </a:cubicBezTo>
                  <a:cubicBezTo>
                    <a:pt x="757" y="20"/>
                    <a:pt x="757" y="20"/>
                    <a:pt x="757" y="20"/>
                  </a:cubicBezTo>
                  <a:cubicBezTo>
                    <a:pt x="757" y="46"/>
                    <a:pt x="757" y="46"/>
                    <a:pt x="757" y="46"/>
                  </a:cubicBezTo>
                  <a:cubicBezTo>
                    <a:pt x="743" y="46"/>
                    <a:pt x="743" y="46"/>
                    <a:pt x="743" y="46"/>
                  </a:cubicBezTo>
                  <a:cubicBezTo>
                    <a:pt x="743" y="65"/>
                    <a:pt x="743" y="65"/>
                    <a:pt x="743" y="65"/>
                  </a:cubicBezTo>
                  <a:cubicBezTo>
                    <a:pt x="757" y="65"/>
                    <a:pt x="757" y="65"/>
                    <a:pt x="757" y="65"/>
                  </a:cubicBezTo>
                  <a:cubicBezTo>
                    <a:pt x="757" y="113"/>
                    <a:pt x="757" y="113"/>
                    <a:pt x="757" y="113"/>
                  </a:cubicBezTo>
                  <a:cubicBezTo>
                    <a:pt x="757" y="144"/>
                    <a:pt x="777" y="153"/>
                    <a:pt x="795" y="153"/>
                  </a:cubicBezTo>
                  <a:cubicBezTo>
                    <a:pt x="802" y="153"/>
                    <a:pt x="807" y="152"/>
                    <a:pt x="811" y="151"/>
                  </a:cubicBezTo>
                  <a:cubicBezTo>
                    <a:pt x="811" y="130"/>
                    <a:pt x="811" y="130"/>
                    <a:pt x="811" y="130"/>
                  </a:cubicBezTo>
                  <a:cubicBezTo>
                    <a:pt x="807" y="131"/>
                    <a:pt x="802" y="132"/>
                    <a:pt x="798" y="132"/>
                  </a:cubicBezTo>
                  <a:cubicBezTo>
                    <a:pt x="786" y="132"/>
                    <a:pt x="780" y="125"/>
                    <a:pt x="780" y="111"/>
                  </a:cubicBezTo>
                  <a:moveTo>
                    <a:pt x="725" y="46"/>
                  </a:moveTo>
                  <a:cubicBezTo>
                    <a:pt x="702" y="46"/>
                    <a:pt x="702" y="46"/>
                    <a:pt x="702" y="46"/>
                  </a:cubicBezTo>
                  <a:cubicBezTo>
                    <a:pt x="702" y="151"/>
                    <a:pt x="702" y="151"/>
                    <a:pt x="702" y="151"/>
                  </a:cubicBezTo>
                  <a:cubicBezTo>
                    <a:pt x="725" y="151"/>
                    <a:pt x="725" y="151"/>
                    <a:pt x="725" y="151"/>
                  </a:cubicBezTo>
                  <a:lnTo>
                    <a:pt x="725" y="46"/>
                  </a:lnTo>
                  <a:close/>
                  <a:moveTo>
                    <a:pt x="728" y="15"/>
                  </a:moveTo>
                  <a:cubicBezTo>
                    <a:pt x="728" y="6"/>
                    <a:pt x="722" y="0"/>
                    <a:pt x="714" y="0"/>
                  </a:cubicBezTo>
                  <a:cubicBezTo>
                    <a:pt x="705" y="0"/>
                    <a:pt x="699" y="6"/>
                    <a:pt x="699" y="15"/>
                  </a:cubicBezTo>
                  <a:cubicBezTo>
                    <a:pt x="699" y="23"/>
                    <a:pt x="705" y="29"/>
                    <a:pt x="714" y="29"/>
                  </a:cubicBezTo>
                  <a:cubicBezTo>
                    <a:pt x="722" y="29"/>
                    <a:pt x="728" y="23"/>
                    <a:pt x="728" y="15"/>
                  </a:cubicBezTo>
                  <a:moveTo>
                    <a:pt x="607" y="118"/>
                  </a:moveTo>
                  <a:cubicBezTo>
                    <a:pt x="596" y="133"/>
                    <a:pt x="596" y="133"/>
                    <a:pt x="596" y="133"/>
                  </a:cubicBezTo>
                  <a:cubicBezTo>
                    <a:pt x="603" y="144"/>
                    <a:pt x="617" y="153"/>
                    <a:pt x="638" y="153"/>
                  </a:cubicBezTo>
                  <a:cubicBezTo>
                    <a:pt x="663" y="153"/>
                    <a:pt x="679" y="140"/>
                    <a:pt x="679" y="120"/>
                  </a:cubicBezTo>
                  <a:cubicBezTo>
                    <a:pt x="679" y="100"/>
                    <a:pt x="663" y="93"/>
                    <a:pt x="645" y="88"/>
                  </a:cubicBezTo>
                  <a:cubicBezTo>
                    <a:pt x="632" y="85"/>
                    <a:pt x="622" y="82"/>
                    <a:pt x="622" y="73"/>
                  </a:cubicBezTo>
                  <a:cubicBezTo>
                    <a:pt x="622" y="67"/>
                    <a:pt x="627" y="62"/>
                    <a:pt x="638" y="62"/>
                  </a:cubicBezTo>
                  <a:cubicBezTo>
                    <a:pt x="649" y="62"/>
                    <a:pt x="661" y="69"/>
                    <a:pt x="667" y="76"/>
                  </a:cubicBezTo>
                  <a:cubicBezTo>
                    <a:pt x="678" y="60"/>
                    <a:pt x="678" y="60"/>
                    <a:pt x="678" y="60"/>
                  </a:cubicBezTo>
                  <a:cubicBezTo>
                    <a:pt x="669" y="50"/>
                    <a:pt x="655" y="43"/>
                    <a:pt x="638" y="43"/>
                  </a:cubicBezTo>
                  <a:cubicBezTo>
                    <a:pt x="615" y="43"/>
                    <a:pt x="599" y="55"/>
                    <a:pt x="599" y="74"/>
                  </a:cubicBezTo>
                  <a:cubicBezTo>
                    <a:pt x="599" y="94"/>
                    <a:pt x="615" y="102"/>
                    <a:pt x="635" y="107"/>
                  </a:cubicBezTo>
                  <a:cubicBezTo>
                    <a:pt x="649" y="110"/>
                    <a:pt x="657" y="114"/>
                    <a:pt x="657" y="122"/>
                  </a:cubicBezTo>
                  <a:cubicBezTo>
                    <a:pt x="657" y="130"/>
                    <a:pt x="650" y="135"/>
                    <a:pt x="638" y="135"/>
                  </a:cubicBezTo>
                  <a:cubicBezTo>
                    <a:pt x="624" y="135"/>
                    <a:pt x="612" y="126"/>
                    <a:pt x="607" y="118"/>
                  </a:cubicBezTo>
                  <a:moveTo>
                    <a:pt x="581" y="44"/>
                  </a:moveTo>
                  <a:cubicBezTo>
                    <a:pt x="569" y="44"/>
                    <a:pt x="558" y="51"/>
                    <a:pt x="553" y="62"/>
                  </a:cubicBezTo>
                  <a:cubicBezTo>
                    <a:pt x="551" y="62"/>
                    <a:pt x="551" y="62"/>
                    <a:pt x="551" y="62"/>
                  </a:cubicBezTo>
                  <a:cubicBezTo>
                    <a:pt x="550" y="47"/>
                    <a:pt x="550" y="47"/>
                    <a:pt x="550" y="47"/>
                  </a:cubicBezTo>
                  <a:cubicBezTo>
                    <a:pt x="529" y="47"/>
                    <a:pt x="529" y="47"/>
                    <a:pt x="529" y="47"/>
                  </a:cubicBezTo>
                  <a:cubicBezTo>
                    <a:pt x="529" y="151"/>
                    <a:pt x="529" y="151"/>
                    <a:pt x="529" y="151"/>
                  </a:cubicBezTo>
                  <a:cubicBezTo>
                    <a:pt x="552" y="151"/>
                    <a:pt x="552" y="151"/>
                    <a:pt x="552" y="151"/>
                  </a:cubicBezTo>
                  <a:cubicBezTo>
                    <a:pt x="552" y="93"/>
                    <a:pt x="552" y="93"/>
                    <a:pt x="552" y="93"/>
                  </a:cubicBezTo>
                  <a:cubicBezTo>
                    <a:pt x="552" y="75"/>
                    <a:pt x="563" y="65"/>
                    <a:pt x="578" y="65"/>
                  </a:cubicBezTo>
                  <a:cubicBezTo>
                    <a:pt x="582" y="65"/>
                    <a:pt x="584" y="66"/>
                    <a:pt x="586" y="66"/>
                  </a:cubicBezTo>
                  <a:cubicBezTo>
                    <a:pt x="588" y="44"/>
                    <a:pt x="588" y="44"/>
                    <a:pt x="588" y="44"/>
                  </a:cubicBezTo>
                  <a:cubicBezTo>
                    <a:pt x="586" y="44"/>
                    <a:pt x="584" y="44"/>
                    <a:pt x="581" y="44"/>
                  </a:cubicBezTo>
                  <a:moveTo>
                    <a:pt x="460" y="63"/>
                  </a:moveTo>
                  <a:cubicBezTo>
                    <a:pt x="474" y="63"/>
                    <a:pt x="483" y="72"/>
                    <a:pt x="484" y="86"/>
                  </a:cubicBezTo>
                  <a:cubicBezTo>
                    <a:pt x="433" y="86"/>
                    <a:pt x="433" y="86"/>
                    <a:pt x="433" y="86"/>
                  </a:cubicBezTo>
                  <a:cubicBezTo>
                    <a:pt x="436" y="71"/>
                    <a:pt x="446" y="63"/>
                    <a:pt x="460" y="63"/>
                  </a:cubicBezTo>
                  <a:moveTo>
                    <a:pt x="460" y="43"/>
                  </a:moveTo>
                  <a:cubicBezTo>
                    <a:pt x="430" y="43"/>
                    <a:pt x="410" y="66"/>
                    <a:pt x="410" y="98"/>
                  </a:cubicBezTo>
                  <a:cubicBezTo>
                    <a:pt x="410" y="133"/>
                    <a:pt x="431" y="153"/>
                    <a:pt x="461" y="153"/>
                  </a:cubicBezTo>
                  <a:cubicBezTo>
                    <a:pt x="482" y="153"/>
                    <a:pt x="500" y="141"/>
                    <a:pt x="504" y="126"/>
                  </a:cubicBezTo>
                  <a:cubicBezTo>
                    <a:pt x="486" y="116"/>
                    <a:pt x="486" y="116"/>
                    <a:pt x="486" y="116"/>
                  </a:cubicBezTo>
                  <a:cubicBezTo>
                    <a:pt x="482" y="128"/>
                    <a:pt x="472" y="134"/>
                    <a:pt x="461" y="134"/>
                  </a:cubicBezTo>
                  <a:cubicBezTo>
                    <a:pt x="445" y="134"/>
                    <a:pt x="434" y="122"/>
                    <a:pt x="432" y="102"/>
                  </a:cubicBezTo>
                  <a:cubicBezTo>
                    <a:pt x="507" y="102"/>
                    <a:pt x="507" y="102"/>
                    <a:pt x="507" y="102"/>
                  </a:cubicBezTo>
                  <a:cubicBezTo>
                    <a:pt x="507" y="96"/>
                    <a:pt x="507" y="96"/>
                    <a:pt x="507" y="96"/>
                  </a:cubicBezTo>
                  <a:cubicBezTo>
                    <a:pt x="507" y="66"/>
                    <a:pt x="490" y="43"/>
                    <a:pt x="460" y="43"/>
                  </a:cubicBezTo>
                  <a:moveTo>
                    <a:pt x="378" y="46"/>
                  </a:moveTo>
                  <a:cubicBezTo>
                    <a:pt x="351" y="127"/>
                    <a:pt x="351" y="127"/>
                    <a:pt x="351" y="127"/>
                  </a:cubicBezTo>
                  <a:cubicBezTo>
                    <a:pt x="324" y="46"/>
                    <a:pt x="324" y="46"/>
                    <a:pt x="324" y="46"/>
                  </a:cubicBezTo>
                  <a:cubicBezTo>
                    <a:pt x="298" y="46"/>
                    <a:pt x="298" y="46"/>
                    <a:pt x="298" y="46"/>
                  </a:cubicBezTo>
                  <a:cubicBezTo>
                    <a:pt x="338" y="151"/>
                    <a:pt x="338" y="151"/>
                    <a:pt x="338" y="151"/>
                  </a:cubicBezTo>
                  <a:cubicBezTo>
                    <a:pt x="362" y="151"/>
                    <a:pt x="362" y="151"/>
                    <a:pt x="362" y="151"/>
                  </a:cubicBezTo>
                  <a:cubicBezTo>
                    <a:pt x="402" y="46"/>
                    <a:pt x="402" y="46"/>
                    <a:pt x="402" y="46"/>
                  </a:cubicBezTo>
                  <a:lnTo>
                    <a:pt x="378" y="46"/>
                  </a:lnTo>
                  <a:close/>
                  <a:moveTo>
                    <a:pt x="281" y="46"/>
                  </a:moveTo>
                  <a:cubicBezTo>
                    <a:pt x="258" y="46"/>
                    <a:pt x="258" y="46"/>
                    <a:pt x="258" y="46"/>
                  </a:cubicBezTo>
                  <a:cubicBezTo>
                    <a:pt x="258" y="151"/>
                    <a:pt x="258" y="151"/>
                    <a:pt x="258" y="151"/>
                  </a:cubicBezTo>
                  <a:cubicBezTo>
                    <a:pt x="281" y="151"/>
                    <a:pt x="281" y="151"/>
                    <a:pt x="281" y="151"/>
                  </a:cubicBezTo>
                  <a:lnTo>
                    <a:pt x="281" y="46"/>
                  </a:lnTo>
                  <a:close/>
                  <a:moveTo>
                    <a:pt x="284" y="15"/>
                  </a:moveTo>
                  <a:cubicBezTo>
                    <a:pt x="284" y="6"/>
                    <a:pt x="277" y="0"/>
                    <a:pt x="269" y="0"/>
                  </a:cubicBezTo>
                  <a:cubicBezTo>
                    <a:pt x="261" y="0"/>
                    <a:pt x="255" y="6"/>
                    <a:pt x="255" y="15"/>
                  </a:cubicBezTo>
                  <a:cubicBezTo>
                    <a:pt x="255" y="23"/>
                    <a:pt x="261" y="29"/>
                    <a:pt x="269" y="29"/>
                  </a:cubicBezTo>
                  <a:cubicBezTo>
                    <a:pt x="277" y="29"/>
                    <a:pt x="284" y="23"/>
                    <a:pt x="284" y="15"/>
                  </a:cubicBezTo>
                  <a:moveTo>
                    <a:pt x="193" y="43"/>
                  </a:moveTo>
                  <a:cubicBezTo>
                    <a:pt x="179" y="43"/>
                    <a:pt x="167" y="51"/>
                    <a:pt x="162" y="60"/>
                  </a:cubicBezTo>
                  <a:cubicBezTo>
                    <a:pt x="160" y="60"/>
                    <a:pt x="160" y="60"/>
                    <a:pt x="160" y="60"/>
                  </a:cubicBezTo>
                  <a:cubicBezTo>
                    <a:pt x="159" y="46"/>
                    <a:pt x="159" y="46"/>
                    <a:pt x="159" y="46"/>
                  </a:cubicBezTo>
                  <a:cubicBezTo>
                    <a:pt x="138" y="46"/>
                    <a:pt x="138" y="46"/>
                    <a:pt x="138" y="46"/>
                  </a:cubicBezTo>
                  <a:cubicBezTo>
                    <a:pt x="138" y="151"/>
                    <a:pt x="138" y="151"/>
                    <a:pt x="138" y="151"/>
                  </a:cubicBezTo>
                  <a:cubicBezTo>
                    <a:pt x="161" y="151"/>
                    <a:pt x="161" y="151"/>
                    <a:pt x="161" y="151"/>
                  </a:cubicBezTo>
                  <a:cubicBezTo>
                    <a:pt x="161" y="97"/>
                    <a:pt x="161" y="97"/>
                    <a:pt x="161" y="97"/>
                  </a:cubicBezTo>
                  <a:cubicBezTo>
                    <a:pt x="161" y="85"/>
                    <a:pt x="163" y="78"/>
                    <a:pt x="167" y="73"/>
                  </a:cubicBezTo>
                  <a:cubicBezTo>
                    <a:pt x="172" y="67"/>
                    <a:pt x="180" y="64"/>
                    <a:pt x="188" y="64"/>
                  </a:cubicBezTo>
                  <a:cubicBezTo>
                    <a:pt x="201" y="64"/>
                    <a:pt x="208" y="71"/>
                    <a:pt x="208" y="89"/>
                  </a:cubicBezTo>
                  <a:cubicBezTo>
                    <a:pt x="208" y="151"/>
                    <a:pt x="208" y="151"/>
                    <a:pt x="208" y="151"/>
                  </a:cubicBezTo>
                  <a:cubicBezTo>
                    <a:pt x="230" y="151"/>
                    <a:pt x="230" y="151"/>
                    <a:pt x="230" y="151"/>
                  </a:cubicBezTo>
                  <a:cubicBezTo>
                    <a:pt x="230" y="82"/>
                    <a:pt x="230" y="82"/>
                    <a:pt x="230" y="82"/>
                  </a:cubicBezTo>
                  <a:cubicBezTo>
                    <a:pt x="230" y="53"/>
                    <a:pt x="213" y="43"/>
                    <a:pt x="193" y="43"/>
                  </a:cubicBezTo>
                  <a:moveTo>
                    <a:pt x="24" y="95"/>
                  </a:moveTo>
                  <a:cubicBezTo>
                    <a:pt x="24" y="14"/>
                    <a:pt x="24" y="14"/>
                    <a:pt x="24" y="14"/>
                  </a:cubicBezTo>
                  <a:cubicBezTo>
                    <a:pt x="0" y="14"/>
                    <a:pt x="0" y="14"/>
                    <a:pt x="0" y="14"/>
                  </a:cubicBezTo>
                  <a:cubicBezTo>
                    <a:pt x="0" y="96"/>
                    <a:pt x="0" y="96"/>
                    <a:pt x="0" y="96"/>
                  </a:cubicBezTo>
                  <a:cubicBezTo>
                    <a:pt x="0" y="133"/>
                    <a:pt x="18" y="155"/>
                    <a:pt x="55" y="155"/>
                  </a:cubicBezTo>
                  <a:cubicBezTo>
                    <a:pt x="92" y="155"/>
                    <a:pt x="111" y="134"/>
                    <a:pt x="111" y="96"/>
                  </a:cubicBezTo>
                  <a:cubicBezTo>
                    <a:pt x="111" y="14"/>
                    <a:pt x="111" y="14"/>
                    <a:pt x="111" y="14"/>
                  </a:cubicBezTo>
                  <a:cubicBezTo>
                    <a:pt x="87" y="14"/>
                    <a:pt x="87" y="14"/>
                    <a:pt x="87" y="14"/>
                  </a:cubicBezTo>
                  <a:cubicBezTo>
                    <a:pt x="87" y="95"/>
                    <a:pt x="87" y="95"/>
                    <a:pt x="87" y="95"/>
                  </a:cubicBezTo>
                  <a:cubicBezTo>
                    <a:pt x="87" y="121"/>
                    <a:pt x="78" y="134"/>
                    <a:pt x="55" y="134"/>
                  </a:cubicBezTo>
                  <a:cubicBezTo>
                    <a:pt x="32" y="134"/>
                    <a:pt x="24" y="121"/>
                    <a:pt x="2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74554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Science &amp; Engineerin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smtClean="0"/>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smtClean="0"/>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smtClean="0"/>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smtClean="0"/>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0" name="Group 4"/>
          <p:cNvGrpSpPr>
            <a:grpSpLocks noChangeAspect="1"/>
          </p:cNvGrpSpPr>
          <p:nvPr userDrawn="1"/>
        </p:nvGrpSpPr>
        <p:grpSpPr bwMode="auto">
          <a:xfrm>
            <a:off x="3312000" y="2335988"/>
            <a:ext cx="2362201" cy="741363"/>
            <a:chOff x="1730" y="1661"/>
            <a:chExt cx="1488" cy="467"/>
          </a:xfrm>
        </p:grpSpPr>
        <p:sp>
          <p:nvSpPr>
            <p:cNvPr id="31" name="Freeform 5"/>
            <p:cNvSpPr>
              <a:spLocks noEditPoints="1"/>
            </p:cNvSpPr>
            <p:nvPr userDrawn="1"/>
          </p:nvSpPr>
          <p:spPr bwMode="auto">
            <a:xfrm>
              <a:off x="1735" y="1981"/>
              <a:ext cx="1483" cy="147"/>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6"/>
            <p:cNvSpPr>
              <a:spLocks noEditPoints="1"/>
            </p:cNvSpPr>
            <p:nvPr userDrawn="1"/>
          </p:nvSpPr>
          <p:spPr bwMode="auto">
            <a:xfrm>
              <a:off x="1731" y="1820"/>
              <a:ext cx="1161" cy="149"/>
            </a:xfrm>
            <a:custGeom>
              <a:avLst/>
              <a:gdLst>
                <a:gd name="T0" fmla="*/ 1069 w 1084"/>
                <a:gd name="T1" fmla="*/ 71 h 138"/>
                <a:gd name="T2" fmla="*/ 1068 w 1084"/>
                <a:gd name="T3" fmla="*/ 42 h 138"/>
                <a:gd name="T4" fmla="*/ 1068 w 1084"/>
                <a:gd name="T5" fmla="*/ 99 h 138"/>
                <a:gd name="T6" fmla="*/ 1012 w 1084"/>
                <a:gd name="T7" fmla="*/ 123 h 138"/>
                <a:gd name="T8" fmla="*/ 1070 w 1084"/>
                <a:gd name="T9" fmla="*/ 33 h 138"/>
                <a:gd name="T10" fmla="*/ 943 w 1084"/>
                <a:gd name="T11" fmla="*/ 33 h 138"/>
                <a:gd name="T12" fmla="*/ 944 w 1084"/>
                <a:gd name="T13" fmla="*/ 69 h 138"/>
                <a:gd name="T14" fmla="*/ 980 w 1084"/>
                <a:gd name="T15" fmla="*/ 109 h 138"/>
                <a:gd name="T16" fmla="*/ 908 w 1084"/>
                <a:gd name="T17" fmla="*/ 33 h 138"/>
                <a:gd name="T18" fmla="*/ 908 w 1084"/>
                <a:gd name="T19" fmla="*/ 33 h 138"/>
                <a:gd name="T20" fmla="*/ 901 w 1084"/>
                <a:gd name="T21" fmla="*/ 20 h 138"/>
                <a:gd name="T22" fmla="*/ 856 w 1084"/>
                <a:gd name="T23" fmla="*/ 44 h 138"/>
                <a:gd name="T24" fmla="*/ 856 w 1084"/>
                <a:gd name="T25" fmla="*/ 109 h 138"/>
                <a:gd name="T26" fmla="*/ 882 w 1084"/>
                <a:gd name="T27" fmla="*/ 32 h 138"/>
                <a:gd name="T28" fmla="*/ 771 w 1084"/>
                <a:gd name="T29" fmla="*/ 62 h 138"/>
                <a:gd name="T30" fmla="*/ 792 w 1084"/>
                <a:gd name="T31" fmla="*/ 111 h 138"/>
                <a:gd name="T32" fmla="*/ 770 w 1084"/>
                <a:gd name="T33" fmla="*/ 73 h 138"/>
                <a:gd name="T34" fmla="*/ 710 w 1084"/>
                <a:gd name="T35" fmla="*/ 44 h 138"/>
                <a:gd name="T36" fmla="*/ 711 w 1084"/>
                <a:gd name="T37" fmla="*/ 31 h 138"/>
                <a:gd name="T38" fmla="*/ 730 w 1084"/>
                <a:gd name="T39" fmla="*/ 84 h 138"/>
                <a:gd name="T40" fmla="*/ 744 w 1084"/>
                <a:gd name="T41" fmla="*/ 69 h 138"/>
                <a:gd name="T42" fmla="*/ 607 w 1084"/>
                <a:gd name="T43" fmla="*/ 43 h 138"/>
                <a:gd name="T44" fmla="*/ 608 w 1084"/>
                <a:gd name="T45" fmla="*/ 109 h 138"/>
                <a:gd name="T46" fmla="*/ 643 w 1084"/>
                <a:gd name="T47" fmla="*/ 64 h 138"/>
                <a:gd name="T48" fmla="*/ 632 w 1084"/>
                <a:gd name="T49" fmla="*/ 31 h 138"/>
                <a:gd name="T50" fmla="*/ 572 w 1084"/>
                <a:gd name="T51" fmla="*/ 109 h 138"/>
                <a:gd name="T52" fmla="*/ 555 w 1084"/>
                <a:gd name="T53" fmla="*/ 10 h 138"/>
                <a:gd name="T54" fmla="*/ 478 w 1084"/>
                <a:gd name="T55" fmla="*/ 71 h 138"/>
                <a:gd name="T56" fmla="*/ 523 w 1084"/>
                <a:gd name="T57" fmla="*/ 33 h 138"/>
                <a:gd name="T58" fmla="*/ 463 w 1084"/>
                <a:gd name="T59" fmla="*/ 71 h 138"/>
                <a:gd name="T60" fmla="*/ 497 w 1084"/>
                <a:gd name="T61" fmla="*/ 125 h 138"/>
                <a:gd name="T62" fmla="*/ 536 w 1084"/>
                <a:gd name="T63" fmla="*/ 98 h 138"/>
                <a:gd name="T64" fmla="*/ 397 w 1084"/>
                <a:gd name="T65" fmla="*/ 43 h 138"/>
                <a:gd name="T66" fmla="*/ 381 w 1084"/>
                <a:gd name="T67" fmla="*/ 109 h 138"/>
                <a:gd name="T68" fmla="*/ 417 w 1084"/>
                <a:gd name="T69" fmla="*/ 45 h 138"/>
                <a:gd name="T70" fmla="*/ 447 w 1084"/>
                <a:gd name="T71" fmla="*/ 59 h 138"/>
                <a:gd name="T72" fmla="*/ 364 w 1084"/>
                <a:gd name="T73" fmla="*/ 10 h 138"/>
                <a:gd name="T74" fmla="*/ 364 w 1084"/>
                <a:gd name="T75" fmla="*/ 95 h 138"/>
                <a:gd name="T76" fmla="*/ 357 w 1084"/>
                <a:gd name="T77" fmla="*/ 52 h 138"/>
                <a:gd name="T78" fmla="*/ 183 w 1084"/>
                <a:gd name="T79" fmla="*/ 71 h 138"/>
                <a:gd name="T80" fmla="*/ 203 w 1084"/>
                <a:gd name="T81" fmla="*/ 97 h 138"/>
                <a:gd name="T82" fmla="*/ 201 w 1084"/>
                <a:gd name="T83" fmla="*/ 31 h 138"/>
                <a:gd name="T84" fmla="*/ 226 w 1084"/>
                <a:gd name="T85" fmla="*/ 99 h 138"/>
                <a:gd name="T86" fmla="*/ 226 w 1084"/>
                <a:gd name="T87" fmla="*/ 4 h 138"/>
                <a:gd name="T88" fmla="*/ 100 w 1084"/>
                <a:gd name="T89" fmla="*/ 33 h 138"/>
                <a:gd name="T90" fmla="*/ 101 w 1084"/>
                <a:gd name="T91" fmla="*/ 69 h 138"/>
                <a:gd name="T92" fmla="*/ 136 w 1084"/>
                <a:gd name="T93" fmla="*/ 109 h 138"/>
                <a:gd name="T94" fmla="*/ 28 w 1084"/>
                <a:gd name="T95" fmla="*/ 99 h 138"/>
                <a:gd name="T96" fmla="*/ 48 w 1084"/>
                <a:gd name="T97" fmla="*/ 79 h 138"/>
                <a:gd name="T98" fmla="*/ 34 w 1084"/>
                <a:gd name="T99" fmla="*/ 31 h 138"/>
                <a:gd name="T100" fmla="*/ 48 w 1084"/>
                <a:gd name="T101" fmla="*/ 63 h 138"/>
                <a:gd name="T102" fmla="*/ 50 w 1084"/>
                <a:gd name="T103" fmla="*/ 98 h 138"/>
                <a:gd name="T104" fmla="*/ 72 w 1084"/>
                <a:gd name="T105" fmla="*/ 9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4" h="138">
                  <a:moveTo>
                    <a:pt x="1047" y="97"/>
                  </a:moveTo>
                  <a:cubicBezTo>
                    <a:pt x="1034" y="97"/>
                    <a:pt x="1026" y="88"/>
                    <a:pt x="1026" y="71"/>
                  </a:cubicBezTo>
                  <a:cubicBezTo>
                    <a:pt x="1026" y="54"/>
                    <a:pt x="1034" y="44"/>
                    <a:pt x="1047" y="44"/>
                  </a:cubicBezTo>
                  <a:cubicBezTo>
                    <a:pt x="1060" y="44"/>
                    <a:pt x="1069" y="53"/>
                    <a:pt x="1069" y="71"/>
                  </a:cubicBezTo>
                  <a:cubicBezTo>
                    <a:pt x="1069" y="88"/>
                    <a:pt x="1060" y="97"/>
                    <a:pt x="1047" y="97"/>
                  </a:cubicBezTo>
                  <a:moveTo>
                    <a:pt x="1070" y="33"/>
                  </a:moveTo>
                  <a:cubicBezTo>
                    <a:pt x="1070" y="42"/>
                    <a:pt x="1070" y="42"/>
                    <a:pt x="1070" y="42"/>
                  </a:cubicBezTo>
                  <a:cubicBezTo>
                    <a:pt x="1068" y="42"/>
                    <a:pt x="1068" y="42"/>
                    <a:pt x="1068" y="42"/>
                  </a:cubicBezTo>
                  <a:cubicBezTo>
                    <a:pt x="1064" y="36"/>
                    <a:pt x="1056" y="31"/>
                    <a:pt x="1044" y="31"/>
                  </a:cubicBezTo>
                  <a:cubicBezTo>
                    <a:pt x="1026" y="31"/>
                    <a:pt x="1011" y="46"/>
                    <a:pt x="1011" y="71"/>
                  </a:cubicBezTo>
                  <a:cubicBezTo>
                    <a:pt x="1011" y="95"/>
                    <a:pt x="1025" y="110"/>
                    <a:pt x="1045" y="110"/>
                  </a:cubicBezTo>
                  <a:cubicBezTo>
                    <a:pt x="1056" y="110"/>
                    <a:pt x="1064" y="105"/>
                    <a:pt x="1068" y="99"/>
                  </a:cubicBezTo>
                  <a:cubicBezTo>
                    <a:pt x="1069" y="99"/>
                    <a:pt x="1069" y="99"/>
                    <a:pt x="1069" y="99"/>
                  </a:cubicBezTo>
                  <a:cubicBezTo>
                    <a:pt x="1069" y="116"/>
                    <a:pt x="1061" y="125"/>
                    <a:pt x="1045" y="125"/>
                  </a:cubicBezTo>
                  <a:cubicBezTo>
                    <a:pt x="1034" y="125"/>
                    <a:pt x="1025" y="119"/>
                    <a:pt x="1021" y="113"/>
                  </a:cubicBezTo>
                  <a:cubicBezTo>
                    <a:pt x="1012" y="123"/>
                    <a:pt x="1012" y="123"/>
                    <a:pt x="1012" y="123"/>
                  </a:cubicBezTo>
                  <a:cubicBezTo>
                    <a:pt x="1019" y="132"/>
                    <a:pt x="1031" y="138"/>
                    <a:pt x="1046" y="138"/>
                  </a:cubicBezTo>
                  <a:cubicBezTo>
                    <a:pt x="1069" y="138"/>
                    <a:pt x="1084" y="125"/>
                    <a:pt x="1084" y="98"/>
                  </a:cubicBezTo>
                  <a:cubicBezTo>
                    <a:pt x="1084" y="33"/>
                    <a:pt x="1084" y="33"/>
                    <a:pt x="1084" y="33"/>
                  </a:cubicBezTo>
                  <a:lnTo>
                    <a:pt x="1070" y="33"/>
                  </a:lnTo>
                  <a:close/>
                  <a:moveTo>
                    <a:pt x="968" y="31"/>
                  </a:moveTo>
                  <a:cubicBezTo>
                    <a:pt x="958" y="31"/>
                    <a:pt x="949" y="36"/>
                    <a:pt x="945" y="43"/>
                  </a:cubicBezTo>
                  <a:cubicBezTo>
                    <a:pt x="944" y="43"/>
                    <a:pt x="944" y="43"/>
                    <a:pt x="944" y="43"/>
                  </a:cubicBezTo>
                  <a:cubicBezTo>
                    <a:pt x="943" y="33"/>
                    <a:pt x="943" y="33"/>
                    <a:pt x="943" y="33"/>
                  </a:cubicBezTo>
                  <a:cubicBezTo>
                    <a:pt x="929" y="33"/>
                    <a:pt x="929" y="33"/>
                    <a:pt x="929" y="33"/>
                  </a:cubicBezTo>
                  <a:cubicBezTo>
                    <a:pt x="929" y="109"/>
                    <a:pt x="929" y="109"/>
                    <a:pt x="929" y="109"/>
                  </a:cubicBezTo>
                  <a:cubicBezTo>
                    <a:pt x="944" y="109"/>
                    <a:pt x="944" y="109"/>
                    <a:pt x="944" y="109"/>
                  </a:cubicBezTo>
                  <a:cubicBezTo>
                    <a:pt x="944" y="69"/>
                    <a:pt x="944" y="69"/>
                    <a:pt x="944" y="69"/>
                  </a:cubicBezTo>
                  <a:cubicBezTo>
                    <a:pt x="944" y="60"/>
                    <a:pt x="946" y="55"/>
                    <a:pt x="949" y="52"/>
                  </a:cubicBezTo>
                  <a:cubicBezTo>
                    <a:pt x="953" y="47"/>
                    <a:pt x="959" y="45"/>
                    <a:pt x="964" y="45"/>
                  </a:cubicBezTo>
                  <a:cubicBezTo>
                    <a:pt x="974" y="45"/>
                    <a:pt x="980" y="50"/>
                    <a:pt x="980" y="64"/>
                  </a:cubicBezTo>
                  <a:cubicBezTo>
                    <a:pt x="980" y="109"/>
                    <a:pt x="980" y="109"/>
                    <a:pt x="980" y="109"/>
                  </a:cubicBezTo>
                  <a:cubicBezTo>
                    <a:pt x="995" y="109"/>
                    <a:pt x="995" y="109"/>
                    <a:pt x="995" y="109"/>
                  </a:cubicBezTo>
                  <a:cubicBezTo>
                    <a:pt x="995" y="59"/>
                    <a:pt x="995" y="59"/>
                    <a:pt x="995" y="59"/>
                  </a:cubicBezTo>
                  <a:cubicBezTo>
                    <a:pt x="995" y="38"/>
                    <a:pt x="982" y="31"/>
                    <a:pt x="968" y="31"/>
                  </a:cubicBezTo>
                  <a:moveTo>
                    <a:pt x="908" y="33"/>
                  </a:moveTo>
                  <a:cubicBezTo>
                    <a:pt x="893" y="33"/>
                    <a:pt x="893" y="33"/>
                    <a:pt x="893" y="33"/>
                  </a:cubicBezTo>
                  <a:cubicBezTo>
                    <a:pt x="893" y="109"/>
                    <a:pt x="893" y="109"/>
                    <a:pt x="893" y="109"/>
                  </a:cubicBezTo>
                  <a:cubicBezTo>
                    <a:pt x="908" y="109"/>
                    <a:pt x="908" y="109"/>
                    <a:pt x="908" y="109"/>
                  </a:cubicBezTo>
                  <a:lnTo>
                    <a:pt x="908" y="33"/>
                  </a:lnTo>
                  <a:close/>
                  <a:moveTo>
                    <a:pt x="911" y="10"/>
                  </a:moveTo>
                  <a:cubicBezTo>
                    <a:pt x="911" y="5"/>
                    <a:pt x="906" y="0"/>
                    <a:pt x="901" y="0"/>
                  </a:cubicBezTo>
                  <a:cubicBezTo>
                    <a:pt x="895" y="0"/>
                    <a:pt x="891" y="5"/>
                    <a:pt x="891" y="10"/>
                  </a:cubicBezTo>
                  <a:cubicBezTo>
                    <a:pt x="891" y="16"/>
                    <a:pt x="895" y="20"/>
                    <a:pt x="901" y="20"/>
                  </a:cubicBezTo>
                  <a:cubicBezTo>
                    <a:pt x="906" y="20"/>
                    <a:pt x="911" y="16"/>
                    <a:pt x="911" y="10"/>
                  </a:cubicBezTo>
                  <a:moveTo>
                    <a:pt x="877" y="31"/>
                  </a:moveTo>
                  <a:cubicBezTo>
                    <a:pt x="869" y="31"/>
                    <a:pt x="861" y="36"/>
                    <a:pt x="857" y="44"/>
                  </a:cubicBezTo>
                  <a:cubicBezTo>
                    <a:pt x="856" y="44"/>
                    <a:pt x="856" y="44"/>
                    <a:pt x="856" y="44"/>
                  </a:cubicBezTo>
                  <a:cubicBezTo>
                    <a:pt x="855" y="33"/>
                    <a:pt x="855" y="33"/>
                    <a:pt x="855" y="33"/>
                  </a:cubicBezTo>
                  <a:cubicBezTo>
                    <a:pt x="841" y="33"/>
                    <a:pt x="841" y="33"/>
                    <a:pt x="841" y="33"/>
                  </a:cubicBezTo>
                  <a:cubicBezTo>
                    <a:pt x="841" y="109"/>
                    <a:pt x="841" y="109"/>
                    <a:pt x="841" y="109"/>
                  </a:cubicBezTo>
                  <a:cubicBezTo>
                    <a:pt x="856" y="109"/>
                    <a:pt x="856" y="109"/>
                    <a:pt x="856" y="109"/>
                  </a:cubicBezTo>
                  <a:cubicBezTo>
                    <a:pt x="856" y="66"/>
                    <a:pt x="856" y="66"/>
                    <a:pt x="856" y="66"/>
                  </a:cubicBezTo>
                  <a:cubicBezTo>
                    <a:pt x="856" y="53"/>
                    <a:pt x="864" y="46"/>
                    <a:pt x="875" y="46"/>
                  </a:cubicBezTo>
                  <a:cubicBezTo>
                    <a:pt x="878" y="46"/>
                    <a:pt x="879" y="46"/>
                    <a:pt x="881" y="47"/>
                  </a:cubicBezTo>
                  <a:cubicBezTo>
                    <a:pt x="882" y="32"/>
                    <a:pt x="882" y="32"/>
                    <a:pt x="882" y="32"/>
                  </a:cubicBezTo>
                  <a:cubicBezTo>
                    <a:pt x="881" y="31"/>
                    <a:pt x="879" y="31"/>
                    <a:pt x="877" y="31"/>
                  </a:cubicBezTo>
                  <a:moveTo>
                    <a:pt x="791" y="44"/>
                  </a:moveTo>
                  <a:cubicBezTo>
                    <a:pt x="802" y="44"/>
                    <a:pt x="808" y="51"/>
                    <a:pt x="809" y="62"/>
                  </a:cubicBezTo>
                  <a:cubicBezTo>
                    <a:pt x="771" y="62"/>
                    <a:pt x="771" y="62"/>
                    <a:pt x="771" y="62"/>
                  </a:cubicBezTo>
                  <a:cubicBezTo>
                    <a:pt x="773" y="51"/>
                    <a:pt x="781" y="44"/>
                    <a:pt x="791" y="44"/>
                  </a:cubicBezTo>
                  <a:moveTo>
                    <a:pt x="792" y="31"/>
                  </a:moveTo>
                  <a:cubicBezTo>
                    <a:pt x="770" y="31"/>
                    <a:pt x="755" y="48"/>
                    <a:pt x="755" y="71"/>
                  </a:cubicBezTo>
                  <a:cubicBezTo>
                    <a:pt x="755" y="95"/>
                    <a:pt x="771" y="111"/>
                    <a:pt x="792" y="111"/>
                  </a:cubicBezTo>
                  <a:cubicBezTo>
                    <a:pt x="807" y="111"/>
                    <a:pt x="819" y="101"/>
                    <a:pt x="823" y="90"/>
                  </a:cubicBezTo>
                  <a:cubicBezTo>
                    <a:pt x="811" y="84"/>
                    <a:pt x="811" y="84"/>
                    <a:pt x="811" y="84"/>
                  </a:cubicBezTo>
                  <a:cubicBezTo>
                    <a:pt x="807" y="93"/>
                    <a:pt x="800" y="97"/>
                    <a:pt x="792" y="97"/>
                  </a:cubicBezTo>
                  <a:cubicBezTo>
                    <a:pt x="780" y="97"/>
                    <a:pt x="771" y="89"/>
                    <a:pt x="770" y="73"/>
                  </a:cubicBezTo>
                  <a:cubicBezTo>
                    <a:pt x="825" y="73"/>
                    <a:pt x="825" y="73"/>
                    <a:pt x="825" y="73"/>
                  </a:cubicBezTo>
                  <a:cubicBezTo>
                    <a:pt x="825" y="69"/>
                    <a:pt x="825" y="69"/>
                    <a:pt x="825" y="69"/>
                  </a:cubicBezTo>
                  <a:cubicBezTo>
                    <a:pt x="825" y="48"/>
                    <a:pt x="813" y="31"/>
                    <a:pt x="792" y="31"/>
                  </a:cubicBezTo>
                  <a:moveTo>
                    <a:pt x="710" y="44"/>
                  </a:moveTo>
                  <a:cubicBezTo>
                    <a:pt x="721" y="44"/>
                    <a:pt x="728" y="51"/>
                    <a:pt x="729" y="62"/>
                  </a:cubicBezTo>
                  <a:cubicBezTo>
                    <a:pt x="690" y="62"/>
                    <a:pt x="690" y="62"/>
                    <a:pt x="690" y="62"/>
                  </a:cubicBezTo>
                  <a:cubicBezTo>
                    <a:pt x="692" y="51"/>
                    <a:pt x="700" y="44"/>
                    <a:pt x="710" y="44"/>
                  </a:cubicBezTo>
                  <a:moveTo>
                    <a:pt x="711" y="31"/>
                  </a:moveTo>
                  <a:cubicBezTo>
                    <a:pt x="689" y="31"/>
                    <a:pt x="674" y="48"/>
                    <a:pt x="674" y="71"/>
                  </a:cubicBezTo>
                  <a:cubicBezTo>
                    <a:pt x="674" y="95"/>
                    <a:pt x="690" y="111"/>
                    <a:pt x="711" y="111"/>
                  </a:cubicBezTo>
                  <a:cubicBezTo>
                    <a:pt x="726" y="111"/>
                    <a:pt x="738" y="101"/>
                    <a:pt x="742" y="90"/>
                  </a:cubicBezTo>
                  <a:cubicBezTo>
                    <a:pt x="730" y="84"/>
                    <a:pt x="730" y="84"/>
                    <a:pt x="730" y="84"/>
                  </a:cubicBezTo>
                  <a:cubicBezTo>
                    <a:pt x="727" y="93"/>
                    <a:pt x="720" y="97"/>
                    <a:pt x="711" y="97"/>
                  </a:cubicBezTo>
                  <a:cubicBezTo>
                    <a:pt x="699" y="97"/>
                    <a:pt x="690" y="89"/>
                    <a:pt x="690" y="73"/>
                  </a:cubicBezTo>
                  <a:cubicBezTo>
                    <a:pt x="744" y="73"/>
                    <a:pt x="744" y="73"/>
                    <a:pt x="744" y="73"/>
                  </a:cubicBezTo>
                  <a:cubicBezTo>
                    <a:pt x="744" y="69"/>
                    <a:pt x="744" y="69"/>
                    <a:pt x="744" y="69"/>
                  </a:cubicBezTo>
                  <a:cubicBezTo>
                    <a:pt x="744" y="48"/>
                    <a:pt x="732" y="31"/>
                    <a:pt x="711" y="31"/>
                  </a:cubicBezTo>
                  <a:moveTo>
                    <a:pt x="632" y="31"/>
                  </a:moveTo>
                  <a:cubicBezTo>
                    <a:pt x="621" y="31"/>
                    <a:pt x="613" y="36"/>
                    <a:pt x="609" y="43"/>
                  </a:cubicBezTo>
                  <a:cubicBezTo>
                    <a:pt x="607" y="43"/>
                    <a:pt x="607" y="43"/>
                    <a:pt x="607" y="43"/>
                  </a:cubicBezTo>
                  <a:cubicBezTo>
                    <a:pt x="607" y="33"/>
                    <a:pt x="607" y="33"/>
                    <a:pt x="607" y="33"/>
                  </a:cubicBezTo>
                  <a:cubicBezTo>
                    <a:pt x="593" y="33"/>
                    <a:pt x="593" y="33"/>
                    <a:pt x="593" y="33"/>
                  </a:cubicBezTo>
                  <a:cubicBezTo>
                    <a:pt x="593" y="109"/>
                    <a:pt x="593" y="109"/>
                    <a:pt x="593" y="109"/>
                  </a:cubicBezTo>
                  <a:cubicBezTo>
                    <a:pt x="608" y="109"/>
                    <a:pt x="608" y="109"/>
                    <a:pt x="608" y="109"/>
                  </a:cubicBezTo>
                  <a:cubicBezTo>
                    <a:pt x="608" y="69"/>
                    <a:pt x="608" y="69"/>
                    <a:pt x="608" y="69"/>
                  </a:cubicBezTo>
                  <a:cubicBezTo>
                    <a:pt x="608" y="60"/>
                    <a:pt x="610" y="55"/>
                    <a:pt x="613" y="52"/>
                  </a:cubicBezTo>
                  <a:cubicBezTo>
                    <a:pt x="617" y="47"/>
                    <a:pt x="622" y="45"/>
                    <a:pt x="628" y="45"/>
                  </a:cubicBezTo>
                  <a:cubicBezTo>
                    <a:pt x="638" y="45"/>
                    <a:pt x="643" y="50"/>
                    <a:pt x="643" y="64"/>
                  </a:cubicBezTo>
                  <a:cubicBezTo>
                    <a:pt x="643" y="109"/>
                    <a:pt x="643" y="109"/>
                    <a:pt x="643" y="109"/>
                  </a:cubicBezTo>
                  <a:cubicBezTo>
                    <a:pt x="659" y="109"/>
                    <a:pt x="659" y="109"/>
                    <a:pt x="659" y="109"/>
                  </a:cubicBezTo>
                  <a:cubicBezTo>
                    <a:pt x="659" y="59"/>
                    <a:pt x="659" y="59"/>
                    <a:pt x="659" y="59"/>
                  </a:cubicBezTo>
                  <a:cubicBezTo>
                    <a:pt x="659" y="38"/>
                    <a:pt x="646" y="31"/>
                    <a:pt x="632" y="31"/>
                  </a:cubicBezTo>
                  <a:moveTo>
                    <a:pt x="572" y="33"/>
                  </a:moveTo>
                  <a:cubicBezTo>
                    <a:pt x="557" y="33"/>
                    <a:pt x="557" y="33"/>
                    <a:pt x="557" y="33"/>
                  </a:cubicBezTo>
                  <a:cubicBezTo>
                    <a:pt x="557" y="109"/>
                    <a:pt x="557" y="109"/>
                    <a:pt x="557" y="109"/>
                  </a:cubicBezTo>
                  <a:cubicBezTo>
                    <a:pt x="572" y="109"/>
                    <a:pt x="572" y="109"/>
                    <a:pt x="572" y="109"/>
                  </a:cubicBezTo>
                  <a:lnTo>
                    <a:pt x="572" y="33"/>
                  </a:lnTo>
                  <a:close/>
                  <a:moveTo>
                    <a:pt x="574" y="10"/>
                  </a:moveTo>
                  <a:cubicBezTo>
                    <a:pt x="574" y="5"/>
                    <a:pt x="570" y="0"/>
                    <a:pt x="565" y="0"/>
                  </a:cubicBezTo>
                  <a:cubicBezTo>
                    <a:pt x="559" y="0"/>
                    <a:pt x="555" y="5"/>
                    <a:pt x="555" y="10"/>
                  </a:cubicBezTo>
                  <a:cubicBezTo>
                    <a:pt x="555" y="16"/>
                    <a:pt x="559" y="20"/>
                    <a:pt x="565" y="20"/>
                  </a:cubicBezTo>
                  <a:cubicBezTo>
                    <a:pt x="570" y="20"/>
                    <a:pt x="574" y="16"/>
                    <a:pt x="574" y="10"/>
                  </a:cubicBezTo>
                  <a:moveTo>
                    <a:pt x="499" y="97"/>
                  </a:moveTo>
                  <a:cubicBezTo>
                    <a:pt x="486" y="97"/>
                    <a:pt x="478" y="88"/>
                    <a:pt x="478" y="71"/>
                  </a:cubicBezTo>
                  <a:cubicBezTo>
                    <a:pt x="478" y="54"/>
                    <a:pt x="486" y="44"/>
                    <a:pt x="499" y="44"/>
                  </a:cubicBezTo>
                  <a:cubicBezTo>
                    <a:pt x="512" y="44"/>
                    <a:pt x="521" y="53"/>
                    <a:pt x="521" y="71"/>
                  </a:cubicBezTo>
                  <a:cubicBezTo>
                    <a:pt x="521" y="88"/>
                    <a:pt x="512" y="97"/>
                    <a:pt x="499" y="97"/>
                  </a:cubicBezTo>
                  <a:moveTo>
                    <a:pt x="523" y="33"/>
                  </a:moveTo>
                  <a:cubicBezTo>
                    <a:pt x="522" y="42"/>
                    <a:pt x="522" y="42"/>
                    <a:pt x="522" y="42"/>
                  </a:cubicBezTo>
                  <a:cubicBezTo>
                    <a:pt x="520" y="42"/>
                    <a:pt x="520" y="42"/>
                    <a:pt x="520" y="42"/>
                  </a:cubicBezTo>
                  <a:cubicBezTo>
                    <a:pt x="516" y="36"/>
                    <a:pt x="508" y="31"/>
                    <a:pt x="497" y="31"/>
                  </a:cubicBezTo>
                  <a:cubicBezTo>
                    <a:pt x="478" y="31"/>
                    <a:pt x="463" y="46"/>
                    <a:pt x="463" y="71"/>
                  </a:cubicBezTo>
                  <a:cubicBezTo>
                    <a:pt x="463" y="95"/>
                    <a:pt x="477" y="110"/>
                    <a:pt x="497" y="110"/>
                  </a:cubicBezTo>
                  <a:cubicBezTo>
                    <a:pt x="508" y="110"/>
                    <a:pt x="516" y="105"/>
                    <a:pt x="520" y="99"/>
                  </a:cubicBezTo>
                  <a:cubicBezTo>
                    <a:pt x="521" y="99"/>
                    <a:pt x="521" y="99"/>
                    <a:pt x="521" y="99"/>
                  </a:cubicBezTo>
                  <a:cubicBezTo>
                    <a:pt x="521" y="116"/>
                    <a:pt x="513" y="125"/>
                    <a:pt x="497" y="125"/>
                  </a:cubicBezTo>
                  <a:cubicBezTo>
                    <a:pt x="486" y="125"/>
                    <a:pt x="478" y="119"/>
                    <a:pt x="473" y="113"/>
                  </a:cubicBezTo>
                  <a:cubicBezTo>
                    <a:pt x="464" y="123"/>
                    <a:pt x="464" y="123"/>
                    <a:pt x="464" y="123"/>
                  </a:cubicBezTo>
                  <a:cubicBezTo>
                    <a:pt x="471" y="132"/>
                    <a:pt x="483" y="138"/>
                    <a:pt x="498" y="138"/>
                  </a:cubicBezTo>
                  <a:cubicBezTo>
                    <a:pt x="521" y="138"/>
                    <a:pt x="536" y="125"/>
                    <a:pt x="536" y="98"/>
                  </a:cubicBezTo>
                  <a:cubicBezTo>
                    <a:pt x="536" y="33"/>
                    <a:pt x="536" y="33"/>
                    <a:pt x="536" y="33"/>
                  </a:cubicBezTo>
                  <a:lnTo>
                    <a:pt x="523" y="33"/>
                  </a:lnTo>
                  <a:close/>
                  <a:moveTo>
                    <a:pt x="420" y="31"/>
                  </a:moveTo>
                  <a:cubicBezTo>
                    <a:pt x="410" y="31"/>
                    <a:pt x="401" y="36"/>
                    <a:pt x="397" y="43"/>
                  </a:cubicBezTo>
                  <a:cubicBezTo>
                    <a:pt x="396" y="43"/>
                    <a:pt x="396" y="43"/>
                    <a:pt x="396" y="43"/>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9"/>
                    <a:pt x="396" y="69"/>
                    <a:pt x="396" y="69"/>
                  </a:cubicBezTo>
                  <a:cubicBezTo>
                    <a:pt x="396" y="60"/>
                    <a:pt x="398" y="55"/>
                    <a:pt x="401" y="52"/>
                  </a:cubicBezTo>
                  <a:cubicBezTo>
                    <a:pt x="405" y="47"/>
                    <a:pt x="411" y="45"/>
                    <a:pt x="417" y="45"/>
                  </a:cubicBezTo>
                  <a:cubicBezTo>
                    <a:pt x="426" y="45"/>
                    <a:pt x="432" y="50"/>
                    <a:pt x="432" y="64"/>
                  </a:cubicBezTo>
                  <a:cubicBezTo>
                    <a:pt x="432" y="109"/>
                    <a:pt x="432" y="109"/>
                    <a:pt x="432" y="109"/>
                  </a:cubicBezTo>
                  <a:cubicBezTo>
                    <a:pt x="447" y="109"/>
                    <a:pt x="447" y="109"/>
                    <a:pt x="447" y="109"/>
                  </a:cubicBezTo>
                  <a:cubicBezTo>
                    <a:pt x="447" y="59"/>
                    <a:pt x="447" y="59"/>
                    <a:pt x="447" y="59"/>
                  </a:cubicBezTo>
                  <a:cubicBezTo>
                    <a:pt x="447" y="38"/>
                    <a:pt x="434" y="31"/>
                    <a:pt x="420" y="31"/>
                  </a:cubicBezTo>
                  <a:moveTo>
                    <a:pt x="313" y="24"/>
                  </a:moveTo>
                  <a:cubicBezTo>
                    <a:pt x="364" y="24"/>
                    <a:pt x="364" y="24"/>
                    <a:pt x="364" y="24"/>
                  </a:cubicBezTo>
                  <a:cubicBezTo>
                    <a:pt x="364" y="10"/>
                    <a:pt x="364" y="10"/>
                    <a:pt x="364" y="10"/>
                  </a:cubicBezTo>
                  <a:cubicBezTo>
                    <a:pt x="296" y="10"/>
                    <a:pt x="296" y="10"/>
                    <a:pt x="296" y="10"/>
                  </a:cubicBezTo>
                  <a:cubicBezTo>
                    <a:pt x="296" y="109"/>
                    <a:pt x="296" y="109"/>
                    <a:pt x="296" y="109"/>
                  </a:cubicBezTo>
                  <a:cubicBezTo>
                    <a:pt x="364" y="109"/>
                    <a:pt x="364" y="109"/>
                    <a:pt x="364" y="109"/>
                  </a:cubicBezTo>
                  <a:cubicBezTo>
                    <a:pt x="364" y="95"/>
                    <a:pt x="364" y="95"/>
                    <a:pt x="364" y="95"/>
                  </a:cubicBezTo>
                  <a:cubicBezTo>
                    <a:pt x="313" y="95"/>
                    <a:pt x="313" y="95"/>
                    <a:pt x="313" y="95"/>
                  </a:cubicBezTo>
                  <a:cubicBezTo>
                    <a:pt x="313" y="66"/>
                    <a:pt x="313" y="66"/>
                    <a:pt x="313" y="66"/>
                  </a:cubicBezTo>
                  <a:cubicBezTo>
                    <a:pt x="357" y="66"/>
                    <a:pt x="357" y="66"/>
                    <a:pt x="357" y="66"/>
                  </a:cubicBezTo>
                  <a:cubicBezTo>
                    <a:pt x="357" y="52"/>
                    <a:pt x="357" y="52"/>
                    <a:pt x="357" y="52"/>
                  </a:cubicBezTo>
                  <a:cubicBezTo>
                    <a:pt x="313" y="52"/>
                    <a:pt x="313" y="52"/>
                    <a:pt x="313" y="52"/>
                  </a:cubicBezTo>
                  <a:lnTo>
                    <a:pt x="313" y="24"/>
                  </a:lnTo>
                  <a:close/>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7"/>
            <p:cNvSpPr>
              <a:spLocks noEditPoints="1"/>
            </p:cNvSpPr>
            <p:nvPr userDrawn="1"/>
          </p:nvSpPr>
          <p:spPr bwMode="auto">
            <a:xfrm>
              <a:off x="1730" y="1661"/>
              <a:ext cx="1263" cy="119"/>
            </a:xfrm>
            <a:custGeom>
              <a:avLst/>
              <a:gdLst>
                <a:gd name="T0" fmla="*/ 1125 w 1179"/>
                <a:gd name="T1" fmla="*/ 62 h 111"/>
                <a:gd name="T2" fmla="*/ 1109 w 1179"/>
                <a:gd name="T3" fmla="*/ 70 h 111"/>
                <a:gd name="T4" fmla="*/ 1164 w 1179"/>
                <a:gd name="T5" fmla="*/ 83 h 111"/>
                <a:gd name="T6" fmla="*/ 1178 w 1179"/>
                <a:gd name="T7" fmla="*/ 72 h 111"/>
                <a:gd name="T8" fmla="*/ 1098 w 1179"/>
                <a:gd name="T9" fmla="*/ 86 h 111"/>
                <a:gd name="T10" fmla="*/ 1043 w 1179"/>
                <a:gd name="T11" fmla="*/ 70 h 111"/>
                <a:gd name="T12" fmla="*/ 1098 w 1179"/>
                <a:gd name="T13" fmla="*/ 55 h 111"/>
                <a:gd name="T14" fmla="*/ 1065 w 1179"/>
                <a:gd name="T15" fmla="*/ 110 h 111"/>
                <a:gd name="T16" fmla="*/ 962 w 1179"/>
                <a:gd name="T17" fmla="*/ 43 h 111"/>
                <a:gd name="T18" fmla="*/ 946 w 1179"/>
                <a:gd name="T19" fmla="*/ 33 h 111"/>
                <a:gd name="T20" fmla="*/ 961 w 1179"/>
                <a:gd name="T21" fmla="*/ 68 h 111"/>
                <a:gd name="T22" fmla="*/ 997 w 1179"/>
                <a:gd name="T23" fmla="*/ 63 h 111"/>
                <a:gd name="T24" fmla="*/ 1012 w 1179"/>
                <a:gd name="T25" fmla="*/ 58 h 111"/>
                <a:gd name="T26" fmla="*/ 914 w 1179"/>
                <a:gd name="T27" fmla="*/ 62 h 111"/>
                <a:gd name="T28" fmla="*/ 897 w 1179"/>
                <a:gd name="T29" fmla="*/ 31 h 111"/>
                <a:gd name="T30" fmla="*/ 928 w 1179"/>
                <a:gd name="T31" fmla="*/ 90 h 111"/>
                <a:gd name="T32" fmla="*/ 875 w 1179"/>
                <a:gd name="T33" fmla="*/ 72 h 111"/>
                <a:gd name="T34" fmla="*/ 897 w 1179"/>
                <a:gd name="T35" fmla="*/ 31 h 111"/>
                <a:gd name="T36" fmla="*/ 829 w 1179"/>
                <a:gd name="T37" fmla="*/ 109 h 111"/>
                <a:gd name="T38" fmla="*/ 847 w 1179"/>
                <a:gd name="T39" fmla="*/ 10 h 111"/>
                <a:gd name="T40" fmla="*/ 837 w 1179"/>
                <a:gd name="T41" fmla="*/ 20 h 111"/>
                <a:gd name="T42" fmla="*/ 800 w 1179"/>
                <a:gd name="T43" fmla="*/ 81 h 111"/>
                <a:gd name="T44" fmla="*/ 781 w 1179"/>
                <a:gd name="T45" fmla="*/ 44 h 111"/>
                <a:gd name="T46" fmla="*/ 781 w 1179"/>
                <a:gd name="T47" fmla="*/ 31 h 111"/>
                <a:gd name="T48" fmla="*/ 814 w 1179"/>
                <a:gd name="T49" fmla="*/ 86 h 111"/>
                <a:gd name="T50" fmla="*/ 698 w 1179"/>
                <a:gd name="T51" fmla="*/ 8 h 111"/>
                <a:gd name="T52" fmla="*/ 717 w 1179"/>
                <a:gd name="T53" fmla="*/ 82 h 111"/>
                <a:gd name="T54" fmla="*/ 661 w 1179"/>
                <a:gd name="T55" fmla="*/ 88 h 111"/>
                <a:gd name="T56" fmla="*/ 702 w 1179"/>
                <a:gd name="T57" fmla="*/ 51 h 111"/>
                <a:gd name="T58" fmla="*/ 717 w 1179"/>
                <a:gd name="T59" fmla="*/ 36 h 111"/>
                <a:gd name="T60" fmla="*/ 623 w 1179"/>
                <a:gd name="T61" fmla="*/ 2 h 111"/>
                <a:gd name="T62" fmla="*/ 584 w 1179"/>
                <a:gd name="T63" fmla="*/ 33 h 111"/>
                <a:gd name="T64" fmla="*/ 584 w 1179"/>
                <a:gd name="T65" fmla="*/ 45 h 111"/>
                <a:gd name="T66" fmla="*/ 599 w 1179"/>
                <a:gd name="T67" fmla="*/ 45 h 111"/>
                <a:gd name="T68" fmla="*/ 599 w 1179"/>
                <a:gd name="T69" fmla="*/ 33 h 111"/>
                <a:gd name="T70" fmla="*/ 548 w 1179"/>
                <a:gd name="T71" fmla="*/ 70 h 111"/>
                <a:gd name="T72" fmla="*/ 526 w 1179"/>
                <a:gd name="T73" fmla="*/ 44 h 111"/>
                <a:gd name="T74" fmla="*/ 526 w 1179"/>
                <a:gd name="T75" fmla="*/ 31 h 111"/>
                <a:gd name="T76" fmla="*/ 563 w 1179"/>
                <a:gd name="T77" fmla="*/ 70 h 111"/>
                <a:gd name="T78" fmla="*/ 425 w 1179"/>
                <a:gd name="T79" fmla="*/ 4 h 111"/>
                <a:gd name="T80" fmla="*/ 394 w 1179"/>
                <a:gd name="T81" fmla="*/ 70 h 111"/>
                <a:gd name="T82" fmla="*/ 372 w 1179"/>
                <a:gd name="T83" fmla="*/ 44 h 111"/>
                <a:gd name="T84" fmla="*/ 372 w 1179"/>
                <a:gd name="T85" fmla="*/ 31 h 111"/>
                <a:gd name="T86" fmla="*/ 409 w 1179"/>
                <a:gd name="T87" fmla="*/ 70 h 111"/>
                <a:gd name="T88" fmla="*/ 266 w 1179"/>
                <a:gd name="T89" fmla="*/ 70 h 111"/>
                <a:gd name="T90" fmla="*/ 324 w 1179"/>
                <a:gd name="T91" fmla="*/ 70 h 111"/>
                <a:gd name="T92" fmla="*/ 287 w 1179"/>
                <a:gd name="T93" fmla="*/ 110 h 111"/>
                <a:gd name="T94" fmla="*/ 185 w 1179"/>
                <a:gd name="T95" fmla="*/ 43 h 111"/>
                <a:gd name="T96" fmla="*/ 169 w 1179"/>
                <a:gd name="T97" fmla="*/ 4 h 111"/>
                <a:gd name="T98" fmla="*/ 184 w 1179"/>
                <a:gd name="T99" fmla="*/ 68 h 111"/>
                <a:gd name="T100" fmla="*/ 219 w 1179"/>
                <a:gd name="T101" fmla="*/ 63 h 111"/>
                <a:gd name="T102" fmla="*/ 235 w 1179"/>
                <a:gd name="T103" fmla="*/ 58 h 111"/>
                <a:gd name="T104" fmla="*/ 139 w 1179"/>
                <a:gd name="T105" fmla="*/ 81 h 111"/>
                <a:gd name="T106" fmla="*/ 120 w 1179"/>
                <a:gd name="T107" fmla="*/ 44 h 111"/>
                <a:gd name="T108" fmla="*/ 120 w 1179"/>
                <a:gd name="T109" fmla="*/ 31 h 111"/>
                <a:gd name="T110" fmla="*/ 153 w 1179"/>
                <a:gd name="T111" fmla="*/ 86 h 111"/>
                <a:gd name="T112" fmla="*/ 37 w 1179"/>
                <a:gd name="T113" fmla="*/ 8 h 111"/>
                <a:gd name="T114" fmla="*/ 56 w 1179"/>
                <a:gd name="T115" fmla="*/ 82 h 111"/>
                <a:gd name="T116" fmla="*/ 0 w 1179"/>
                <a:gd name="T117" fmla="*/ 88 h 111"/>
                <a:gd name="T118" fmla="*/ 41 w 1179"/>
                <a:gd name="T119" fmla="*/ 51 h 111"/>
                <a:gd name="T120" fmla="*/ 56 w 1179"/>
                <a:gd name="T121" fmla="*/ 3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9" h="111">
                  <a:moveTo>
                    <a:pt x="1145" y="44"/>
                  </a:moveTo>
                  <a:cubicBezTo>
                    <a:pt x="1155" y="44"/>
                    <a:pt x="1162" y="51"/>
                    <a:pt x="1163" y="62"/>
                  </a:cubicBezTo>
                  <a:cubicBezTo>
                    <a:pt x="1125" y="62"/>
                    <a:pt x="1125" y="62"/>
                    <a:pt x="1125" y="62"/>
                  </a:cubicBezTo>
                  <a:cubicBezTo>
                    <a:pt x="1127" y="50"/>
                    <a:pt x="1134" y="44"/>
                    <a:pt x="1145" y="44"/>
                  </a:cubicBezTo>
                  <a:moveTo>
                    <a:pt x="1145" y="31"/>
                  </a:moveTo>
                  <a:cubicBezTo>
                    <a:pt x="1123" y="31"/>
                    <a:pt x="1109" y="47"/>
                    <a:pt x="1109" y="70"/>
                  </a:cubicBezTo>
                  <a:cubicBezTo>
                    <a:pt x="1109" y="95"/>
                    <a:pt x="1124" y="110"/>
                    <a:pt x="1145" y="110"/>
                  </a:cubicBezTo>
                  <a:cubicBezTo>
                    <a:pt x="1161" y="110"/>
                    <a:pt x="1173" y="101"/>
                    <a:pt x="1177" y="90"/>
                  </a:cubicBezTo>
                  <a:cubicBezTo>
                    <a:pt x="1164" y="83"/>
                    <a:pt x="1164" y="83"/>
                    <a:pt x="1164" y="83"/>
                  </a:cubicBezTo>
                  <a:cubicBezTo>
                    <a:pt x="1161" y="93"/>
                    <a:pt x="1154" y="97"/>
                    <a:pt x="1145" y="97"/>
                  </a:cubicBezTo>
                  <a:cubicBezTo>
                    <a:pt x="1134" y="97"/>
                    <a:pt x="1125" y="88"/>
                    <a:pt x="1124" y="72"/>
                  </a:cubicBezTo>
                  <a:cubicBezTo>
                    <a:pt x="1178" y="72"/>
                    <a:pt x="1178" y="72"/>
                    <a:pt x="1178" y="72"/>
                  </a:cubicBezTo>
                  <a:cubicBezTo>
                    <a:pt x="1178" y="69"/>
                    <a:pt x="1178" y="69"/>
                    <a:pt x="1178" y="69"/>
                  </a:cubicBezTo>
                  <a:cubicBezTo>
                    <a:pt x="1179" y="48"/>
                    <a:pt x="1167" y="31"/>
                    <a:pt x="1145" y="31"/>
                  </a:cubicBezTo>
                  <a:moveTo>
                    <a:pt x="1098" y="86"/>
                  </a:moveTo>
                  <a:cubicBezTo>
                    <a:pt x="1084" y="81"/>
                    <a:pt x="1084" y="81"/>
                    <a:pt x="1084" y="81"/>
                  </a:cubicBezTo>
                  <a:cubicBezTo>
                    <a:pt x="1082" y="91"/>
                    <a:pt x="1073" y="97"/>
                    <a:pt x="1065" y="97"/>
                  </a:cubicBezTo>
                  <a:cubicBezTo>
                    <a:pt x="1051" y="97"/>
                    <a:pt x="1043" y="87"/>
                    <a:pt x="1043" y="70"/>
                  </a:cubicBezTo>
                  <a:cubicBezTo>
                    <a:pt x="1043" y="54"/>
                    <a:pt x="1051" y="44"/>
                    <a:pt x="1065" y="44"/>
                  </a:cubicBezTo>
                  <a:cubicBezTo>
                    <a:pt x="1073" y="44"/>
                    <a:pt x="1082" y="50"/>
                    <a:pt x="1084" y="60"/>
                  </a:cubicBezTo>
                  <a:cubicBezTo>
                    <a:pt x="1098" y="55"/>
                    <a:pt x="1098" y="55"/>
                    <a:pt x="1098" y="55"/>
                  </a:cubicBezTo>
                  <a:cubicBezTo>
                    <a:pt x="1094" y="40"/>
                    <a:pt x="1080" y="31"/>
                    <a:pt x="1065" y="31"/>
                  </a:cubicBezTo>
                  <a:cubicBezTo>
                    <a:pt x="1042" y="31"/>
                    <a:pt x="1028" y="47"/>
                    <a:pt x="1028" y="70"/>
                  </a:cubicBezTo>
                  <a:cubicBezTo>
                    <a:pt x="1028" y="95"/>
                    <a:pt x="1043" y="110"/>
                    <a:pt x="1065" y="110"/>
                  </a:cubicBezTo>
                  <a:cubicBezTo>
                    <a:pt x="1080" y="110"/>
                    <a:pt x="1094" y="101"/>
                    <a:pt x="1098" y="86"/>
                  </a:cubicBezTo>
                  <a:moveTo>
                    <a:pt x="985" y="31"/>
                  </a:moveTo>
                  <a:cubicBezTo>
                    <a:pt x="975" y="31"/>
                    <a:pt x="966" y="36"/>
                    <a:pt x="962" y="43"/>
                  </a:cubicBezTo>
                  <a:cubicBezTo>
                    <a:pt x="960" y="43"/>
                    <a:pt x="960" y="43"/>
                    <a:pt x="960" y="43"/>
                  </a:cubicBezTo>
                  <a:cubicBezTo>
                    <a:pt x="960" y="33"/>
                    <a:pt x="960" y="33"/>
                    <a:pt x="960" y="33"/>
                  </a:cubicBezTo>
                  <a:cubicBezTo>
                    <a:pt x="946" y="33"/>
                    <a:pt x="946" y="33"/>
                    <a:pt x="946" y="33"/>
                  </a:cubicBezTo>
                  <a:cubicBezTo>
                    <a:pt x="946" y="109"/>
                    <a:pt x="946" y="109"/>
                    <a:pt x="946" y="109"/>
                  </a:cubicBezTo>
                  <a:cubicBezTo>
                    <a:pt x="961" y="109"/>
                    <a:pt x="961" y="109"/>
                    <a:pt x="961" y="109"/>
                  </a:cubicBezTo>
                  <a:cubicBezTo>
                    <a:pt x="961" y="68"/>
                    <a:pt x="961" y="68"/>
                    <a:pt x="961" y="68"/>
                  </a:cubicBezTo>
                  <a:cubicBezTo>
                    <a:pt x="961" y="60"/>
                    <a:pt x="963" y="55"/>
                    <a:pt x="966" y="51"/>
                  </a:cubicBezTo>
                  <a:cubicBezTo>
                    <a:pt x="970" y="47"/>
                    <a:pt x="975" y="44"/>
                    <a:pt x="981" y="44"/>
                  </a:cubicBezTo>
                  <a:cubicBezTo>
                    <a:pt x="991" y="44"/>
                    <a:pt x="997" y="50"/>
                    <a:pt x="997" y="63"/>
                  </a:cubicBezTo>
                  <a:cubicBezTo>
                    <a:pt x="997" y="109"/>
                    <a:pt x="997" y="109"/>
                    <a:pt x="997" y="109"/>
                  </a:cubicBezTo>
                  <a:cubicBezTo>
                    <a:pt x="1012" y="109"/>
                    <a:pt x="1012" y="109"/>
                    <a:pt x="1012" y="109"/>
                  </a:cubicBezTo>
                  <a:cubicBezTo>
                    <a:pt x="1012" y="58"/>
                    <a:pt x="1012" y="58"/>
                    <a:pt x="1012" y="58"/>
                  </a:cubicBezTo>
                  <a:cubicBezTo>
                    <a:pt x="1012" y="38"/>
                    <a:pt x="999" y="31"/>
                    <a:pt x="985" y="31"/>
                  </a:cubicBezTo>
                  <a:moveTo>
                    <a:pt x="896" y="44"/>
                  </a:moveTo>
                  <a:cubicBezTo>
                    <a:pt x="907" y="44"/>
                    <a:pt x="914" y="51"/>
                    <a:pt x="914" y="62"/>
                  </a:cubicBezTo>
                  <a:cubicBezTo>
                    <a:pt x="876" y="62"/>
                    <a:pt x="876" y="62"/>
                    <a:pt x="876" y="62"/>
                  </a:cubicBezTo>
                  <a:cubicBezTo>
                    <a:pt x="878" y="50"/>
                    <a:pt x="886" y="44"/>
                    <a:pt x="896" y="44"/>
                  </a:cubicBezTo>
                  <a:moveTo>
                    <a:pt x="897" y="31"/>
                  </a:moveTo>
                  <a:cubicBezTo>
                    <a:pt x="875" y="31"/>
                    <a:pt x="860" y="47"/>
                    <a:pt x="860" y="70"/>
                  </a:cubicBezTo>
                  <a:cubicBezTo>
                    <a:pt x="860" y="95"/>
                    <a:pt x="876" y="110"/>
                    <a:pt x="897" y="110"/>
                  </a:cubicBezTo>
                  <a:cubicBezTo>
                    <a:pt x="912" y="110"/>
                    <a:pt x="924" y="101"/>
                    <a:pt x="928" y="90"/>
                  </a:cubicBezTo>
                  <a:cubicBezTo>
                    <a:pt x="916" y="83"/>
                    <a:pt x="916" y="83"/>
                    <a:pt x="916" y="83"/>
                  </a:cubicBezTo>
                  <a:cubicBezTo>
                    <a:pt x="912" y="93"/>
                    <a:pt x="905" y="97"/>
                    <a:pt x="897" y="97"/>
                  </a:cubicBezTo>
                  <a:cubicBezTo>
                    <a:pt x="885" y="97"/>
                    <a:pt x="876" y="88"/>
                    <a:pt x="875" y="72"/>
                  </a:cubicBezTo>
                  <a:cubicBezTo>
                    <a:pt x="930" y="72"/>
                    <a:pt x="930" y="72"/>
                    <a:pt x="930" y="72"/>
                  </a:cubicBezTo>
                  <a:cubicBezTo>
                    <a:pt x="930" y="69"/>
                    <a:pt x="930" y="69"/>
                    <a:pt x="930" y="69"/>
                  </a:cubicBezTo>
                  <a:cubicBezTo>
                    <a:pt x="930" y="48"/>
                    <a:pt x="918" y="31"/>
                    <a:pt x="897" y="31"/>
                  </a:cubicBezTo>
                  <a:moveTo>
                    <a:pt x="844" y="33"/>
                  </a:moveTo>
                  <a:cubicBezTo>
                    <a:pt x="829" y="33"/>
                    <a:pt x="829" y="33"/>
                    <a:pt x="829" y="33"/>
                  </a:cubicBezTo>
                  <a:cubicBezTo>
                    <a:pt x="829" y="109"/>
                    <a:pt x="829" y="109"/>
                    <a:pt x="829" y="109"/>
                  </a:cubicBezTo>
                  <a:cubicBezTo>
                    <a:pt x="844" y="109"/>
                    <a:pt x="844" y="109"/>
                    <a:pt x="844" y="109"/>
                  </a:cubicBezTo>
                  <a:lnTo>
                    <a:pt x="844" y="33"/>
                  </a:lnTo>
                  <a:close/>
                  <a:moveTo>
                    <a:pt x="847" y="10"/>
                  </a:moveTo>
                  <a:cubicBezTo>
                    <a:pt x="847" y="4"/>
                    <a:pt x="842" y="0"/>
                    <a:pt x="837" y="0"/>
                  </a:cubicBezTo>
                  <a:cubicBezTo>
                    <a:pt x="831" y="0"/>
                    <a:pt x="827" y="4"/>
                    <a:pt x="827" y="10"/>
                  </a:cubicBezTo>
                  <a:cubicBezTo>
                    <a:pt x="827" y="16"/>
                    <a:pt x="831" y="20"/>
                    <a:pt x="837" y="20"/>
                  </a:cubicBezTo>
                  <a:cubicBezTo>
                    <a:pt x="842" y="20"/>
                    <a:pt x="847" y="16"/>
                    <a:pt x="847" y="10"/>
                  </a:cubicBezTo>
                  <a:moveTo>
                    <a:pt x="814" y="86"/>
                  </a:moveTo>
                  <a:cubicBezTo>
                    <a:pt x="800" y="81"/>
                    <a:pt x="800" y="81"/>
                    <a:pt x="800" y="81"/>
                  </a:cubicBezTo>
                  <a:cubicBezTo>
                    <a:pt x="798" y="91"/>
                    <a:pt x="789" y="97"/>
                    <a:pt x="781" y="97"/>
                  </a:cubicBezTo>
                  <a:cubicBezTo>
                    <a:pt x="767" y="97"/>
                    <a:pt x="759" y="87"/>
                    <a:pt x="759" y="70"/>
                  </a:cubicBezTo>
                  <a:cubicBezTo>
                    <a:pt x="759" y="54"/>
                    <a:pt x="767" y="44"/>
                    <a:pt x="781" y="44"/>
                  </a:cubicBezTo>
                  <a:cubicBezTo>
                    <a:pt x="789" y="44"/>
                    <a:pt x="797" y="50"/>
                    <a:pt x="800" y="60"/>
                  </a:cubicBezTo>
                  <a:cubicBezTo>
                    <a:pt x="814" y="55"/>
                    <a:pt x="814" y="55"/>
                    <a:pt x="814" y="55"/>
                  </a:cubicBezTo>
                  <a:cubicBezTo>
                    <a:pt x="810" y="40"/>
                    <a:pt x="796" y="31"/>
                    <a:pt x="781" y="31"/>
                  </a:cubicBezTo>
                  <a:cubicBezTo>
                    <a:pt x="758" y="31"/>
                    <a:pt x="743" y="47"/>
                    <a:pt x="743" y="70"/>
                  </a:cubicBezTo>
                  <a:cubicBezTo>
                    <a:pt x="743" y="95"/>
                    <a:pt x="758" y="110"/>
                    <a:pt x="781" y="110"/>
                  </a:cubicBezTo>
                  <a:cubicBezTo>
                    <a:pt x="796" y="110"/>
                    <a:pt x="810" y="101"/>
                    <a:pt x="814" y="86"/>
                  </a:cubicBezTo>
                  <a:moveTo>
                    <a:pt x="717" y="36"/>
                  </a:moveTo>
                  <a:cubicBezTo>
                    <a:pt x="731" y="28"/>
                    <a:pt x="731" y="28"/>
                    <a:pt x="731" y="28"/>
                  </a:cubicBezTo>
                  <a:cubicBezTo>
                    <a:pt x="727" y="16"/>
                    <a:pt x="715" y="8"/>
                    <a:pt x="698" y="8"/>
                  </a:cubicBezTo>
                  <a:cubicBezTo>
                    <a:pt x="678" y="8"/>
                    <a:pt x="665" y="20"/>
                    <a:pt x="665" y="35"/>
                  </a:cubicBezTo>
                  <a:cubicBezTo>
                    <a:pt x="665" y="49"/>
                    <a:pt x="674" y="58"/>
                    <a:pt x="693" y="64"/>
                  </a:cubicBezTo>
                  <a:cubicBezTo>
                    <a:pt x="709" y="70"/>
                    <a:pt x="717" y="73"/>
                    <a:pt x="717" y="82"/>
                  </a:cubicBezTo>
                  <a:cubicBezTo>
                    <a:pt x="717" y="91"/>
                    <a:pt x="709" y="96"/>
                    <a:pt x="698" y="96"/>
                  </a:cubicBezTo>
                  <a:cubicBezTo>
                    <a:pt x="687" y="96"/>
                    <a:pt x="679" y="91"/>
                    <a:pt x="674" y="80"/>
                  </a:cubicBezTo>
                  <a:cubicBezTo>
                    <a:pt x="661" y="88"/>
                    <a:pt x="661" y="88"/>
                    <a:pt x="661" y="88"/>
                  </a:cubicBezTo>
                  <a:cubicBezTo>
                    <a:pt x="667" y="103"/>
                    <a:pt x="680" y="111"/>
                    <a:pt x="698" y="111"/>
                  </a:cubicBezTo>
                  <a:cubicBezTo>
                    <a:pt x="718" y="111"/>
                    <a:pt x="733" y="99"/>
                    <a:pt x="733" y="80"/>
                  </a:cubicBezTo>
                  <a:cubicBezTo>
                    <a:pt x="733" y="65"/>
                    <a:pt x="721" y="58"/>
                    <a:pt x="702" y="51"/>
                  </a:cubicBezTo>
                  <a:cubicBezTo>
                    <a:pt x="689" y="47"/>
                    <a:pt x="681" y="43"/>
                    <a:pt x="681" y="34"/>
                  </a:cubicBezTo>
                  <a:cubicBezTo>
                    <a:pt x="681" y="28"/>
                    <a:pt x="686" y="22"/>
                    <a:pt x="697" y="22"/>
                  </a:cubicBezTo>
                  <a:cubicBezTo>
                    <a:pt x="707" y="22"/>
                    <a:pt x="715" y="28"/>
                    <a:pt x="717" y="36"/>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98478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Social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smtClean="0"/>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smtClean="0"/>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smtClean="0"/>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smtClean="0"/>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6"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1" name="Group 30"/>
          <p:cNvGrpSpPr/>
          <p:nvPr userDrawn="1"/>
        </p:nvGrpSpPr>
        <p:grpSpPr>
          <a:xfrm>
            <a:off x="3312000" y="2335988"/>
            <a:ext cx="2843213" cy="485769"/>
            <a:chOff x="2742562" y="2636845"/>
            <a:chExt cx="2843213" cy="485769"/>
          </a:xfrm>
        </p:grpSpPr>
        <p:sp>
          <p:nvSpPr>
            <p:cNvPr id="32" name="Freeform 6"/>
            <p:cNvSpPr>
              <a:spLocks noEditPoints="1"/>
            </p:cNvSpPr>
            <p:nvPr userDrawn="1"/>
          </p:nvSpPr>
          <p:spPr bwMode="auto">
            <a:xfrm>
              <a:off x="2742562" y="2636845"/>
              <a:ext cx="2843213" cy="188913"/>
            </a:xfrm>
            <a:custGeom>
              <a:avLst/>
              <a:gdLst>
                <a:gd name="T0" fmla="*/ 1657 w 1682"/>
                <a:gd name="T1" fmla="*/ 63 h 111"/>
                <a:gd name="T2" fmla="*/ 1652 w 1682"/>
                <a:gd name="T3" fmla="*/ 31 h 111"/>
                <a:gd name="T4" fmla="*/ 1631 w 1682"/>
                <a:gd name="T5" fmla="*/ 85 h 111"/>
                <a:gd name="T6" fmla="*/ 1578 w 1682"/>
                <a:gd name="T7" fmla="*/ 31 h 111"/>
                <a:gd name="T8" fmla="*/ 1578 w 1682"/>
                <a:gd name="T9" fmla="*/ 97 h 111"/>
                <a:gd name="T10" fmla="*/ 1531 w 1682"/>
                <a:gd name="T11" fmla="*/ 86 h 111"/>
                <a:gd name="T12" fmla="*/ 1517 w 1682"/>
                <a:gd name="T13" fmla="*/ 60 h 111"/>
                <a:gd name="T14" fmla="*/ 1531 w 1682"/>
                <a:gd name="T15" fmla="*/ 86 h 111"/>
                <a:gd name="T16" fmla="*/ 1379 w 1682"/>
                <a:gd name="T17" fmla="*/ 33 h 111"/>
                <a:gd name="T18" fmla="*/ 1415 w 1682"/>
                <a:gd name="T19" fmla="*/ 44 h 111"/>
                <a:gd name="T20" fmla="*/ 1418 w 1682"/>
                <a:gd name="T21" fmla="*/ 31 h 111"/>
                <a:gd name="T22" fmla="*/ 1330 w 1682"/>
                <a:gd name="T23" fmla="*/ 31 h 111"/>
                <a:gd name="T24" fmla="*/ 1330 w 1682"/>
                <a:gd name="T25" fmla="*/ 97 h 111"/>
                <a:gd name="T26" fmla="*/ 1278 w 1682"/>
                <a:gd name="T27" fmla="*/ 33 h 111"/>
                <a:gd name="T28" fmla="*/ 1280 w 1682"/>
                <a:gd name="T29" fmla="*/ 10 h 111"/>
                <a:gd name="T30" fmla="*/ 1247 w 1682"/>
                <a:gd name="T31" fmla="*/ 86 h 111"/>
                <a:gd name="T32" fmla="*/ 1233 w 1682"/>
                <a:gd name="T33" fmla="*/ 60 h 111"/>
                <a:gd name="T34" fmla="*/ 1247 w 1682"/>
                <a:gd name="T35" fmla="*/ 86 h 111"/>
                <a:gd name="T36" fmla="*/ 1126 w 1682"/>
                <a:gd name="T37" fmla="*/ 64 h 111"/>
                <a:gd name="T38" fmla="*/ 1131 w 1682"/>
                <a:gd name="T39" fmla="*/ 111 h 111"/>
                <a:gd name="T40" fmla="*/ 1150 w 1682"/>
                <a:gd name="T41" fmla="*/ 36 h 111"/>
                <a:gd name="T42" fmla="*/ 1046 w 1682"/>
                <a:gd name="T43" fmla="*/ 109 h 111"/>
                <a:gd name="T44" fmla="*/ 993 w 1682"/>
                <a:gd name="T45" fmla="*/ 79 h 111"/>
                <a:gd name="T46" fmla="*/ 948 w 1682"/>
                <a:gd name="T47" fmla="*/ 51 h 111"/>
                <a:gd name="T48" fmla="*/ 945 w 1682"/>
                <a:gd name="T49" fmla="*/ 88 h 111"/>
                <a:gd name="T50" fmla="*/ 1017 w 1682"/>
                <a:gd name="T51" fmla="*/ 109 h 111"/>
                <a:gd name="T52" fmla="*/ 914 w 1682"/>
                <a:gd name="T53" fmla="*/ 109 h 111"/>
                <a:gd name="T54" fmla="*/ 912 w 1682"/>
                <a:gd name="T55" fmla="*/ 10 h 111"/>
                <a:gd name="T56" fmla="*/ 866 w 1682"/>
                <a:gd name="T57" fmla="*/ 97 h 111"/>
                <a:gd name="T58" fmla="*/ 866 w 1682"/>
                <a:gd name="T59" fmla="*/ 31 h 111"/>
                <a:gd name="T60" fmla="*/ 780 w 1682"/>
                <a:gd name="T61" fmla="*/ 97 h 111"/>
                <a:gd name="T62" fmla="*/ 780 w 1682"/>
                <a:gd name="T63" fmla="*/ 31 h 111"/>
                <a:gd name="T64" fmla="*/ 731 w 1682"/>
                <a:gd name="T65" fmla="*/ 28 h 111"/>
                <a:gd name="T66" fmla="*/ 698 w 1682"/>
                <a:gd name="T67" fmla="*/ 96 h 111"/>
                <a:gd name="T68" fmla="*/ 702 w 1682"/>
                <a:gd name="T69" fmla="*/ 51 h 111"/>
                <a:gd name="T70" fmla="*/ 623 w 1682"/>
                <a:gd name="T71" fmla="*/ 16 h 111"/>
                <a:gd name="T72" fmla="*/ 572 w 1682"/>
                <a:gd name="T73" fmla="*/ 33 h 111"/>
                <a:gd name="T74" fmla="*/ 599 w 1682"/>
                <a:gd name="T75" fmla="*/ 45 h 111"/>
                <a:gd name="T76" fmla="*/ 613 w 1682"/>
                <a:gd name="T77" fmla="*/ 15 h 111"/>
                <a:gd name="T78" fmla="*/ 548 w 1682"/>
                <a:gd name="T79" fmla="*/ 70 h 111"/>
                <a:gd name="T80" fmla="*/ 563 w 1682"/>
                <a:gd name="T81" fmla="*/ 70 h 111"/>
                <a:gd name="T82" fmla="*/ 440 w 1682"/>
                <a:gd name="T83" fmla="*/ 109 h 111"/>
                <a:gd name="T84" fmla="*/ 394 w 1682"/>
                <a:gd name="T85" fmla="*/ 70 h 111"/>
                <a:gd name="T86" fmla="*/ 409 w 1682"/>
                <a:gd name="T87" fmla="*/ 70 h 111"/>
                <a:gd name="T88" fmla="*/ 309 w 1682"/>
                <a:gd name="T89" fmla="*/ 70 h 111"/>
                <a:gd name="T90" fmla="*/ 324 w 1682"/>
                <a:gd name="T91" fmla="*/ 70 h 111"/>
                <a:gd name="T92" fmla="*/ 169 w 1682"/>
                <a:gd name="T93" fmla="*/ 4 h 111"/>
                <a:gd name="T94" fmla="*/ 204 w 1682"/>
                <a:gd name="T95" fmla="*/ 44 h 111"/>
                <a:gd name="T96" fmla="*/ 208 w 1682"/>
                <a:gd name="T97" fmla="*/ 31 h 111"/>
                <a:gd name="T98" fmla="*/ 120 w 1682"/>
                <a:gd name="T99" fmla="*/ 44 h 111"/>
                <a:gd name="T100" fmla="*/ 120 w 1682"/>
                <a:gd name="T101" fmla="*/ 110 h 111"/>
                <a:gd name="T102" fmla="*/ 4 w 1682"/>
                <a:gd name="T103" fmla="*/ 35 h 111"/>
                <a:gd name="T104" fmla="*/ 0 w 1682"/>
                <a:gd name="T105" fmla="*/ 88 h 111"/>
                <a:gd name="T106" fmla="*/ 36 w 1682"/>
                <a:gd name="T107"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2" h="111">
                  <a:moveTo>
                    <a:pt x="1631" y="85"/>
                  </a:moveTo>
                  <a:cubicBezTo>
                    <a:pt x="1622" y="95"/>
                    <a:pt x="1622" y="95"/>
                    <a:pt x="1622" y="95"/>
                  </a:cubicBezTo>
                  <a:cubicBezTo>
                    <a:pt x="1627" y="103"/>
                    <a:pt x="1637" y="110"/>
                    <a:pt x="1653" y="110"/>
                  </a:cubicBezTo>
                  <a:cubicBezTo>
                    <a:pt x="1670" y="110"/>
                    <a:pt x="1682" y="101"/>
                    <a:pt x="1682" y="86"/>
                  </a:cubicBezTo>
                  <a:cubicBezTo>
                    <a:pt x="1682" y="72"/>
                    <a:pt x="1670" y="67"/>
                    <a:pt x="1657" y="63"/>
                  </a:cubicBezTo>
                  <a:cubicBezTo>
                    <a:pt x="1647" y="61"/>
                    <a:pt x="1640" y="58"/>
                    <a:pt x="1640" y="52"/>
                  </a:cubicBezTo>
                  <a:cubicBezTo>
                    <a:pt x="1640" y="47"/>
                    <a:pt x="1644" y="43"/>
                    <a:pt x="1652" y="43"/>
                  </a:cubicBezTo>
                  <a:cubicBezTo>
                    <a:pt x="1661" y="43"/>
                    <a:pt x="1669" y="48"/>
                    <a:pt x="1673" y="54"/>
                  </a:cubicBezTo>
                  <a:cubicBezTo>
                    <a:pt x="1681" y="43"/>
                    <a:pt x="1681" y="43"/>
                    <a:pt x="1681" y="43"/>
                  </a:cubicBezTo>
                  <a:cubicBezTo>
                    <a:pt x="1674" y="36"/>
                    <a:pt x="1665" y="31"/>
                    <a:pt x="1652" y="31"/>
                  </a:cubicBezTo>
                  <a:cubicBezTo>
                    <a:pt x="1636" y="31"/>
                    <a:pt x="1625" y="39"/>
                    <a:pt x="1625" y="53"/>
                  </a:cubicBezTo>
                  <a:cubicBezTo>
                    <a:pt x="1625" y="67"/>
                    <a:pt x="1637" y="72"/>
                    <a:pt x="1651" y="76"/>
                  </a:cubicBezTo>
                  <a:cubicBezTo>
                    <a:pt x="1661" y="78"/>
                    <a:pt x="1667" y="82"/>
                    <a:pt x="1667" y="88"/>
                  </a:cubicBezTo>
                  <a:cubicBezTo>
                    <a:pt x="1667" y="94"/>
                    <a:pt x="1662" y="98"/>
                    <a:pt x="1653" y="98"/>
                  </a:cubicBezTo>
                  <a:cubicBezTo>
                    <a:pt x="1642" y="98"/>
                    <a:pt x="1635" y="92"/>
                    <a:pt x="1631" y="85"/>
                  </a:cubicBezTo>
                  <a:moveTo>
                    <a:pt x="1578" y="44"/>
                  </a:moveTo>
                  <a:cubicBezTo>
                    <a:pt x="1589" y="44"/>
                    <a:pt x="1595" y="51"/>
                    <a:pt x="1596" y="62"/>
                  </a:cubicBezTo>
                  <a:cubicBezTo>
                    <a:pt x="1558" y="62"/>
                    <a:pt x="1558" y="62"/>
                    <a:pt x="1558" y="62"/>
                  </a:cubicBezTo>
                  <a:cubicBezTo>
                    <a:pt x="1560" y="50"/>
                    <a:pt x="1568" y="44"/>
                    <a:pt x="1578" y="44"/>
                  </a:cubicBezTo>
                  <a:moveTo>
                    <a:pt x="1578" y="31"/>
                  </a:moveTo>
                  <a:cubicBezTo>
                    <a:pt x="1557" y="31"/>
                    <a:pt x="1542" y="47"/>
                    <a:pt x="1542" y="70"/>
                  </a:cubicBezTo>
                  <a:cubicBezTo>
                    <a:pt x="1542" y="95"/>
                    <a:pt x="1557" y="110"/>
                    <a:pt x="1579" y="110"/>
                  </a:cubicBezTo>
                  <a:cubicBezTo>
                    <a:pt x="1594" y="110"/>
                    <a:pt x="1606" y="101"/>
                    <a:pt x="1610" y="90"/>
                  </a:cubicBezTo>
                  <a:cubicBezTo>
                    <a:pt x="1598" y="83"/>
                    <a:pt x="1598" y="83"/>
                    <a:pt x="1598" y="83"/>
                  </a:cubicBezTo>
                  <a:cubicBezTo>
                    <a:pt x="1594" y="93"/>
                    <a:pt x="1587" y="97"/>
                    <a:pt x="1578" y="97"/>
                  </a:cubicBezTo>
                  <a:cubicBezTo>
                    <a:pt x="1567" y="97"/>
                    <a:pt x="1558" y="88"/>
                    <a:pt x="1557" y="72"/>
                  </a:cubicBezTo>
                  <a:cubicBezTo>
                    <a:pt x="1611" y="72"/>
                    <a:pt x="1611" y="72"/>
                    <a:pt x="1611" y="72"/>
                  </a:cubicBezTo>
                  <a:cubicBezTo>
                    <a:pt x="1611" y="69"/>
                    <a:pt x="1611" y="69"/>
                    <a:pt x="1611" y="69"/>
                  </a:cubicBezTo>
                  <a:cubicBezTo>
                    <a:pt x="1612" y="48"/>
                    <a:pt x="1600" y="31"/>
                    <a:pt x="1578" y="31"/>
                  </a:cubicBezTo>
                  <a:moveTo>
                    <a:pt x="1531" y="86"/>
                  </a:moveTo>
                  <a:cubicBezTo>
                    <a:pt x="1517" y="81"/>
                    <a:pt x="1517" y="81"/>
                    <a:pt x="1517" y="81"/>
                  </a:cubicBezTo>
                  <a:cubicBezTo>
                    <a:pt x="1515" y="91"/>
                    <a:pt x="1506" y="97"/>
                    <a:pt x="1498" y="97"/>
                  </a:cubicBezTo>
                  <a:cubicBezTo>
                    <a:pt x="1484" y="97"/>
                    <a:pt x="1476" y="87"/>
                    <a:pt x="1476" y="70"/>
                  </a:cubicBezTo>
                  <a:cubicBezTo>
                    <a:pt x="1476" y="54"/>
                    <a:pt x="1484" y="44"/>
                    <a:pt x="1498" y="44"/>
                  </a:cubicBezTo>
                  <a:cubicBezTo>
                    <a:pt x="1506" y="44"/>
                    <a:pt x="1515" y="50"/>
                    <a:pt x="1517" y="60"/>
                  </a:cubicBezTo>
                  <a:cubicBezTo>
                    <a:pt x="1531" y="55"/>
                    <a:pt x="1531" y="55"/>
                    <a:pt x="1531" y="55"/>
                  </a:cubicBezTo>
                  <a:cubicBezTo>
                    <a:pt x="1527" y="40"/>
                    <a:pt x="1514" y="31"/>
                    <a:pt x="1498" y="31"/>
                  </a:cubicBezTo>
                  <a:cubicBezTo>
                    <a:pt x="1475" y="31"/>
                    <a:pt x="1461" y="47"/>
                    <a:pt x="1461" y="70"/>
                  </a:cubicBezTo>
                  <a:cubicBezTo>
                    <a:pt x="1461" y="95"/>
                    <a:pt x="1476" y="110"/>
                    <a:pt x="1498" y="110"/>
                  </a:cubicBezTo>
                  <a:cubicBezTo>
                    <a:pt x="1514" y="110"/>
                    <a:pt x="1527" y="101"/>
                    <a:pt x="1531" y="86"/>
                  </a:cubicBezTo>
                  <a:moveTo>
                    <a:pt x="1418" y="31"/>
                  </a:moveTo>
                  <a:cubicBezTo>
                    <a:pt x="1408" y="31"/>
                    <a:pt x="1399" y="36"/>
                    <a:pt x="1395" y="43"/>
                  </a:cubicBezTo>
                  <a:cubicBezTo>
                    <a:pt x="1394" y="43"/>
                    <a:pt x="1394" y="43"/>
                    <a:pt x="1394" y="43"/>
                  </a:cubicBezTo>
                  <a:cubicBezTo>
                    <a:pt x="1393" y="33"/>
                    <a:pt x="1393" y="33"/>
                    <a:pt x="1393" y="33"/>
                  </a:cubicBezTo>
                  <a:cubicBezTo>
                    <a:pt x="1379" y="33"/>
                    <a:pt x="1379" y="33"/>
                    <a:pt x="1379" y="33"/>
                  </a:cubicBezTo>
                  <a:cubicBezTo>
                    <a:pt x="1379" y="109"/>
                    <a:pt x="1379" y="109"/>
                    <a:pt x="1379" y="109"/>
                  </a:cubicBezTo>
                  <a:cubicBezTo>
                    <a:pt x="1394" y="109"/>
                    <a:pt x="1394" y="109"/>
                    <a:pt x="1394" y="109"/>
                  </a:cubicBezTo>
                  <a:cubicBezTo>
                    <a:pt x="1394" y="68"/>
                    <a:pt x="1394" y="68"/>
                    <a:pt x="1394" y="68"/>
                  </a:cubicBezTo>
                  <a:cubicBezTo>
                    <a:pt x="1394" y="60"/>
                    <a:pt x="1396" y="55"/>
                    <a:pt x="1399" y="51"/>
                  </a:cubicBezTo>
                  <a:cubicBezTo>
                    <a:pt x="1403" y="47"/>
                    <a:pt x="1409" y="44"/>
                    <a:pt x="1415" y="44"/>
                  </a:cubicBezTo>
                  <a:cubicBezTo>
                    <a:pt x="1424" y="44"/>
                    <a:pt x="1430" y="50"/>
                    <a:pt x="1430" y="63"/>
                  </a:cubicBezTo>
                  <a:cubicBezTo>
                    <a:pt x="1430" y="109"/>
                    <a:pt x="1430" y="109"/>
                    <a:pt x="1430" y="109"/>
                  </a:cubicBezTo>
                  <a:cubicBezTo>
                    <a:pt x="1445" y="109"/>
                    <a:pt x="1445" y="109"/>
                    <a:pt x="1445" y="109"/>
                  </a:cubicBezTo>
                  <a:cubicBezTo>
                    <a:pt x="1445" y="58"/>
                    <a:pt x="1445" y="58"/>
                    <a:pt x="1445" y="58"/>
                  </a:cubicBezTo>
                  <a:cubicBezTo>
                    <a:pt x="1445" y="38"/>
                    <a:pt x="1432" y="31"/>
                    <a:pt x="1418" y="31"/>
                  </a:cubicBezTo>
                  <a:moveTo>
                    <a:pt x="1329" y="44"/>
                  </a:moveTo>
                  <a:cubicBezTo>
                    <a:pt x="1340" y="44"/>
                    <a:pt x="1347" y="51"/>
                    <a:pt x="1348" y="62"/>
                  </a:cubicBezTo>
                  <a:cubicBezTo>
                    <a:pt x="1309" y="62"/>
                    <a:pt x="1309" y="62"/>
                    <a:pt x="1309" y="62"/>
                  </a:cubicBezTo>
                  <a:cubicBezTo>
                    <a:pt x="1311" y="50"/>
                    <a:pt x="1319" y="44"/>
                    <a:pt x="1329" y="44"/>
                  </a:cubicBezTo>
                  <a:moveTo>
                    <a:pt x="1330" y="31"/>
                  </a:moveTo>
                  <a:cubicBezTo>
                    <a:pt x="1308" y="31"/>
                    <a:pt x="1294" y="47"/>
                    <a:pt x="1294" y="70"/>
                  </a:cubicBezTo>
                  <a:cubicBezTo>
                    <a:pt x="1294" y="95"/>
                    <a:pt x="1309" y="110"/>
                    <a:pt x="1330" y="110"/>
                  </a:cubicBezTo>
                  <a:cubicBezTo>
                    <a:pt x="1345" y="110"/>
                    <a:pt x="1357" y="101"/>
                    <a:pt x="1361" y="90"/>
                  </a:cubicBezTo>
                  <a:cubicBezTo>
                    <a:pt x="1349" y="83"/>
                    <a:pt x="1349" y="83"/>
                    <a:pt x="1349" y="83"/>
                  </a:cubicBezTo>
                  <a:cubicBezTo>
                    <a:pt x="1346" y="93"/>
                    <a:pt x="1339" y="97"/>
                    <a:pt x="1330" y="97"/>
                  </a:cubicBezTo>
                  <a:cubicBezTo>
                    <a:pt x="1318" y="97"/>
                    <a:pt x="1309" y="88"/>
                    <a:pt x="1309" y="72"/>
                  </a:cubicBezTo>
                  <a:cubicBezTo>
                    <a:pt x="1363" y="72"/>
                    <a:pt x="1363" y="72"/>
                    <a:pt x="1363" y="72"/>
                  </a:cubicBezTo>
                  <a:cubicBezTo>
                    <a:pt x="1363" y="69"/>
                    <a:pt x="1363" y="69"/>
                    <a:pt x="1363" y="69"/>
                  </a:cubicBezTo>
                  <a:cubicBezTo>
                    <a:pt x="1363" y="48"/>
                    <a:pt x="1351" y="31"/>
                    <a:pt x="1330" y="31"/>
                  </a:cubicBezTo>
                  <a:moveTo>
                    <a:pt x="1278" y="33"/>
                  </a:moveTo>
                  <a:cubicBezTo>
                    <a:pt x="1262" y="33"/>
                    <a:pt x="1262" y="33"/>
                    <a:pt x="1262" y="33"/>
                  </a:cubicBezTo>
                  <a:cubicBezTo>
                    <a:pt x="1262" y="109"/>
                    <a:pt x="1262" y="109"/>
                    <a:pt x="1262" y="109"/>
                  </a:cubicBezTo>
                  <a:cubicBezTo>
                    <a:pt x="1278" y="109"/>
                    <a:pt x="1278" y="109"/>
                    <a:pt x="1278" y="109"/>
                  </a:cubicBezTo>
                  <a:lnTo>
                    <a:pt x="1278" y="33"/>
                  </a:lnTo>
                  <a:close/>
                  <a:moveTo>
                    <a:pt x="1280" y="10"/>
                  </a:moveTo>
                  <a:cubicBezTo>
                    <a:pt x="1280" y="4"/>
                    <a:pt x="1276" y="0"/>
                    <a:pt x="1270" y="0"/>
                  </a:cubicBezTo>
                  <a:cubicBezTo>
                    <a:pt x="1265" y="0"/>
                    <a:pt x="1260" y="4"/>
                    <a:pt x="1260" y="10"/>
                  </a:cubicBezTo>
                  <a:cubicBezTo>
                    <a:pt x="1260" y="16"/>
                    <a:pt x="1265" y="20"/>
                    <a:pt x="1270" y="20"/>
                  </a:cubicBezTo>
                  <a:cubicBezTo>
                    <a:pt x="1276" y="20"/>
                    <a:pt x="1280" y="16"/>
                    <a:pt x="1280" y="10"/>
                  </a:cubicBezTo>
                  <a:moveTo>
                    <a:pt x="1247" y="86"/>
                  </a:moveTo>
                  <a:cubicBezTo>
                    <a:pt x="1233" y="81"/>
                    <a:pt x="1233" y="81"/>
                    <a:pt x="1233" y="81"/>
                  </a:cubicBezTo>
                  <a:cubicBezTo>
                    <a:pt x="1231" y="91"/>
                    <a:pt x="1222" y="97"/>
                    <a:pt x="1214" y="97"/>
                  </a:cubicBezTo>
                  <a:cubicBezTo>
                    <a:pt x="1200" y="97"/>
                    <a:pt x="1192" y="87"/>
                    <a:pt x="1192" y="70"/>
                  </a:cubicBezTo>
                  <a:cubicBezTo>
                    <a:pt x="1192" y="54"/>
                    <a:pt x="1200" y="44"/>
                    <a:pt x="1214" y="44"/>
                  </a:cubicBezTo>
                  <a:cubicBezTo>
                    <a:pt x="1222" y="44"/>
                    <a:pt x="1231" y="50"/>
                    <a:pt x="1233" y="60"/>
                  </a:cubicBezTo>
                  <a:cubicBezTo>
                    <a:pt x="1247" y="55"/>
                    <a:pt x="1247" y="55"/>
                    <a:pt x="1247" y="55"/>
                  </a:cubicBezTo>
                  <a:cubicBezTo>
                    <a:pt x="1243" y="40"/>
                    <a:pt x="1230" y="31"/>
                    <a:pt x="1214" y="31"/>
                  </a:cubicBezTo>
                  <a:cubicBezTo>
                    <a:pt x="1191" y="31"/>
                    <a:pt x="1177" y="47"/>
                    <a:pt x="1177" y="70"/>
                  </a:cubicBezTo>
                  <a:cubicBezTo>
                    <a:pt x="1177" y="95"/>
                    <a:pt x="1192" y="110"/>
                    <a:pt x="1214" y="110"/>
                  </a:cubicBezTo>
                  <a:cubicBezTo>
                    <a:pt x="1230" y="110"/>
                    <a:pt x="1243" y="101"/>
                    <a:pt x="1247" y="86"/>
                  </a:cubicBezTo>
                  <a:moveTo>
                    <a:pt x="1150" y="36"/>
                  </a:moveTo>
                  <a:cubicBezTo>
                    <a:pt x="1164" y="28"/>
                    <a:pt x="1164" y="28"/>
                    <a:pt x="1164" y="28"/>
                  </a:cubicBezTo>
                  <a:cubicBezTo>
                    <a:pt x="1160" y="16"/>
                    <a:pt x="1148" y="8"/>
                    <a:pt x="1131" y="8"/>
                  </a:cubicBezTo>
                  <a:cubicBezTo>
                    <a:pt x="1112" y="8"/>
                    <a:pt x="1098" y="20"/>
                    <a:pt x="1098" y="35"/>
                  </a:cubicBezTo>
                  <a:cubicBezTo>
                    <a:pt x="1098" y="49"/>
                    <a:pt x="1107" y="58"/>
                    <a:pt x="1126" y="64"/>
                  </a:cubicBezTo>
                  <a:cubicBezTo>
                    <a:pt x="1143" y="70"/>
                    <a:pt x="1150" y="73"/>
                    <a:pt x="1150" y="82"/>
                  </a:cubicBezTo>
                  <a:cubicBezTo>
                    <a:pt x="1150" y="91"/>
                    <a:pt x="1142" y="96"/>
                    <a:pt x="1131" y="96"/>
                  </a:cubicBezTo>
                  <a:cubicBezTo>
                    <a:pt x="1120" y="96"/>
                    <a:pt x="1112" y="91"/>
                    <a:pt x="1107" y="80"/>
                  </a:cubicBezTo>
                  <a:cubicBezTo>
                    <a:pt x="1094" y="88"/>
                    <a:pt x="1094" y="88"/>
                    <a:pt x="1094" y="88"/>
                  </a:cubicBezTo>
                  <a:cubicBezTo>
                    <a:pt x="1101" y="103"/>
                    <a:pt x="1113" y="111"/>
                    <a:pt x="1131" y="111"/>
                  </a:cubicBezTo>
                  <a:cubicBezTo>
                    <a:pt x="1151" y="111"/>
                    <a:pt x="1166" y="99"/>
                    <a:pt x="1166" y="80"/>
                  </a:cubicBezTo>
                  <a:cubicBezTo>
                    <a:pt x="1166" y="65"/>
                    <a:pt x="1155" y="58"/>
                    <a:pt x="1135" y="51"/>
                  </a:cubicBezTo>
                  <a:cubicBezTo>
                    <a:pt x="1122" y="47"/>
                    <a:pt x="1114" y="43"/>
                    <a:pt x="1114" y="34"/>
                  </a:cubicBezTo>
                  <a:cubicBezTo>
                    <a:pt x="1114" y="28"/>
                    <a:pt x="1120" y="22"/>
                    <a:pt x="1130" y="22"/>
                  </a:cubicBezTo>
                  <a:cubicBezTo>
                    <a:pt x="1140" y="22"/>
                    <a:pt x="1148" y="28"/>
                    <a:pt x="1150" y="36"/>
                  </a:cubicBezTo>
                  <a:moveTo>
                    <a:pt x="1046" y="109"/>
                  </a:moveTo>
                  <a:cubicBezTo>
                    <a:pt x="1046" y="2"/>
                    <a:pt x="1046" y="2"/>
                    <a:pt x="1046" y="2"/>
                  </a:cubicBezTo>
                  <a:cubicBezTo>
                    <a:pt x="1031" y="4"/>
                    <a:pt x="1031" y="4"/>
                    <a:pt x="1031" y="4"/>
                  </a:cubicBezTo>
                  <a:cubicBezTo>
                    <a:pt x="1031" y="109"/>
                    <a:pt x="1031" y="109"/>
                    <a:pt x="1031" y="109"/>
                  </a:cubicBezTo>
                  <a:lnTo>
                    <a:pt x="1046" y="109"/>
                  </a:lnTo>
                  <a:close/>
                  <a:moveTo>
                    <a:pt x="973" y="98"/>
                  </a:moveTo>
                  <a:cubicBezTo>
                    <a:pt x="965" y="98"/>
                    <a:pt x="961" y="94"/>
                    <a:pt x="961" y="88"/>
                  </a:cubicBezTo>
                  <a:cubicBezTo>
                    <a:pt x="961" y="80"/>
                    <a:pt x="965" y="77"/>
                    <a:pt x="977" y="75"/>
                  </a:cubicBezTo>
                  <a:cubicBezTo>
                    <a:pt x="993" y="73"/>
                    <a:pt x="993" y="73"/>
                    <a:pt x="993" y="73"/>
                  </a:cubicBezTo>
                  <a:cubicBezTo>
                    <a:pt x="993" y="79"/>
                    <a:pt x="993" y="79"/>
                    <a:pt x="993" y="79"/>
                  </a:cubicBezTo>
                  <a:cubicBezTo>
                    <a:pt x="993" y="92"/>
                    <a:pt x="982" y="98"/>
                    <a:pt x="973" y="98"/>
                  </a:cubicBezTo>
                  <a:moveTo>
                    <a:pt x="1008" y="98"/>
                  </a:moveTo>
                  <a:cubicBezTo>
                    <a:pt x="1008" y="60"/>
                    <a:pt x="1008" y="60"/>
                    <a:pt x="1008" y="60"/>
                  </a:cubicBezTo>
                  <a:cubicBezTo>
                    <a:pt x="1008" y="38"/>
                    <a:pt x="995" y="31"/>
                    <a:pt x="979" y="31"/>
                  </a:cubicBezTo>
                  <a:cubicBezTo>
                    <a:pt x="964" y="31"/>
                    <a:pt x="953" y="38"/>
                    <a:pt x="948" y="51"/>
                  </a:cubicBezTo>
                  <a:cubicBezTo>
                    <a:pt x="961" y="56"/>
                    <a:pt x="961" y="56"/>
                    <a:pt x="961" y="56"/>
                  </a:cubicBezTo>
                  <a:cubicBezTo>
                    <a:pt x="963" y="49"/>
                    <a:pt x="968" y="44"/>
                    <a:pt x="978" y="44"/>
                  </a:cubicBezTo>
                  <a:cubicBezTo>
                    <a:pt x="989" y="44"/>
                    <a:pt x="993" y="50"/>
                    <a:pt x="993" y="62"/>
                  </a:cubicBezTo>
                  <a:cubicBezTo>
                    <a:pt x="973" y="65"/>
                    <a:pt x="973" y="65"/>
                    <a:pt x="973" y="65"/>
                  </a:cubicBezTo>
                  <a:cubicBezTo>
                    <a:pt x="955" y="68"/>
                    <a:pt x="945" y="75"/>
                    <a:pt x="945" y="88"/>
                  </a:cubicBezTo>
                  <a:cubicBezTo>
                    <a:pt x="945" y="102"/>
                    <a:pt x="956" y="110"/>
                    <a:pt x="970" y="110"/>
                  </a:cubicBezTo>
                  <a:cubicBezTo>
                    <a:pt x="982" y="110"/>
                    <a:pt x="991" y="105"/>
                    <a:pt x="995" y="98"/>
                  </a:cubicBezTo>
                  <a:cubicBezTo>
                    <a:pt x="996" y="98"/>
                    <a:pt x="996" y="98"/>
                    <a:pt x="996" y="98"/>
                  </a:cubicBezTo>
                  <a:cubicBezTo>
                    <a:pt x="997" y="109"/>
                    <a:pt x="997" y="109"/>
                    <a:pt x="997" y="109"/>
                  </a:cubicBezTo>
                  <a:cubicBezTo>
                    <a:pt x="1017" y="109"/>
                    <a:pt x="1017" y="109"/>
                    <a:pt x="1017" y="109"/>
                  </a:cubicBezTo>
                  <a:cubicBezTo>
                    <a:pt x="1017" y="98"/>
                    <a:pt x="1017" y="98"/>
                    <a:pt x="1017" y="98"/>
                  </a:cubicBezTo>
                  <a:lnTo>
                    <a:pt x="1008" y="98"/>
                  </a:lnTo>
                  <a:close/>
                  <a:moveTo>
                    <a:pt x="929" y="33"/>
                  </a:moveTo>
                  <a:cubicBezTo>
                    <a:pt x="914" y="33"/>
                    <a:pt x="914" y="33"/>
                    <a:pt x="914" y="33"/>
                  </a:cubicBezTo>
                  <a:cubicBezTo>
                    <a:pt x="914" y="109"/>
                    <a:pt x="914" y="109"/>
                    <a:pt x="914" y="109"/>
                  </a:cubicBezTo>
                  <a:cubicBezTo>
                    <a:pt x="929" y="109"/>
                    <a:pt x="929" y="109"/>
                    <a:pt x="929" y="109"/>
                  </a:cubicBezTo>
                  <a:lnTo>
                    <a:pt x="929" y="33"/>
                  </a:lnTo>
                  <a:close/>
                  <a:moveTo>
                    <a:pt x="932" y="10"/>
                  </a:moveTo>
                  <a:cubicBezTo>
                    <a:pt x="932" y="4"/>
                    <a:pt x="927" y="0"/>
                    <a:pt x="922" y="0"/>
                  </a:cubicBezTo>
                  <a:cubicBezTo>
                    <a:pt x="916" y="0"/>
                    <a:pt x="912" y="4"/>
                    <a:pt x="912" y="10"/>
                  </a:cubicBezTo>
                  <a:cubicBezTo>
                    <a:pt x="912" y="16"/>
                    <a:pt x="916" y="20"/>
                    <a:pt x="922" y="20"/>
                  </a:cubicBezTo>
                  <a:cubicBezTo>
                    <a:pt x="927" y="20"/>
                    <a:pt x="932" y="16"/>
                    <a:pt x="932" y="10"/>
                  </a:cubicBezTo>
                  <a:moveTo>
                    <a:pt x="899" y="86"/>
                  </a:moveTo>
                  <a:cubicBezTo>
                    <a:pt x="885" y="81"/>
                    <a:pt x="885" y="81"/>
                    <a:pt x="885" y="81"/>
                  </a:cubicBezTo>
                  <a:cubicBezTo>
                    <a:pt x="883" y="91"/>
                    <a:pt x="874" y="97"/>
                    <a:pt x="866" y="97"/>
                  </a:cubicBezTo>
                  <a:cubicBezTo>
                    <a:pt x="852" y="97"/>
                    <a:pt x="844" y="87"/>
                    <a:pt x="844" y="70"/>
                  </a:cubicBezTo>
                  <a:cubicBezTo>
                    <a:pt x="844" y="54"/>
                    <a:pt x="852" y="44"/>
                    <a:pt x="866" y="44"/>
                  </a:cubicBezTo>
                  <a:cubicBezTo>
                    <a:pt x="874" y="44"/>
                    <a:pt x="882" y="50"/>
                    <a:pt x="885" y="60"/>
                  </a:cubicBezTo>
                  <a:cubicBezTo>
                    <a:pt x="899" y="55"/>
                    <a:pt x="899" y="55"/>
                    <a:pt x="899" y="55"/>
                  </a:cubicBezTo>
                  <a:cubicBezTo>
                    <a:pt x="895" y="40"/>
                    <a:pt x="881" y="31"/>
                    <a:pt x="866" y="31"/>
                  </a:cubicBezTo>
                  <a:cubicBezTo>
                    <a:pt x="843" y="31"/>
                    <a:pt x="828" y="47"/>
                    <a:pt x="828" y="70"/>
                  </a:cubicBezTo>
                  <a:cubicBezTo>
                    <a:pt x="828" y="95"/>
                    <a:pt x="843" y="110"/>
                    <a:pt x="866" y="110"/>
                  </a:cubicBezTo>
                  <a:cubicBezTo>
                    <a:pt x="881" y="110"/>
                    <a:pt x="895" y="101"/>
                    <a:pt x="899" y="86"/>
                  </a:cubicBezTo>
                  <a:moveTo>
                    <a:pt x="802" y="70"/>
                  </a:moveTo>
                  <a:cubicBezTo>
                    <a:pt x="802" y="87"/>
                    <a:pt x="794" y="97"/>
                    <a:pt x="780" y="97"/>
                  </a:cubicBezTo>
                  <a:cubicBezTo>
                    <a:pt x="767" y="97"/>
                    <a:pt x="759" y="87"/>
                    <a:pt x="759" y="70"/>
                  </a:cubicBezTo>
                  <a:cubicBezTo>
                    <a:pt x="759" y="54"/>
                    <a:pt x="767" y="44"/>
                    <a:pt x="780" y="44"/>
                  </a:cubicBezTo>
                  <a:cubicBezTo>
                    <a:pt x="794" y="44"/>
                    <a:pt x="802" y="54"/>
                    <a:pt x="802" y="70"/>
                  </a:cubicBezTo>
                  <a:moveTo>
                    <a:pt x="817" y="70"/>
                  </a:moveTo>
                  <a:cubicBezTo>
                    <a:pt x="817" y="46"/>
                    <a:pt x="802" y="31"/>
                    <a:pt x="780" y="31"/>
                  </a:cubicBezTo>
                  <a:cubicBezTo>
                    <a:pt x="758" y="31"/>
                    <a:pt x="743" y="46"/>
                    <a:pt x="743" y="70"/>
                  </a:cubicBezTo>
                  <a:cubicBezTo>
                    <a:pt x="743" y="95"/>
                    <a:pt x="758" y="110"/>
                    <a:pt x="780" y="110"/>
                  </a:cubicBezTo>
                  <a:cubicBezTo>
                    <a:pt x="802" y="110"/>
                    <a:pt x="817" y="95"/>
                    <a:pt x="817" y="70"/>
                  </a:cubicBezTo>
                  <a:moveTo>
                    <a:pt x="717" y="36"/>
                  </a:moveTo>
                  <a:cubicBezTo>
                    <a:pt x="731" y="28"/>
                    <a:pt x="731" y="28"/>
                    <a:pt x="731" y="28"/>
                  </a:cubicBezTo>
                  <a:cubicBezTo>
                    <a:pt x="727" y="16"/>
                    <a:pt x="715" y="8"/>
                    <a:pt x="698" y="8"/>
                  </a:cubicBezTo>
                  <a:cubicBezTo>
                    <a:pt x="678" y="8"/>
                    <a:pt x="665" y="20"/>
                    <a:pt x="665" y="35"/>
                  </a:cubicBezTo>
                  <a:cubicBezTo>
                    <a:pt x="665" y="49"/>
                    <a:pt x="674" y="58"/>
                    <a:pt x="693" y="64"/>
                  </a:cubicBezTo>
                  <a:cubicBezTo>
                    <a:pt x="709" y="70"/>
                    <a:pt x="717" y="73"/>
                    <a:pt x="717" y="82"/>
                  </a:cubicBezTo>
                  <a:cubicBezTo>
                    <a:pt x="717" y="91"/>
                    <a:pt x="709" y="96"/>
                    <a:pt x="698" y="96"/>
                  </a:cubicBezTo>
                  <a:cubicBezTo>
                    <a:pt x="687" y="96"/>
                    <a:pt x="679" y="91"/>
                    <a:pt x="674" y="80"/>
                  </a:cubicBezTo>
                  <a:cubicBezTo>
                    <a:pt x="661" y="88"/>
                    <a:pt x="661" y="88"/>
                    <a:pt x="661" y="88"/>
                  </a:cubicBezTo>
                  <a:cubicBezTo>
                    <a:pt x="667" y="103"/>
                    <a:pt x="680" y="111"/>
                    <a:pt x="698" y="111"/>
                  </a:cubicBezTo>
                  <a:cubicBezTo>
                    <a:pt x="718" y="111"/>
                    <a:pt x="733" y="99"/>
                    <a:pt x="733" y="80"/>
                  </a:cubicBezTo>
                  <a:cubicBezTo>
                    <a:pt x="733" y="65"/>
                    <a:pt x="721" y="58"/>
                    <a:pt x="702" y="51"/>
                  </a:cubicBezTo>
                  <a:cubicBezTo>
                    <a:pt x="689" y="47"/>
                    <a:pt x="681" y="43"/>
                    <a:pt x="681" y="34"/>
                  </a:cubicBezTo>
                  <a:cubicBezTo>
                    <a:pt x="681" y="28"/>
                    <a:pt x="686" y="22"/>
                    <a:pt x="697" y="22"/>
                  </a:cubicBezTo>
                  <a:cubicBezTo>
                    <a:pt x="707" y="22"/>
                    <a:pt x="715" y="28"/>
                    <a:pt x="717" y="36"/>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6116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2" name="Title 1"/>
          <p:cNvSpPr>
            <a:spLocks noGrp="1"/>
          </p:cNvSpPr>
          <p:nvPr>
            <p:ph type="ctrTitle"/>
          </p:nvPr>
        </p:nvSpPr>
        <p:spPr>
          <a:xfrm>
            <a:off x="3672562" y="2648933"/>
            <a:ext cx="4806420" cy="2733773"/>
          </a:xfrm>
        </p:spPr>
        <p:txBody>
          <a:bodyPr tIns="0" bIns="0" anchor="t" anchorCtr="0">
            <a:normAutofit/>
          </a:bodyPr>
          <a:lstStyle>
            <a:lvl1pPr algn="l">
              <a:defRPr sz="2800"/>
            </a:lvl1pPr>
          </a:lstStyle>
          <a:p>
            <a:r>
              <a:rPr lang="en-US" smtClean="0"/>
              <a:t>Click to edit Master title style</a:t>
            </a:r>
            <a:endParaRPr lang="en-US" dirty="0"/>
          </a:p>
        </p:txBody>
      </p:sp>
      <p:sp>
        <p:nvSpPr>
          <p:cNvPr id="22" name="Picture Placeholder 21"/>
          <p:cNvSpPr>
            <a:spLocks noGrp="1" noChangeAspect="1"/>
          </p:cNvSpPr>
          <p:nvPr>
            <p:ph type="pic" sz="quarter" idx="13"/>
          </p:nvPr>
        </p:nvSpPr>
        <p:spPr>
          <a:xfrm>
            <a:off x="516467" y="1593850"/>
            <a:ext cx="11675533" cy="4686300"/>
          </a:xfrm>
          <a:custGeom>
            <a:avLst/>
            <a:gdLst>
              <a:gd name="connsiteX0" fmla="*/ 2082800 w 8756650"/>
              <a:gd name="connsiteY0" fmla="*/ 692843 h 4686300"/>
              <a:gd name="connsiteX1" fmla="*/ 2082800 w 8756650"/>
              <a:gd name="connsiteY1" fmla="*/ 4120573 h 4686300"/>
              <a:gd name="connsiteX2" fmla="*/ 6276975 w 8756650"/>
              <a:gd name="connsiteY2" fmla="*/ 4120573 h 4686300"/>
              <a:gd name="connsiteX3" fmla="*/ 6276975 w 8756650"/>
              <a:gd name="connsiteY3" fmla="*/ 692843 h 4686300"/>
              <a:gd name="connsiteX4" fmla="*/ 0 w 8756650"/>
              <a:gd name="connsiteY4" fmla="*/ 0 h 4686300"/>
              <a:gd name="connsiteX5" fmla="*/ 8756650 w 8756650"/>
              <a:gd name="connsiteY5" fmla="*/ 0 h 4686300"/>
              <a:gd name="connsiteX6" fmla="*/ 8756650 w 8756650"/>
              <a:gd name="connsiteY6" fmla="*/ 4686300 h 4686300"/>
              <a:gd name="connsiteX7" fmla="*/ 0 w 8756650"/>
              <a:gd name="connsiteY7" fmla="*/ 4686300 h 468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56650" h="4686300">
                <a:moveTo>
                  <a:pt x="2082800" y="692843"/>
                </a:moveTo>
                <a:lnTo>
                  <a:pt x="2082800" y="4120573"/>
                </a:lnTo>
                <a:lnTo>
                  <a:pt x="6276975" y="4120573"/>
                </a:lnTo>
                <a:lnTo>
                  <a:pt x="6276975" y="692843"/>
                </a:lnTo>
                <a:close/>
                <a:moveTo>
                  <a:pt x="0" y="0"/>
                </a:moveTo>
                <a:lnTo>
                  <a:pt x="8756650" y="0"/>
                </a:lnTo>
                <a:lnTo>
                  <a:pt x="8756650" y="4686300"/>
                </a:lnTo>
                <a:lnTo>
                  <a:pt x="0" y="4686300"/>
                </a:lnTo>
                <a:close/>
              </a:path>
            </a:pathLst>
          </a:custGeom>
        </p:spPr>
        <p:txBody>
          <a:bodyPr wrap="square">
            <a:noAutofit/>
          </a:bodyPr>
          <a:lstStyle/>
          <a:p>
            <a:r>
              <a:rPr lang="en-US" smtClean="0"/>
              <a:t>Drag picture to placeholder or click icon to add</a:t>
            </a:r>
            <a:endParaRPr lang="en-GB"/>
          </a:p>
        </p:txBody>
      </p:sp>
      <p:sp>
        <p:nvSpPr>
          <p:cNvPr id="7" name="TextBox 6"/>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8"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9" name="TextBox 8"/>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Tree>
    <p:extLst>
      <p:ext uri="{BB962C8B-B14F-4D97-AF65-F5344CB8AC3E}">
        <p14:creationId xmlns:p14="http://schemas.microsoft.com/office/powerpoint/2010/main" val="238034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hasCustomPrompt="1"/>
          </p:nvPr>
        </p:nvSpPr>
        <p:spPr>
          <a:xfrm>
            <a:off x="516467" y="1593851"/>
            <a:ext cx="11159067" cy="4686299"/>
          </a:xfrm>
        </p:spPr>
        <p:txBody>
          <a:bodyPr/>
          <a:lstStyle>
            <a:lvl1pPr>
              <a:lnSpc>
                <a:spcPct val="100000"/>
              </a:lnSpc>
              <a:spcBef>
                <a:spcPts val="600"/>
              </a:spcBef>
              <a:spcAft>
                <a:spcPts val="400"/>
              </a:spcAft>
              <a:defRPr/>
            </a:lvl1pPr>
            <a:lvl2pPr>
              <a:lnSpc>
                <a:spcPct val="100000"/>
              </a:lnSpc>
              <a:spcBef>
                <a:spcPts val="600"/>
              </a:spcBef>
              <a:spcAft>
                <a:spcPts val="400"/>
              </a:spcAft>
              <a:defRPr/>
            </a:lvl2pPr>
            <a:lvl3pPr>
              <a:lnSpc>
                <a:spcPct val="100000"/>
              </a:lnSpc>
              <a:spcBef>
                <a:spcPts val="600"/>
              </a:spcBef>
              <a:spcAft>
                <a:spcPts val="400"/>
              </a:spcAft>
              <a:defRPr/>
            </a:lvl3pPr>
            <a:lvl4pPr>
              <a:lnSpc>
                <a:spcPct val="100000"/>
              </a:lnSpc>
              <a:spcBef>
                <a:spcPts val="600"/>
              </a:spcBef>
              <a:spcAft>
                <a:spcPts val="400"/>
              </a:spcAft>
              <a:defRPr/>
            </a:lvl4pPr>
            <a:lvl5pPr>
              <a:lnSpc>
                <a:spcPct val="100000"/>
              </a:lnSpc>
              <a:spcBef>
                <a:spcPts val="60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Tree>
    <p:extLst>
      <p:ext uri="{BB962C8B-B14F-4D97-AF65-F5344CB8AC3E}">
        <p14:creationId xmlns:p14="http://schemas.microsoft.com/office/powerpoint/2010/main" val="87943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50960"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9BC60F-F4BF-4EE8-9F02-8A0093F1814F}" type="slidenum">
              <a:rPr lang="en-GB" smtClean="0"/>
              <a:t>‹#›</a:t>
            </a:fld>
            <a:endParaRPr lang="en-GB"/>
          </a:p>
        </p:txBody>
      </p:sp>
    </p:spTree>
    <p:extLst>
      <p:ext uri="{BB962C8B-B14F-4D97-AF65-F5344CB8AC3E}">
        <p14:creationId xmlns:p14="http://schemas.microsoft.com/office/powerpoint/2010/main" val="203415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ltiple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9BC60F-F4BF-4EE8-9F02-8A0093F1814F}" type="slidenum">
              <a:rPr lang="en-GB" smtClean="0"/>
              <a:t>‹#›</a:t>
            </a:fld>
            <a:endParaRPr lang="en-GB"/>
          </a:p>
        </p:txBody>
      </p:sp>
      <p:sp>
        <p:nvSpPr>
          <p:cNvPr id="10" name="Content Placeholder 9"/>
          <p:cNvSpPr>
            <a:spLocks noGrp="1"/>
          </p:cNvSpPr>
          <p:nvPr>
            <p:ph sz="quarter" idx="13"/>
          </p:nvPr>
        </p:nvSpPr>
        <p:spPr>
          <a:xfrm>
            <a:off x="6350000" y="1593851"/>
            <a:ext cx="5325533" cy="2503021"/>
          </a:xfrm>
        </p:spPr>
        <p:txBody>
          <a:bodyPr/>
          <a:lstStyle/>
          <a:p>
            <a:pPr lvl="0"/>
            <a:r>
              <a:rPr lang="en-US" smtClean="0"/>
              <a:t>Click to edit Master text styles</a:t>
            </a:r>
          </a:p>
        </p:txBody>
      </p:sp>
      <p:sp>
        <p:nvSpPr>
          <p:cNvPr id="11" name="Content Placeholder 9"/>
          <p:cNvSpPr>
            <a:spLocks noGrp="1"/>
          </p:cNvSpPr>
          <p:nvPr>
            <p:ph sz="quarter" idx="14"/>
          </p:nvPr>
        </p:nvSpPr>
        <p:spPr>
          <a:xfrm>
            <a:off x="6350001" y="4345841"/>
            <a:ext cx="2483224" cy="1856523"/>
          </a:xfrm>
        </p:spPr>
        <p:txBody>
          <a:bodyPr/>
          <a:lstStyle/>
          <a:p>
            <a:pPr lvl="0"/>
            <a:r>
              <a:rPr lang="en-US" smtClean="0"/>
              <a:t>Click to edit Master text styles</a:t>
            </a:r>
          </a:p>
        </p:txBody>
      </p:sp>
      <p:sp>
        <p:nvSpPr>
          <p:cNvPr id="13" name="Content Placeholder 9"/>
          <p:cNvSpPr>
            <a:spLocks noGrp="1"/>
          </p:cNvSpPr>
          <p:nvPr>
            <p:ph sz="quarter" idx="15"/>
          </p:nvPr>
        </p:nvSpPr>
        <p:spPr>
          <a:xfrm>
            <a:off x="9192309" y="4345841"/>
            <a:ext cx="2483224" cy="1856523"/>
          </a:xfrm>
        </p:spPr>
        <p:txBody>
          <a:bodyPr/>
          <a:lstStyle/>
          <a:p>
            <a:pPr lvl="0"/>
            <a:r>
              <a:rPr lang="en-US" smtClean="0"/>
              <a:t>Click to edit Master text styles</a:t>
            </a:r>
          </a:p>
        </p:txBody>
      </p:sp>
    </p:spTree>
    <p:extLst>
      <p:ext uri="{BB962C8B-B14F-4D97-AF65-F5344CB8AC3E}">
        <p14:creationId xmlns:p14="http://schemas.microsoft.com/office/powerpoint/2010/main" val="85477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ltiple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9BC60F-F4BF-4EE8-9F02-8A0093F1814F}" type="slidenum">
              <a:rPr lang="en-GB" smtClean="0"/>
              <a:t>‹#›</a:t>
            </a:fld>
            <a:endParaRPr lang="en-GB"/>
          </a:p>
        </p:txBody>
      </p:sp>
      <p:sp>
        <p:nvSpPr>
          <p:cNvPr id="10" name="Content Placeholder 9"/>
          <p:cNvSpPr>
            <a:spLocks noGrp="1"/>
          </p:cNvSpPr>
          <p:nvPr>
            <p:ph sz="quarter" idx="13"/>
          </p:nvPr>
        </p:nvSpPr>
        <p:spPr>
          <a:xfrm>
            <a:off x="516467" y="1593851"/>
            <a:ext cx="5325533" cy="2503021"/>
          </a:xfrm>
        </p:spPr>
        <p:txBody>
          <a:bodyPr/>
          <a:lstStyle/>
          <a:p>
            <a:pPr lvl="0"/>
            <a:r>
              <a:rPr lang="en-US" smtClean="0"/>
              <a:t>Click to edit Master text styles</a:t>
            </a:r>
          </a:p>
        </p:txBody>
      </p:sp>
      <p:sp>
        <p:nvSpPr>
          <p:cNvPr id="11" name="Content Placeholder 9"/>
          <p:cNvSpPr>
            <a:spLocks noGrp="1"/>
          </p:cNvSpPr>
          <p:nvPr>
            <p:ph sz="quarter" idx="14"/>
          </p:nvPr>
        </p:nvSpPr>
        <p:spPr>
          <a:xfrm>
            <a:off x="516468" y="4345841"/>
            <a:ext cx="2483224" cy="1856523"/>
          </a:xfrm>
        </p:spPr>
        <p:txBody>
          <a:bodyPr/>
          <a:lstStyle/>
          <a:p>
            <a:pPr lvl="0"/>
            <a:r>
              <a:rPr lang="en-US" smtClean="0"/>
              <a:t>Click to edit Master text styles</a:t>
            </a:r>
          </a:p>
        </p:txBody>
      </p:sp>
      <p:sp>
        <p:nvSpPr>
          <p:cNvPr id="13" name="Content Placeholder 9"/>
          <p:cNvSpPr>
            <a:spLocks noGrp="1"/>
          </p:cNvSpPr>
          <p:nvPr>
            <p:ph sz="quarter" idx="15"/>
          </p:nvPr>
        </p:nvSpPr>
        <p:spPr>
          <a:xfrm>
            <a:off x="3358776" y="4345841"/>
            <a:ext cx="2483224" cy="1856523"/>
          </a:xfrm>
        </p:spPr>
        <p:txBody>
          <a:bodyPr/>
          <a:lstStyle/>
          <a:p>
            <a:pPr lvl="0"/>
            <a:r>
              <a:rPr lang="en-US" smtClean="0"/>
              <a:t>Click to edit Master text styles</a:t>
            </a:r>
          </a:p>
        </p:txBody>
      </p:sp>
      <p:sp>
        <p:nvSpPr>
          <p:cNvPr id="9" name="Content Placeholder 3"/>
          <p:cNvSpPr>
            <a:spLocks noGrp="1"/>
          </p:cNvSpPr>
          <p:nvPr>
            <p:ph sz="half" idx="2" hasCustomPrompt="1"/>
          </p:nvPr>
        </p:nvSpPr>
        <p:spPr>
          <a:xfrm>
            <a:off x="6350960"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164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ltiple Content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9BC60F-F4BF-4EE8-9F02-8A0093F1814F}" type="slidenum">
              <a:rPr lang="en-GB" smtClean="0"/>
              <a:t>‹#›</a:t>
            </a:fld>
            <a:endParaRPr lang="en-GB"/>
          </a:p>
        </p:txBody>
      </p:sp>
      <p:sp>
        <p:nvSpPr>
          <p:cNvPr id="10" name="Content Placeholder 9"/>
          <p:cNvSpPr>
            <a:spLocks noGrp="1"/>
          </p:cNvSpPr>
          <p:nvPr>
            <p:ph sz="quarter" idx="13"/>
          </p:nvPr>
        </p:nvSpPr>
        <p:spPr>
          <a:xfrm>
            <a:off x="516467" y="1593851"/>
            <a:ext cx="5325533" cy="2503021"/>
          </a:xfrm>
        </p:spPr>
        <p:txBody>
          <a:bodyPr/>
          <a:lstStyle/>
          <a:p>
            <a:pPr lvl="0"/>
            <a:r>
              <a:rPr lang="en-US" smtClean="0"/>
              <a:t>Click to edit Master text styles</a:t>
            </a:r>
          </a:p>
        </p:txBody>
      </p:sp>
      <p:sp>
        <p:nvSpPr>
          <p:cNvPr id="11" name="Content Placeholder 9"/>
          <p:cNvSpPr>
            <a:spLocks noGrp="1"/>
          </p:cNvSpPr>
          <p:nvPr>
            <p:ph sz="quarter" idx="14"/>
          </p:nvPr>
        </p:nvSpPr>
        <p:spPr>
          <a:xfrm>
            <a:off x="516468" y="4345841"/>
            <a:ext cx="2483224" cy="1856523"/>
          </a:xfrm>
        </p:spPr>
        <p:txBody>
          <a:bodyPr/>
          <a:lstStyle/>
          <a:p>
            <a:pPr lvl="0"/>
            <a:r>
              <a:rPr lang="en-US" smtClean="0"/>
              <a:t>Click to edit Master text styles</a:t>
            </a:r>
          </a:p>
        </p:txBody>
      </p:sp>
      <p:sp>
        <p:nvSpPr>
          <p:cNvPr id="13" name="Content Placeholder 9"/>
          <p:cNvSpPr>
            <a:spLocks noGrp="1"/>
          </p:cNvSpPr>
          <p:nvPr>
            <p:ph sz="quarter" idx="15"/>
          </p:nvPr>
        </p:nvSpPr>
        <p:spPr>
          <a:xfrm>
            <a:off x="3358776" y="4345841"/>
            <a:ext cx="2483224" cy="1856523"/>
          </a:xfrm>
        </p:spPr>
        <p:txBody>
          <a:bodyPr/>
          <a:lstStyle/>
          <a:p>
            <a:pPr lvl="0"/>
            <a:r>
              <a:rPr lang="en-US" smtClean="0"/>
              <a:t>Click to edit Master text styles</a:t>
            </a:r>
          </a:p>
        </p:txBody>
      </p:sp>
      <p:sp>
        <p:nvSpPr>
          <p:cNvPr id="12" name="Content Placeholder 9"/>
          <p:cNvSpPr>
            <a:spLocks noGrp="1"/>
          </p:cNvSpPr>
          <p:nvPr>
            <p:ph sz="quarter" idx="16"/>
          </p:nvPr>
        </p:nvSpPr>
        <p:spPr>
          <a:xfrm>
            <a:off x="6350000" y="3777896"/>
            <a:ext cx="5325533" cy="2424468"/>
          </a:xfrm>
        </p:spPr>
        <p:txBody>
          <a:bodyPr/>
          <a:lstStyle/>
          <a:p>
            <a:pPr lvl="0"/>
            <a:r>
              <a:rPr lang="en-US" smtClean="0"/>
              <a:t>Click to edit Master text styles</a:t>
            </a:r>
          </a:p>
        </p:txBody>
      </p:sp>
      <p:sp>
        <p:nvSpPr>
          <p:cNvPr id="14" name="Content Placeholder 9"/>
          <p:cNvSpPr>
            <a:spLocks noGrp="1"/>
          </p:cNvSpPr>
          <p:nvPr>
            <p:ph sz="quarter" idx="17"/>
          </p:nvPr>
        </p:nvSpPr>
        <p:spPr>
          <a:xfrm>
            <a:off x="6350001" y="1593850"/>
            <a:ext cx="2483224" cy="1935076"/>
          </a:xfrm>
        </p:spPr>
        <p:txBody>
          <a:bodyPr/>
          <a:lstStyle/>
          <a:p>
            <a:pPr lvl="0"/>
            <a:r>
              <a:rPr lang="en-US" smtClean="0"/>
              <a:t>Click to edit Master text styles</a:t>
            </a:r>
          </a:p>
        </p:txBody>
      </p:sp>
      <p:sp>
        <p:nvSpPr>
          <p:cNvPr id="15" name="Content Placeholder 9"/>
          <p:cNvSpPr>
            <a:spLocks noGrp="1"/>
          </p:cNvSpPr>
          <p:nvPr>
            <p:ph sz="quarter" idx="18"/>
          </p:nvPr>
        </p:nvSpPr>
        <p:spPr>
          <a:xfrm>
            <a:off x="9192309" y="1593850"/>
            <a:ext cx="2483224" cy="1935076"/>
          </a:xfrm>
        </p:spPr>
        <p:txBody>
          <a:bodyPr/>
          <a:lstStyle/>
          <a:p>
            <a:pPr lvl="0"/>
            <a:r>
              <a:rPr lang="en-US" smtClean="0"/>
              <a:t>Click to edit Master text styles</a:t>
            </a:r>
          </a:p>
        </p:txBody>
      </p:sp>
    </p:spTree>
    <p:extLst>
      <p:ext uri="{BB962C8B-B14F-4D97-AF65-F5344CB8AC3E}">
        <p14:creationId xmlns:p14="http://schemas.microsoft.com/office/powerpoint/2010/main" val="263588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9BC60F-F4BF-4EE8-9F02-8A0093F1814F}" type="slidenum">
              <a:rPr lang="en-GB" smtClean="0"/>
              <a:t>‹#›</a:t>
            </a:fld>
            <a:endParaRPr lang="en-GB"/>
          </a:p>
        </p:txBody>
      </p:sp>
    </p:spTree>
    <p:extLst>
      <p:ext uri="{BB962C8B-B14F-4D97-AF65-F5344CB8AC3E}">
        <p14:creationId xmlns:p14="http://schemas.microsoft.com/office/powerpoint/2010/main" val="326374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9BC60F-F4BF-4EE8-9F02-8A0093F1814F}" type="slidenum">
              <a:rPr lang="en-GB" smtClean="0"/>
              <a:t>‹#›</a:t>
            </a:fld>
            <a:endParaRPr lang="en-GB"/>
          </a:p>
        </p:txBody>
      </p:sp>
    </p:spTree>
    <p:extLst>
      <p:ext uri="{BB962C8B-B14F-4D97-AF65-F5344CB8AC3E}">
        <p14:creationId xmlns:p14="http://schemas.microsoft.com/office/powerpoint/2010/main" val="176351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logo">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smtClean="0"/>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smtClean="0"/>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smtClean="0"/>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smtClean="0"/>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75724" y="325466"/>
            <a:ext cx="499809" cy="678675"/>
          </a:xfrm>
          <a:prstGeom prst="rect">
            <a:avLst/>
          </a:prstGeom>
        </p:spPr>
      </p:pic>
    </p:spTree>
    <p:extLst>
      <p:ext uri="{BB962C8B-B14F-4D97-AF65-F5344CB8AC3E}">
        <p14:creationId xmlns:p14="http://schemas.microsoft.com/office/powerpoint/2010/main" val="324807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 Full Logo">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516467" y="4142424"/>
            <a:ext cx="11159067" cy="612775"/>
          </a:xfrm>
        </p:spPr>
        <p:txBody>
          <a:bodyPr anchor="ctr" anchorCtr="0">
            <a:normAutofit/>
          </a:bodyPr>
          <a:lstStyle>
            <a:lvl1pPr algn="ctr">
              <a:defRPr sz="2400" b="1">
                <a:solidFill>
                  <a:schemeClr val="accent1"/>
                </a:solidFill>
              </a:defRPr>
            </a:lvl1pPr>
            <a:lvl2pPr marL="0" indent="0">
              <a:buNone/>
              <a:defRPr/>
            </a:lvl2pPr>
          </a:lstStyle>
          <a:p>
            <a:pPr lvl="0"/>
            <a:r>
              <a:rPr lang="en-US" dirty="0"/>
              <a:t>Insert URL</a:t>
            </a:r>
          </a:p>
        </p:txBody>
      </p:sp>
      <p:grpSp>
        <p:nvGrpSpPr>
          <p:cNvPr id="11" name="Group 4"/>
          <p:cNvGrpSpPr>
            <a:grpSpLocks noChangeAspect="1"/>
          </p:cNvGrpSpPr>
          <p:nvPr userDrawn="1"/>
        </p:nvGrpSpPr>
        <p:grpSpPr bwMode="auto">
          <a:xfrm>
            <a:off x="3905917" y="2437825"/>
            <a:ext cx="4380166" cy="1469462"/>
            <a:chOff x="706" y="1431"/>
            <a:chExt cx="4346" cy="1458"/>
          </a:xfrm>
        </p:grpSpPr>
        <p:sp>
          <p:nvSpPr>
            <p:cNvPr id="12" name="Freeform 5"/>
            <p:cNvSpPr>
              <a:spLocks noEditPoints="1"/>
            </p:cNvSpPr>
            <p:nvPr userDrawn="1"/>
          </p:nvSpPr>
          <p:spPr bwMode="auto">
            <a:xfrm>
              <a:off x="706" y="1472"/>
              <a:ext cx="1041" cy="1417"/>
            </a:xfrm>
            <a:custGeom>
              <a:avLst/>
              <a:gdLst>
                <a:gd name="T0" fmla="*/ 372 w 507"/>
                <a:gd name="T1" fmla="*/ 598 h 688"/>
                <a:gd name="T2" fmla="*/ 135 w 507"/>
                <a:gd name="T3" fmla="*/ 598 h 688"/>
                <a:gd name="T4" fmla="*/ 254 w 507"/>
                <a:gd name="T5" fmla="*/ 438 h 688"/>
                <a:gd name="T6" fmla="*/ 494 w 507"/>
                <a:gd name="T7" fmla="*/ 254 h 688"/>
                <a:gd name="T8" fmla="*/ 411 w 507"/>
                <a:gd name="T9" fmla="*/ 559 h 688"/>
                <a:gd name="T10" fmla="*/ 34 w 507"/>
                <a:gd name="T11" fmla="*/ 88 h 688"/>
                <a:gd name="T12" fmla="*/ 67 w 507"/>
                <a:gd name="T13" fmla="*/ 118 h 688"/>
                <a:gd name="T14" fmla="*/ 109 w 507"/>
                <a:gd name="T15" fmla="*/ 132 h 688"/>
                <a:gd name="T16" fmla="*/ 84 w 507"/>
                <a:gd name="T17" fmla="*/ 152 h 688"/>
                <a:gd name="T18" fmla="*/ 84 w 507"/>
                <a:gd name="T19" fmla="*/ 175 h 688"/>
                <a:gd name="T20" fmla="*/ 83 w 507"/>
                <a:gd name="T21" fmla="*/ 175 h 688"/>
                <a:gd name="T22" fmla="*/ 34 w 507"/>
                <a:gd name="T23" fmla="*/ 88 h 688"/>
                <a:gd name="T24" fmla="*/ 140 w 507"/>
                <a:gd name="T25" fmla="*/ 91 h 688"/>
                <a:gd name="T26" fmla="*/ 139 w 507"/>
                <a:gd name="T27" fmla="*/ 65 h 688"/>
                <a:gd name="T28" fmla="*/ 157 w 507"/>
                <a:gd name="T29" fmla="*/ 66 h 688"/>
                <a:gd name="T30" fmla="*/ 182 w 507"/>
                <a:gd name="T31" fmla="*/ 80 h 688"/>
                <a:gd name="T32" fmla="*/ 191 w 507"/>
                <a:gd name="T33" fmla="*/ 96 h 688"/>
                <a:gd name="T34" fmla="*/ 168 w 507"/>
                <a:gd name="T35" fmla="*/ 107 h 688"/>
                <a:gd name="T36" fmla="*/ 171 w 507"/>
                <a:gd name="T37" fmla="*/ 140 h 688"/>
                <a:gd name="T38" fmla="*/ 153 w 507"/>
                <a:gd name="T39" fmla="*/ 140 h 688"/>
                <a:gd name="T40" fmla="*/ 126 w 507"/>
                <a:gd name="T41" fmla="*/ 118 h 688"/>
                <a:gd name="T42" fmla="*/ 117 w 507"/>
                <a:gd name="T43" fmla="*/ 103 h 688"/>
                <a:gd name="T44" fmla="*/ 228 w 507"/>
                <a:gd name="T45" fmla="*/ 73 h 688"/>
                <a:gd name="T46" fmla="*/ 239 w 507"/>
                <a:gd name="T47" fmla="*/ 72 h 688"/>
                <a:gd name="T48" fmla="*/ 234 w 507"/>
                <a:gd name="T49" fmla="*/ 59 h 688"/>
                <a:gd name="T50" fmla="*/ 254 w 507"/>
                <a:gd name="T51" fmla="*/ 30 h 688"/>
                <a:gd name="T52" fmla="*/ 268 w 507"/>
                <a:gd name="T53" fmla="*/ 72 h 688"/>
                <a:gd name="T54" fmla="*/ 298 w 507"/>
                <a:gd name="T55" fmla="*/ 105 h 688"/>
                <a:gd name="T56" fmla="*/ 266 w 507"/>
                <a:gd name="T57" fmla="*/ 110 h 688"/>
                <a:gd name="T58" fmla="*/ 254 w 507"/>
                <a:gd name="T59" fmla="*/ 130 h 688"/>
                <a:gd name="T60" fmla="*/ 241 w 507"/>
                <a:gd name="T61" fmla="*/ 110 h 688"/>
                <a:gd name="T62" fmla="*/ 209 w 507"/>
                <a:gd name="T63" fmla="*/ 105 h 688"/>
                <a:gd name="T64" fmla="*/ 316 w 507"/>
                <a:gd name="T65" fmla="*/ 96 h 688"/>
                <a:gd name="T66" fmla="*/ 325 w 507"/>
                <a:gd name="T67" fmla="*/ 80 h 688"/>
                <a:gd name="T68" fmla="*/ 350 w 507"/>
                <a:gd name="T69" fmla="*/ 66 h 688"/>
                <a:gd name="T70" fmla="*/ 369 w 507"/>
                <a:gd name="T71" fmla="*/ 65 h 688"/>
                <a:gd name="T72" fmla="*/ 367 w 507"/>
                <a:gd name="T73" fmla="*/ 91 h 688"/>
                <a:gd name="T74" fmla="*/ 390 w 507"/>
                <a:gd name="T75" fmla="*/ 103 h 688"/>
                <a:gd name="T76" fmla="*/ 381 w 507"/>
                <a:gd name="T77" fmla="*/ 118 h 688"/>
                <a:gd name="T78" fmla="*/ 354 w 507"/>
                <a:gd name="T79" fmla="*/ 140 h 688"/>
                <a:gd name="T80" fmla="*/ 336 w 507"/>
                <a:gd name="T81" fmla="*/ 140 h 688"/>
                <a:gd name="T82" fmla="*/ 339 w 507"/>
                <a:gd name="T83" fmla="*/ 107 h 688"/>
                <a:gd name="T84" fmla="*/ 316 w 507"/>
                <a:gd name="T85" fmla="*/ 96 h 688"/>
                <a:gd name="T86" fmla="*/ 398 w 507"/>
                <a:gd name="T87" fmla="*/ 220 h 688"/>
                <a:gd name="T88" fmla="*/ 109 w 507"/>
                <a:gd name="T89" fmla="*/ 220 h 688"/>
                <a:gd name="T90" fmla="*/ 254 w 507"/>
                <a:gd name="T91" fmla="*/ 146 h 688"/>
                <a:gd name="T92" fmla="*/ 398 w 507"/>
                <a:gd name="T93" fmla="*/ 132 h 688"/>
                <a:gd name="T94" fmla="*/ 440 w 507"/>
                <a:gd name="T95" fmla="*/ 118 h 688"/>
                <a:gd name="T96" fmla="*/ 473 w 507"/>
                <a:gd name="T97" fmla="*/ 88 h 688"/>
                <a:gd name="T98" fmla="*/ 474 w 507"/>
                <a:gd name="T99" fmla="*/ 90 h 688"/>
                <a:gd name="T100" fmla="*/ 423 w 507"/>
                <a:gd name="T101" fmla="*/ 175 h 688"/>
                <a:gd name="T102" fmla="*/ 419 w 507"/>
                <a:gd name="T103" fmla="*/ 157 h 688"/>
                <a:gd name="T104" fmla="*/ 398 w 507"/>
                <a:gd name="T105" fmla="*/ 133 h 688"/>
                <a:gd name="T106" fmla="*/ 0 w 507"/>
                <a:gd name="T107" fmla="*/ 0 h 688"/>
                <a:gd name="T108" fmla="*/ 254 w 507"/>
                <a:gd name="T109" fmla="*/ 688 h 688"/>
                <a:gd name="T110" fmla="*/ 507 w 507"/>
                <a:gd name="T111"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7" h="688">
                  <a:moveTo>
                    <a:pt x="411" y="559"/>
                  </a:moveTo>
                  <a:cubicBezTo>
                    <a:pt x="399" y="572"/>
                    <a:pt x="386" y="585"/>
                    <a:pt x="372" y="598"/>
                  </a:cubicBezTo>
                  <a:cubicBezTo>
                    <a:pt x="321" y="643"/>
                    <a:pt x="269" y="667"/>
                    <a:pt x="254" y="674"/>
                  </a:cubicBezTo>
                  <a:cubicBezTo>
                    <a:pt x="238" y="668"/>
                    <a:pt x="187" y="644"/>
                    <a:pt x="135" y="598"/>
                  </a:cubicBezTo>
                  <a:cubicBezTo>
                    <a:pt x="121" y="586"/>
                    <a:pt x="108" y="573"/>
                    <a:pt x="97" y="559"/>
                  </a:cubicBezTo>
                  <a:cubicBezTo>
                    <a:pt x="254" y="438"/>
                    <a:pt x="254" y="438"/>
                    <a:pt x="254" y="438"/>
                  </a:cubicBezTo>
                  <a:cubicBezTo>
                    <a:pt x="13" y="254"/>
                    <a:pt x="13" y="254"/>
                    <a:pt x="13" y="254"/>
                  </a:cubicBezTo>
                  <a:cubicBezTo>
                    <a:pt x="494" y="254"/>
                    <a:pt x="494" y="254"/>
                    <a:pt x="494" y="254"/>
                  </a:cubicBezTo>
                  <a:cubicBezTo>
                    <a:pt x="254" y="438"/>
                    <a:pt x="254" y="438"/>
                    <a:pt x="254" y="438"/>
                  </a:cubicBezTo>
                  <a:lnTo>
                    <a:pt x="411" y="559"/>
                  </a:lnTo>
                  <a:close/>
                  <a:moveTo>
                    <a:pt x="34" y="88"/>
                  </a:moveTo>
                  <a:cubicBezTo>
                    <a:pt x="34" y="88"/>
                    <a:pt x="34" y="88"/>
                    <a:pt x="34" y="88"/>
                  </a:cubicBezTo>
                  <a:cubicBezTo>
                    <a:pt x="57" y="90"/>
                    <a:pt x="65" y="104"/>
                    <a:pt x="65" y="104"/>
                  </a:cubicBezTo>
                  <a:cubicBezTo>
                    <a:pt x="67" y="108"/>
                    <a:pt x="68" y="113"/>
                    <a:pt x="67" y="118"/>
                  </a:cubicBezTo>
                  <a:cubicBezTo>
                    <a:pt x="70" y="116"/>
                    <a:pt x="73" y="114"/>
                    <a:pt x="77" y="113"/>
                  </a:cubicBezTo>
                  <a:cubicBezTo>
                    <a:pt x="90" y="111"/>
                    <a:pt x="103" y="121"/>
                    <a:pt x="109" y="132"/>
                  </a:cubicBezTo>
                  <a:cubicBezTo>
                    <a:pt x="110" y="132"/>
                    <a:pt x="110" y="133"/>
                    <a:pt x="109" y="133"/>
                  </a:cubicBezTo>
                  <a:cubicBezTo>
                    <a:pt x="100" y="148"/>
                    <a:pt x="89" y="151"/>
                    <a:pt x="84" y="152"/>
                  </a:cubicBezTo>
                  <a:cubicBezTo>
                    <a:pt x="86" y="153"/>
                    <a:pt x="87" y="155"/>
                    <a:pt x="88" y="157"/>
                  </a:cubicBezTo>
                  <a:cubicBezTo>
                    <a:pt x="92" y="163"/>
                    <a:pt x="90" y="171"/>
                    <a:pt x="84" y="175"/>
                  </a:cubicBezTo>
                  <a:cubicBezTo>
                    <a:pt x="84" y="175"/>
                    <a:pt x="84" y="175"/>
                    <a:pt x="84" y="175"/>
                  </a:cubicBezTo>
                  <a:cubicBezTo>
                    <a:pt x="84" y="176"/>
                    <a:pt x="83" y="175"/>
                    <a:pt x="83" y="175"/>
                  </a:cubicBezTo>
                  <a:cubicBezTo>
                    <a:pt x="34" y="90"/>
                    <a:pt x="34" y="90"/>
                    <a:pt x="34" y="90"/>
                  </a:cubicBezTo>
                  <a:cubicBezTo>
                    <a:pt x="33" y="89"/>
                    <a:pt x="33" y="89"/>
                    <a:pt x="34" y="88"/>
                  </a:cubicBezTo>
                  <a:moveTo>
                    <a:pt x="121" y="97"/>
                  </a:moveTo>
                  <a:cubicBezTo>
                    <a:pt x="140" y="91"/>
                    <a:pt x="140" y="91"/>
                    <a:pt x="140" y="91"/>
                  </a:cubicBezTo>
                  <a:cubicBezTo>
                    <a:pt x="135" y="71"/>
                    <a:pt x="135" y="71"/>
                    <a:pt x="135" y="71"/>
                  </a:cubicBezTo>
                  <a:cubicBezTo>
                    <a:pt x="134" y="69"/>
                    <a:pt x="136" y="66"/>
                    <a:pt x="139" y="65"/>
                  </a:cubicBezTo>
                  <a:cubicBezTo>
                    <a:pt x="151" y="62"/>
                    <a:pt x="151" y="62"/>
                    <a:pt x="151" y="62"/>
                  </a:cubicBezTo>
                  <a:cubicBezTo>
                    <a:pt x="153" y="61"/>
                    <a:pt x="156" y="63"/>
                    <a:pt x="157" y="66"/>
                  </a:cubicBezTo>
                  <a:cubicBezTo>
                    <a:pt x="162" y="85"/>
                    <a:pt x="162" y="85"/>
                    <a:pt x="162" y="85"/>
                  </a:cubicBezTo>
                  <a:cubicBezTo>
                    <a:pt x="182" y="80"/>
                    <a:pt x="182" y="80"/>
                    <a:pt x="182" y="80"/>
                  </a:cubicBezTo>
                  <a:cubicBezTo>
                    <a:pt x="184" y="79"/>
                    <a:pt x="187" y="81"/>
                    <a:pt x="188" y="84"/>
                  </a:cubicBezTo>
                  <a:cubicBezTo>
                    <a:pt x="191" y="96"/>
                    <a:pt x="191" y="96"/>
                    <a:pt x="191" y="96"/>
                  </a:cubicBezTo>
                  <a:cubicBezTo>
                    <a:pt x="192" y="98"/>
                    <a:pt x="190" y="101"/>
                    <a:pt x="188" y="102"/>
                  </a:cubicBezTo>
                  <a:cubicBezTo>
                    <a:pt x="168" y="107"/>
                    <a:pt x="168" y="107"/>
                    <a:pt x="168" y="107"/>
                  </a:cubicBezTo>
                  <a:cubicBezTo>
                    <a:pt x="175" y="134"/>
                    <a:pt x="175" y="134"/>
                    <a:pt x="175" y="134"/>
                  </a:cubicBezTo>
                  <a:cubicBezTo>
                    <a:pt x="176" y="137"/>
                    <a:pt x="174" y="139"/>
                    <a:pt x="171" y="140"/>
                  </a:cubicBezTo>
                  <a:cubicBezTo>
                    <a:pt x="159" y="143"/>
                    <a:pt x="159" y="143"/>
                    <a:pt x="159" y="143"/>
                  </a:cubicBezTo>
                  <a:cubicBezTo>
                    <a:pt x="157" y="144"/>
                    <a:pt x="154" y="142"/>
                    <a:pt x="153" y="140"/>
                  </a:cubicBezTo>
                  <a:cubicBezTo>
                    <a:pt x="146" y="113"/>
                    <a:pt x="146" y="113"/>
                    <a:pt x="146" y="113"/>
                  </a:cubicBezTo>
                  <a:cubicBezTo>
                    <a:pt x="126" y="118"/>
                    <a:pt x="126" y="118"/>
                    <a:pt x="126" y="118"/>
                  </a:cubicBezTo>
                  <a:cubicBezTo>
                    <a:pt x="124" y="119"/>
                    <a:pt x="121" y="117"/>
                    <a:pt x="120" y="115"/>
                  </a:cubicBezTo>
                  <a:cubicBezTo>
                    <a:pt x="117" y="103"/>
                    <a:pt x="117" y="103"/>
                    <a:pt x="117" y="103"/>
                  </a:cubicBezTo>
                  <a:cubicBezTo>
                    <a:pt x="116" y="100"/>
                    <a:pt x="118" y="97"/>
                    <a:pt x="121" y="97"/>
                  </a:cubicBezTo>
                  <a:moveTo>
                    <a:pt x="228" y="73"/>
                  </a:moveTo>
                  <a:cubicBezTo>
                    <a:pt x="231" y="71"/>
                    <a:pt x="235" y="71"/>
                    <a:pt x="239" y="72"/>
                  </a:cubicBezTo>
                  <a:cubicBezTo>
                    <a:pt x="239" y="72"/>
                    <a:pt x="239" y="72"/>
                    <a:pt x="239" y="72"/>
                  </a:cubicBezTo>
                  <a:cubicBezTo>
                    <a:pt x="239" y="72"/>
                    <a:pt x="239" y="72"/>
                    <a:pt x="239" y="72"/>
                  </a:cubicBezTo>
                  <a:cubicBezTo>
                    <a:pt x="236" y="68"/>
                    <a:pt x="234" y="64"/>
                    <a:pt x="234" y="59"/>
                  </a:cubicBezTo>
                  <a:cubicBezTo>
                    <a:pt x="234" y="58"/>
                    <a:pt x="233" y="42"/>
                    <a:pt x="253" y="30"/>
                  </a:cubicBezTo>
                  <a:cubicBezTo>
                    <a:pt x="253" y="29"/>
                    <a:pt x="254" y="29"/>
                    <a:pt x="254" y="30"/>
                  </a:cubicBezTo>
                  <a:cubicBezTo>
                    <a:pt x="274" y="42"/>
                    <a:pt x="273" y="58"/>
                    <a:pt x="273" y="59"/>
                  </a:cubicBezTo>
                  <a:cubicBezTo>
                    <a:pt x="273" y="64"/>
                    <a:pt x="272" y="68"/>
                    <a:pt x="268" y="72"/>
                  </a:cubicBezTo>
                  <a:cubicBezTo>
                    <a:pt x="272" y="71"/>
                    <a:pt x="276" y="71"/>
                    <a:pt x="280" y="73"/>
                  </a:cubicBezTo>
                  <a:cubicBezTo>
                    <a:pt x="292" y="77"/>
                    <a:pt x="298" y="92"/>
                    <a:pt x="298" y="105"/>
                  </a:cubicBezTo>
                  <a:cubicBezTo>
                    <a:pt x="298" y="106"/>
                    <a:pt x="298" y="106"/>
                    <a:pt x="298" y="106"/>
                  </a:cubicBezTo>
                  <a:cubicBezTo>
                    <a:pt x="282" y="115"/>
                    <a:pt x="271" y="112"/>
                    <a:pt x="266" y="110"/>
                  </a:cubicBezTo>
                  <a:cubicBezTo>
                    <a:pt x="267" y="112"/>
                    <a:pt x="267" y="114"/>
                    <a:pt x="267" y="116"/>
                  </a:cubicBezTo>
                  <a:cubicBezTo>
                    <a:pt x="267" y="124"/>
                    <a:pt x="261" y="130"/>
                    <a:pt x="254" y="130"/>
                  </a:cubicBezTo>
                  <a:cubicBezTo>
                    <a:pt x="246" y="130"/>
                    <a:pt x="240" y="124"/>
                    <a:pt x="240" y="116"/>
                  </a:cubicBezTo>
                  <a:cubicBezTo>
                    <a:pt x="240" y="114"/>
                    <a:pt x="240" y="112"/>
                    <a:pt x="241" y="110"/>
                  </a:cubicBezTo>
                  <a:cubicBezTo>
                    <a:pt x="236" y="112"/>
                    <a:pt x="225" y="115"/>
                    <a:pt x="210" y="106"/>
                  </a:cubicBezTo>
                  <a:cubicBezTo>
                    <a:pt x="209" y="106"/>
                    <a:pt x="209" y="106"/>
                    <a:pt x="209" y="105"/>
                  </a:cubicBezTo>
                  <a:cubicBezTo>
                    <a:pt x="209" y="92"/>
                    <a:pt x="215" y="77"/>
                    <a:pt x="228" y="73"/>
                  </a:cubicBezTo>
                  <a:moveTo>
                    <a:pt x="316" y="96"/>
                  </a:moveTo>
                  <a:cubicBezTo>
                    <a:pt x="319" y="84"/>
                    <a:pt x="319" y="84"/>
                    <a:pt x="319" y="84"/>
                  </a:cubicBezTo>
                  <a:cubicBezTo>
                    <a:pt x="320" y="81"/>
                    <a:pt x="323" y="79"/>
                    <a:pt x="325" y="80"/>
                  </a:cubicBezTo>
                  <a:cubicBezTo>
                    <a:pt x="345" y="85"/>
                    <a:pt x="345" y="85"/>
                    <a:pt x="345" y="85"/>
                  </a:cubicBezTo>
                  <a:cubicBezTo>
                    <a:pt x="350" y="66"/>
                    <a:pt x="350" y="66"/>
                    <a:pt x="350" y="66"/>
                  </a:cubicBezTo>
                  <a:cubicBezTo>
                    <a:pt x="351" y="63"/>
                    <a:pt x="354" y="61"/>
                    <a:pt x="357" y="62"/>
                  </a:cubicBezTo>
                  <a:cubicBezTo>
                    <a:pt x="369" y="65"/>
                    <a:pt x="369" y="65"/>
                    <a:pt x="369" y="65"/>
                  </a:cubicBezTo>
                  <a:cubicBezTo>
                    <a:pt x="371" y="66"/>
                    <a:pt x="373" y="69"/>
                    <a:pt x="372" y="71"/>
                  </a:cubicBezTo>
                  <a:cubicBezTo>
                    <a:pt x="367" y="91"/>
                    <a:pt x="367" y="91"/>
                    <a:pt x="367" y="91"/>
                  </a:cubicBezTo>
                  <a:cubicBezTo>
                    <a:pt x="387" y="97"/>
                    <a:pt x="387" y="97"/>
                    <a:pt x="387" y="97"/>
                  </a:cubicBezTo>
                  <a:cubicBezTo>
                    <a:pt x="389" y="97"/>
                    <a:pt x="391" y="100"/>
                    <a:pt x="390" y="103"/>
                  </a:cubicBezTo>
                  <a:cubicBezTo>
                    <a:pt x="387" y="115"/>
                    <a:pt x="387" y="115"/>
                    <a:pt x="387" y="115"/>
                  </a:cubicBezTo>
                  <a:cubicBezTo>
                    <a:pt x="386" y="117"/>
                    <a:pt x="383" y="119"/>
                    <a:pt x="381" y="118"/>
                  </a:cubicBezTo>
                  <a:cubicBezTo>
                    <a:pt x="361" y="113"/>
                    <a:pt x="361" y="113"/>
                    <a:pt x="361" y="113"/>
                  </a:cubicBezTo>
                  <a:cubicBezTo>
                    <a:pt x="354" y="140"/>
                    <a:pt x="354" y="140"/>
                    <a:pt x="354" y="140"/>
                  </a:cubicBezTo>
                  <a:cubicBezTo>
                    <a:pt x="353" y="142"/>
                    <a:pt x="350" y="144"/>
                    <a:pt x="348" y="143"/>
                  </a:cubicBezTo>
                  <a:cubicBezTo>
                    <a:pt x="336" y="140"/>
                    <a:pt x="336" y="140"/>
                    <a:pt x="336" y="140"/>
                  </a:cubicBezTo>
                  <a:cubicBezTo>
                    <a:pt x="333" y="139"/>
                    <a:pt x="331" y="137"/>
                    <a:pt x="332" y="134"/>
                  </a:cubicBezTo>
                  <a:cubicBezTo>
                    <a:pt x="339" y="107"/>
                    <a:pt x="339" y="107"/>
                    <a:pt x="339" y="107"/>
                  </a:cubicBezTo>
                  <a:cubicBezTo>
                    <a:pt x="320" y="102"/>
                    <a:pt x="320" y="102"/>
                    <a:pt x="320" y="102"/>
                  </a:cubicBezTo>
                  <a:cubicBezTo>
                    <a:pt x="317" y="101"/>
                    <a:pt x="315" y="98"/>
                    <a:pt x="316" y="96"/>
                  </a:cubicBezTo>
                  <a:moveTo>
                    <a:pt x="416" y="189"/>
                  </a:moveTo>
                  <a:cubicBezTo>
                    <a:pt x="398" y="220"/>
                    <a:pt x="398" y="220"/>
                    <a:pt x="398" y="220"/>
                  </a:cubicBezTo>
                  <a:cubicBezTo>
                    <a:pt x="354" y="195"/>
                    <a:pt x="304" y="181"/>
                    <a:pt x="254" y="181"/>
                  </a:cubicBezTo>
                  <a:cubicBezTo>
                    <a:pt x="203" y="181"/>
                    <a:pt x="153" y="195"/>
                    <a:pt x="109" y="220"/>
                  </a:cubicBezTo>
                  <a:cubicBezTo>
                    <a:pt x="91" y="189"/>
                    <a:pt x="91" y="189"/>
                    <a:pt x="91" y="189"/>
                  </a:cubicBezTo>
                  <a:cubicBezTo>
                    <a:pt x="140" y="161"/>
                    <a:pt x="196" y="146"/>
                    <a:pt x="254" y="146"/>
                  </a:cubicBezTo>
                  <a:cubicBezTo>
                    <a:pt x="311" y="146"/>
                    <a:pt x="367" y="161"/>
                    <a:pt x="416" y="189"/>
                  </a:cubicBezTo>
                  <a:moveTo>
                    <a:pt x="398" y="132"/>
                  </a:moveTo>
                  <a:cubicBezTo>
                    <a:pt x="404" y="121"/>
                    <a:pt x="417" y="111"/>
                    <a:pt x="430" y="113"/>
                  </a:cubicBezTo>
                  <a:cubicBezTo>
                    <a:pt x="434" y="114"/>
                    <a:pt x="438" y="116"/>
                    <a:pt x="440" y="118"/>
                  </a:cubicBezTo>
                  <a:cubicBezTo>
                    <a:pt x="439" y="113"/>
                    <a:pt x="440" y="108"/>
                    <a:pt x="442" y="104"/>
                  </a:cubicBezTo>
                  <a:cubicBezTo>
                    <a:pt x="443" y="104"/>
                    <a:pt x="450" y="90"/>
                    <a:pt x="473" y="88"/>
                  </a:cubicBezTo>
                  <a:cubicBezTo>
                    <a:pt x="473" y="88"/>
                    <a:pt x="473" y="88"/>
                    <a:pt x="473" y="88"/>
                  </a:cubicBezTo>
                  <a:cubicBezTo>
                    <a:pt x="474" y="89"/>
                    <a:pt x="474" y="89"/>
                    <a:pt x="474" y="90"/>
                  </a:cubicBezTo>
                  <a:cubicBezTo>
                    <a:pt x="424" y="175"/>
                    <a:pt x="424" y="175"/>
                    <a:pt x="424" y="175"/>
                  </a:cubicBezTo>
                  <a:cubicBezTo>
                    <a:pt x="424" y="175"/>
                    <a:pt x="424" y="176"/>
                    <a:pt x="423" y="175"/>
                  </a:cubicBezTo>
                  <a:cubicBezTo>
                    <a:pt x="423" y="175"/>
                    <a:pt x="423" y="175"/>
                    <a:pt x="423" y="175"/>
                  </a:cubicBezTo>
                  <a:cubicBezTo>
                    <a:pt x="417" y="171"/>
                    <a:pt x="415" y="163"/>
                    <a:pt x="419" y="157"/>
                  </a:cubicBezTo>
                  <a:cubicBezTo>
                    <a:pt x="420" y="155"/>
                    <a:pt x="421" y="153"/>
                    <a:pt x="423" y="152"/>
                  </a:cubicBezTo>
                  <a:cubicBezTo>
                    <a:pt x="418" y="151"/>
                    <a:pt x="407" y="148"/>
                    <a:pt x="398" y="133"/>
                  </a:cubicBezTo>
                  <a:cubicBezTo>
                    <a:pt x="397" y="133"/>
                    <a:pt x="397" y="132"/>
                    <a:pt x="398" y="132"/>
                  </a:cubicBezTo>
                  <a:moveTo>
                    <a:pt x="0" y="0"/>
                  </a:moveTo>
                  <a:cubicBezTo>
                    <a:pt x="0" y="0"/>
                    <a:pt x="0" y="80"/>
                    <a:pt x="0" y="334"/>
                  </a:cubicBezTo>
                  <a:cubicBezTo>
                    <a:pt x="0" y="592"/>
                    <a:pt x="254" y="688"/>
                    <a:pt x="254" y="688"/>
                  </a:cubicBezTo>
                  <a:cubicBezTo>
                    <a:pt x="254" y="688"/>
                    <a:pt x="507" y="592"/>
                    <a:pt x="507" y="334"/>
                  </a:cubicBezTo>
                  <a:cubicBezTo>
                    <a:pt x="507" y="80"/>
                    <a:pt x="507" y="0"/>
                    <a:pt x="507"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p:cNvSpPr>
              <a:spLocks noEditPoints="1"/>
            </p:cNvSpPr>
            <p:nvPr userDrawn="1"/>
          </p:nvSpPr>
          <p:spPr bwMode="auto">
            <a:xfrm>
              <a:off x="2234" y="2073"/>
              <a:ext cx="2816" cy="462"/>
            </a:xfrm>
            <a:custGeom>
              <a:avLst/>
              <a:gdLst>
                <a:gd name="T0" fmla="*/ 1336 w 1371"/>
                <a:gd name="T1" fmla="*/ 123 h 224"/>
                <a:gd name="T2" fmla="*/ 1300 w 1371"/>
                <a:gd name="T3" fmla="*/ 88 h 224"/>
                <a:gd name="T4" fmla="*/ 1225 w 1371"/>
                <a:gd name="T5" fmla="*/ 141 h 224"/>
                <a:gd name="T6" fmla="*/ 1366 w 1371"/>
                <a:gd name="T7" fmla="*/ 182 h 224"/>
                <a:gd name="T8" fmla="*/ 1301 w 1371"/>
                <a:gd name="T9" fmla="*/ 194 h 224"/>
                <a:gd name="T10" fmla="*/ 1370 w 1371"/>
                <a:gd name="T11" fmla="*/ 146 h 224"/>
                <a:gd name="T12" fmla="*/ 1301 w 1371"/>
                <a:gd name="T13" fmla="*/ 59 h 224"/>
                <a:gd name="T14" fmla="*/ 1169 w 1371"/>
                <a:gd name="T15" fmla="*/ 123 h 224"/>
                <a:gd name="T16" fmla="*/ 1133 w 1371"/>
                <a:gd name="T17" fmla="*/ 88 h 224"/>
                <a:gd name="T18" fmla="*/ 1059 w 1371"/>
                <a:gd name="T19" fmla="*/ 141 h 224"/>
                <a:gd name="T20" fmla="*/ 1200 w 1371"/>
                <a:gd name="T21" fmla="*/ 182 h 224"/>
                <a:gd name="T22" fmla="*/ 1135 w 1371"/>
                <a:gd name="T23" fmla="*/ 194 h 224"/>
                <a:gd name="T24" fmla="*/ 1204 w 1371"/>
                <a:gd name="T25" fmla="*/ 146 h 224"/>
                <a:gd name="T26" fmla="*/ 1134 w 1371"/>
                <a:gd name="T27" fmla="*/ 59 h 224"/>
                <a:gd name="T28" fmla="*/ 912 w 1371"/>
                <a:gd name="T29" fmla="*/ 141 h 224"/>
                <a:gd name="T30" fmla="*/ 997 w 1371"/>
                <a:gd name="T31" fmla="*/ 133 h 224"/>
                <a:gd name="T32" fmla="*/ 953 w 1371"/>
                <a:gd name="T33" fmla="*/ 193 h 224"/>
                <a:gd name="T34" fmla="*/ 997 w 1371"/>
                <a:gd name="T35" fmla="*/ 82 h 224"/>
                <a:gd name="T36" fmla="*/ 948 w 1371"/>
                <a:gd name="T37" fmla="*/ 59 h 224"/>
                <a:gd name="T38" fmla="*/ 948 w 1371"/>
                <a:gd name="T39" fmla="*/ 223 h 224"/>
                <a:gd name="T40" fmla="*/ 997 w 1371"/>
                <a:gd name="T41" fmla="*/ 200 h 224"/>
                <a:gd name="T42" fmla="*/ 1031 w 1371"/>
                <a:gd name="T43" fmla="*/ 220 h 224"/>
                <a:gd name="T44" fmla="*/ 997 w 1371"/>
                <a:gd name="T45" fmla="*/ 4 h 224"/>
                <a:gd name="T46" fmla="*/ 749 w 1371"/>
                <a:gd name="T47" fmla="*/ 83 h 224"/>
                <a:gd name="T48" fmla="*/ 744 w 1371"/>
                <a:gd name="T49" fmla="*/ 64 h 224"/>
                <a:gd name="T50" fmla="*/ 713 w 1371"/>
                <a:gd name="T51" fmla="*/ 220 h 224"/>
                <a:gd name="T52" fmla="*/ 747 w 1371"/>
                <a:gd name="T53" fmla="*/ 139 h 224"/>
                <a:gd name="T54" fmla="*/ 787 w 1371"/>
                <a:gd name="T55" fmla="*/ 90 h 224"/>
                <a:gd name="T56" fmla="*/ 817 w 1371"/>
                <a:gd name="T57" fmla="*/ 220 h 224"/>
                <a:gd name="T58" fmla="*/ 851 w 1371"/>
                <a:gd name="T59" fmla="*/ 116 h 224"/>
                <a:gd name="T60" fmla="*/ 642 w 1371"/>
                <a:gd name="T61" fmla="*/ 64 h 224"/>
                <a:gd name="T62" fmla="*/ 633 w 1371"/>
                <a:gd name="T63" fmla="*/ 180 h 224"/>
                <a:gd name="T64" fmla="*/ 572 w 1371"/>
                <a:gd name="T65" fmla="*/ 156 h 224"/>
                <a:gd name="T66" fmla="*/ 539 w 1371"/>
                <a:gd name="T67" fmla="*/ 64 h 224"/>
                <a:gd name="T68" fmla="*/ 594 w 1371"/>
                <a:gd name="T69" fmla="*/ 224 h 224"/>
                <a:gd name="T70" fmla="*/ 644 w 1371"/>
                <a:gd name="T71" fmla="*/ 200 h 224"/>
                <a:gd name="T72" fmla="*/ 676 w 1371"/>
                <a:gd name="T73" fmla="*/ 220 h 224"/>
                <a:gd name="T74" fmla="*/ 642 w 1371"/>
                <a:gd name="T75" fmla="*/ 64 h 224"/>
                <a:gd name="T76" fmla="*/ 398 w 1371"/>
                <a:gd name="T77" fmla="*/ 45 h 224"/>
                <a:gd name="T78" fmla="*/ 398 w 1371"/>
                <a:gd name="T79" fmla="*/ 189 h 224"/>
                <a:gd name="T80" fmla="*/ 370 w 1371"/>
                <a:gd name="T81" fmla="*/ 45 h 224"/>
                <a:gd name="T82" fmla="*/ 335 w 1371"/>
                <a:gd name="T83" fmla="*/ 15 h 224"/>
                <a:gd name="T84" fmla="*/ 399 w 1371"/>
                <a:gd name="T85" fmla="*/ 220 h 224"/>
                <a:gd name="T86" fmla="*/ 399 w 1371"/>
                <a:gd name="T87" fmla="*/ 15 h 224"/>
                <a:gd name="T88" fmla="*/ 261 w 1371"/>
                <a:gd name="T89" fmla="*/ 42 h 224"/>
                <a:gd name="T90" fmla="*/ 240 w 1371"/>
                <a:gd name="T91" fmla="*/ 10 h 224"/>
                <a:gd name="T92" fmla="*/ 184 w 1371"/>
                <a:gd name="T93" fmla="*/ 72 h 224"/>
                <a:gd name="T94" fmla="*/ 161 w 1371"/>
                <a:gd name="T95" fmla="*/ 98 h 224"/>
                <a:gd name="T96" fmla="*/ 184 w 1371"/>
                <a:gd name="T97" fmla="*/ 220 h 224"/>
                <a:gd name="T98" fmla="*/ 216 w 1371"/>
                <a:gd name="T99" fmla="*/ 98 h 224"/>
                <a:gd name="T100" fmla="*/ 255 w 1371"/>
                <a:gd name="T101" fmla="*/ 72 h 224"/>
                <a:gd name="T102" fmla="*/ 216 w 1371"/>
                <a:gd name="T103" fmla="*/ 70 h 224"/>
                <a:gd name="T104" fmla="*/ 113 w 1371"/>
                <a:gd name="T105" fmla="*/ 146 h 224"/>
                <a:gd name="T106" fmla="*/ 32 w 1371"/>
                <a:gd name="T107" fmla="*/ 146 h 224"/>
                <a:gd name="T108" fmla="*/ 113 w 1371"/>
                <a:gd name="T109" fmla="*/ 146 h 224"/>
                <a:gd name="T110" fmla="*/ 73 w 1371"/>
                <a:gd name="T111" fmla="*/ 68 h 224"/>
                <a:gd name="T112" fmla="*/ 73 w 1371"/>
                <a:gd name="T113"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1" h="224">
                  <a:moveTo>
                    <a:pt x="1300" y="88"/>
                  </a:moveTo>
                  <a:cubicBezTo>
                    <a:pt x="1321" y="88"/>
                    <a:pt x="1334" y="102"/>
                    <a:pt x="1336" y="123"/>
                  </a:cubicBezTo>
                  <a:cubicBezTo>
                    <a:pt x="1260" y="123"/>
                    <a:pt x="1260" y="123"/>
                    <a:pt x="1260" y="123"/>
                  </a:cubicBezTo>
                  <a:cubicBezTo>
                    <a:pt x="1264" y="101"/>
                    <a:pt x="1279" y="88"/>
                    <a:pt x="1300" y="88"/>
                  </a:cubicBezTo>
                  <a:moveTo>
                    <a:pt x="1301" y="59"/>
                  </a:moveTo>
                  <a:cubicBezTo>
                    <a:pt x="1256" y="59"/>
                    <a:pt x="1225" y="93"/>
                    <a:pt x="1225" y="141"/>
                  </a:cubicBezTo>
                  <a:cubicBezTo>
                    <a:pt x="1225" y="192"/>
                    <a:pt x="1258" y="223"/>
                    <a:pt x="1302" y="223"/>
                  </a:cubicBezTo>
                  <a:cubicBezTo>
                    <a:pt x="1333" y="223"/>
                    <a:pt x="1359" y="205"/>
                    <a:pt x="1366" y="182"/>
                  </a:cubicBezTo>
                  <a:cubicBezTo>
                    <a:pt x="1339" y="167"/>
                    <a:pt x="1339" y="167"/>
                    <a:pt x="1339" y="167"/>
                  </a:cubicBezTo>
                  <a:cubicBezTo>
                    <a:pt x="1332" y="186"/>
                    <a:pt x="1318" y="194"/>
                    <a:pt x="1301" y="194"/>
                  </a:cubicBezTo>
                  <a:cubicBezTo>
                    <a:pt x="1278" y="194"/>
                    <a:pt x="1261" y="177"/>
                    <a:pt x="1259" y="146"/>
                  </a:cubicBezTo>
                  <a:cubicBezTo>
                    <a:pt x="1370" y="146"/>
                    <a:pt x="1370" y="146"/>
                    <a:pt x="1370" y="146"/>
                  </a:cubicBezTo>
                  <a:cubicBezTo>
                    <a:pt x="1370" y="137"/>
                    <a:pt x="1370" y="137"/>
                    <a:pt x="1370" y="137"/>
                  </a:cubicBezTo>
                  <a:cubicBezTo>
                    <a:pt x="1371" y="94"/>
                    <a:pt x="1345" y="59"/>
                    <a:pt x="1301" y="59"/>
                  </a:cubicBezTo>
                  <a:moveTo>
                    <a:pt x="1133" y="88"/>
                  </a:moveTo>
                  <a:cubicBezTo>
                    <a:pt x="1155" y="88"/>
                    <a:pt x="1167" y="102"/>
                    <a:pt x="1169" y="123"/>
                  </a:cubicBezTo>
                  <a:cubicBezTo>
                    <a:pt x="1094" y="123"/>
                    <a:pt x="1094" y="123"/>
                    <a:pt x="1094" y="123"/>
                  </a:cubicBezTo>
                  <a:cubicBezTo>
                    <a:pt x="1098" y="101"/>
                    <a:pt x="1113" y="88"/>
                    <a:pt x="1133" y="88"/>
                  </a:cubicBezTo>
                  <a:moveTo>
                    <a:pt x="1134" y="59"/>
                  </a:moveTo>
                  <a:cubicBezTo>
                    <a:pt x="1089" y="59"/>
                    <a:pt x="1059" y="93"/>
                    <a:pt x="1059" y="141"/>
                  </a:cubicBezTo>
                  <a:cubicBezTo>
                    <a:pt x="1059" y="192"/>
                    <a:pt x="1091" y="223"/>
                    <a:pt x="1135" y="223"/>
                  </a:cubicBezTo>
                  <a:cubicBezTo>
                    <a:pt x="1167" y="223"/>
                    <a:pt x="1193" y="205"/>
                    <a:pt x="1200" y="182"/>
                  </a:cubicBezTo>
                  <a:cubicBezTo>
                    <a:pt x="1173" y="167"/>
                    <a:pt x="1173" y="167"/>
                    <a:pt x="1173" y="167"/>
                  </a:cubicBezTo>
                  <a:cubicBezTo>
                    <a:pt x="1166" y="186"/>
                    <a:pt x="1152" y="194"/>
                    <a:pt x="1135" y="194"/>
                  </a:cubicBezTo>
                  <a:cubicBezTo>
                    <a:pt x="1112" y="194"/>
                    <a:pt x="1095" y="177"/>
                    <a:pt x="1092" y="146"/>
                  </a:cubicBezTo>
                  <a:cubicBezTo>
                    <a:pt x="1204" y="146"/>
                    <a:pt x="1204" y="146"/>
                    <a:pt x="1204" y="146"/>
                  </a:cubicBezTo>
                  <a:cubicBezTo>
                    <a:pt x="1204" y="137"/>
                    <a:pt x="1204" y="137"/>
                    <a:pt x="1204" y="137"/>
                  </a:cubicBezTo>
                  <a:cubicBezTo>
                    <a:pt x="1204" y="94"/>
                    <a:pt x="1179" y="59"/>
                    <a:pt x="1134" y="59"/>
                  </a:cubicBezTo>
                  <a:moveTo>
                    <a:pt x="953" y="193"/>
                  </a:moveTo>
                  <a:cubicBezTo>
                    <a:pt x="928" y="193"/>
                    <a:pt x="912" y="175"/>
                    <a:pt x="912" y="141"/>
                  </a:cubicBezTo>
                  <a:cubicBezTo>
                    <a:pt x="912" y="107"/>
                    <a:pt x="928" y="89"/>
                    <a:pt x="953" y="89"/>
                  </a:cubicBezTo>
                  <a:cubicBezTo>
                    <a:pt x="977" y="89"/>
                    <a:pt x="995" y="104"/>
                    <a:pt x="997" y="133"/>
                  </a:cubicBezTo>
                  <a:cubicBezTo>
                    <a:pt x="997" y="149"/>
                    <a:pt x="997" y="149"/>
                    <a:pt x="997" y="149"/>
                  </a:cubicBezTo>
                  <a:cubicBezTo>
                    <a:pt x="995" y="179"/>
                    <a:pt x="977" y="193"/>
                    <a:pt x="953" y="193"/>
                  </a:cubicBezTo>
                  <a:moveTo>
                    <a:pt x="997" y="4"/>
                  </a:moveTo>
                  <a:cubicBezTo>
                    <a:pt x="997" y="82"/>
                    <a:pt x="997" y="82"/>
                    <a:pt x="997" y="82"/>
                  </a:cubicBezTo>
                  <a:cubicBezTo>
                    <a:pt x="995" y="82"/>
                    <a:pt x="995" y="82"/>
                    <a:pt x="995" y="82"/>
                  </a:cubicBezTo>
                  <a:cubicBezTo>
                    <a:pt x="986" y="69"/>
                    <a:pt x="971" y="59"/>
                    <a:pt x="948" y="59"/>
                  </a:cubicBezTo>
                  <a:cubicBezTo>
                    <a:pt x="910" y="59"/>
                    <a:pt x="877" y="90"/>
                    <a:pt x="877" y="141"/>
                  </a:cubicBezTo>
                  <a:cubicBezTo>
                    <a:pt x="877" y="192"/>
                    <a:pt x="910" y="223"/>
                    <a:pt x="948" y="223"/>
                  </a:cubicBezTo>
                  <a:cubicBezTo>
                    <a:pt x="971" y="223"/>
                    <a:pt x="986" y="214"/>
                    <a:pt x="995" y="200"/>
                  </a:cubicBezTo>
                  <a:cubicBezTo>
                    <a:pt x="997" y="200"/>
                    <a:pt x="997" y="200"/>
                    <a:pt x="997" y="200"/>
                  </a:cubicBezTo>
                  <a:cubicBezTo>
                    <a:pt x="997" y="220"/>
                    <a:pt x="997" y="220"/>
                    <a:pt x="997" y="220"/>
                  </a:cubicBezTo>
                  <a:cubicBezTo>
                    <a:pt x="1031" y="220"/>
                    <a:pt x="1031" y="220"/>
                    <a:pt x="1031" y="220"/>
                  </a:cubicBezTo>
                  <a:cubicBezTo>
                    <a:pt x="1031" y="0"/>
                    <a:pt x="1031" y="0"/>
                    <a:pt x="1031" y="0"/>
                  </a:cubicBezTo>
                  <a:lnTo>
                    <a:pt x="997" y="4"/>
                  </a:lnTo>
                  <a:close/>
                  <a:moveTo>
                    <a:pt x="795" y="59"/>
                  </a:moveTo>
                  <a:cubicBezTo>
                    <a:pt x="774" y="59"/>
                    <a:pt x="757" y="70"/>
                    <a:pt x="749" y="83"/>
                  </a:cubicBezTo>
                  <a:cubicBezTo>
                    <a:pt x="746" y="83"/>
                    <a:pt x="746" y="83"/>
                    <a:pt x="746" y="83"/>
                  </a:cubicBezTo>
                  <a:cubicBezTo>
                    <a:pt x="744" y="64"/>
                    <a:pt x="744" y="64"/>
                    <a:pt x="744" y="64"/>
                  </a:cubicBezTo>
                  <a:cubicBezTo>
                    <a:pt x="713" y="64"/>
                    <a:pt x="713" y="64"/>
                    <a:pt x="713" y="64"/>
                  </a:cubicBezTo>
                  <a:cubicBezTo>
                    <a:pt x="713" y="220"/>
                    <a:pt x="713" y="220"/>
                    <a:pt x="713" y="220"/>
                  </a:cubicBezTo>
                  <a:cubicBezTo>
                    <a:pt x="747" y="220"/>
                    <a:pt x="747" y="220"/>
                    <a:pt x="747" y="220"/>
                  </a:cubicBezTo>
                  <a:cubicBezTo>
                    <a:pt x="747" y="139"/>
                    <a:pt x="747" y="139"/>
                    <a:pt x="747" y="139"/>
                  </a:cubicBezTo>
                  <a:cubicBezTo>
                    <a:pt x="747" y="122"/>
                    <a:pt x="751" y="110"/>
                    <a:pt x="757" y="103"/>
                  </a:cubicBezTo>
                  <a:cubicBezTo>
                    <a:pt x="764" y="95"/>
                    <a:pt x="775" y="90"/>
                    <a:pt x="787" y="90"/>
                  </a:cubicBezTo>
                  <a:cubicBezTo>
                    <a:pt x="807" y="90"/>
                    <a:pt x="817" y="100"/>
                    <a:pt x="817" y="128"/>
                  </a:cubicBezTo>
                  <a:cubicBezTo>
                    <a:pt x="817" y="220"/>
                    <a:pt x="817" y="220"/>
                    <a:pt x="817" y="220"/>
                  </a:cubicBezTo>
                  <a:cubicBezTo>
                    <a:pt x="851" y="220"/>
                    <a:pt x="851" y="220"/>
                    <a:pt x="851" y="220"/>
                  </a:cubicBezTo>
                  <a:cubicBezTo>
                    <a:pt x="851" y="116"/>
                    <a:pt x="851" y="116"/>
                    <a:pt x="851" y="116"/>
                  </a:cubicBezTo>
                  <a:cubicBezTo>
                    <a:pt x="851" y="73"/>
                    <a:pt x="825" y="59"/>
                    <a:pt x="795" y="59"/>
                  </a:cubicBezTo>
                  <a:moveTo>
                    <a:pt x="642" y="64"/>
                  </a:moveTo>
                  <a:cubicBezTo>
                    <a:pt x="642" y="145"/>
                    <a:pt x="642" y="145"/>
                    <a:pt x="642" y="145"/>
                  </a:cubicBezTo>
                  <a:cubicBezTo>
                    <a:pt x="642" y="162"/>
                    <a:pt x="639" y="173"/>
                    <a:pt x="633" y="180"/>
                  </a:cubicBezTo>
                  <a:cubicBezTo>
                    <a:pt x="625" y="189"/>
                    <a:pt x="614" y="194"/>
                    <a:pt x="602" y="194"/>
                  </a:cubicBezTo>
                  <a:cubicBezTo>
                    <a:pt x="583" y="194"/>
                    <a:pt x="572" y="184"/>
                    <a:pt x="572" y="156"/>
                  </a:cubicBezTo>
                  <a:cubicBezTo>
                    <a:pt x="572" y="64"/>
                    <a:pt x="572" y="64"/>
                    <a:pt x="572" y="64"/>
                  </a:cubicBezTo>
                  <a:cubicBezTo>
                    <a:pt x="539" y="64"/>
                    <a:pt x="539" y="64"/>
                    <a:pt x="539" y="64"/>
                  </a:cubicBezTo>
                  <a:cubicBezTo>
                    <a:pt x="539" y="168"/>
                    <a:pt x="539" y="168"/>
                    <a:pt x="539" y="168"/>
                  </a:cubicBezTo>
                  <a:cubicBezTo>
                    <a:pt x="539" y="210"/>
                    <a:pt x="565" y="224"/>
                    <a:pt x="594" y="224"/>
                  </a:cubicBezTo>
                  <a:cubicBezTo>
                    <a:pt x="615" y="224"/>
                    <a:pt x="633" y="214"/>
                    <a:pt x="641" y="200"/>
                  </a:cubicBezTo>
                  <a:cubicBezTo>
                    <a:pt x="644" y="200"/>
                    <a:pt x="644" y="200"/>
                    <a:pt x="644" y="200"/>
                  </a:cubicBezTo>
                  <a:cubicBezTo>
                    <a:pt x="645" y="220"/>
                    <a:pt x="645" y="220"/>
                    <a:pt x="645" y="220"/>
                  </a:cubicBezTo>
                  <a:cubicBezTo>
                    <a:pt x="676" y="220"/>
                    <a:pt x="676" y="220"/>
                    <a:pt x="676" y="220"/>
                  </a:cubicBezTo>
                  <a:cubicBezTo>
                    <a:pt x="676" y="64"/>
                    <a:pt x="676" y="64"/>
                    <a:pt x="676" y="64"/>
                  </a:cubicBezTo>
                  <a:lnTo>
                    <a:pt x="642" y="64"/>
                  </a:lnTo>
                  <a:close/>
                  <a:moveTo>
                    <a:pt x="370" y="45"/>
                  </a:moveTo>
                  <a:cubicBezTo>
                    <a:pt x="398" y="45"/>
                    <a:pt x="398" y="45"/>
                    <a:pt x="398" y="45"/>
                  </a:cubicBezTo>
                  <a:cubicBezTo>
                    <a:pt x="454" y="45"/>
                    <a:pt x="474" y="70"/>
                    <a:pt x="474" y="117"/>
                  </a:cubicBezTo>
                  <a:cubicBezTo>
                    <a:pt x="474" y="164"/>
                    <a:pt x="454" y="189"/>
                    <a:pt x="398" y="189"/>
                  </a:cubicBezTo>
                  <a:cubicBezTo>
                    <a:pt x="370" y="189"/>
                    <a:pt x="370" y="189"/>
                    <a:pt x="370" y="189"/>
                  </a:cubicBezTo>
                  <a:lnTo>
                    <a:pt x="370" y="45"/>
                  </a:lnTo>
                  <a:close/>
                  <a:moveTo>
                    <a:pt x="399" y="15"/>
                  </a:moveTo>
                  <a:cubicBezTo>
                    <a:pt x="335" y="15"/>
                    <a:pt x="335" y="15"/>
                    <a:pt x="335" y="15"/>
                  </a:cubicBezTo>
                  <a:cubicBezTo>
                    <a:pt x="335" y="220"/>
                    <a:pt x="335" y="220"/>
                    <a:pt x="335" y="220"/>
                  </a:cubicBezTo>
                  <a:cubicBezTo>
                    <a:pt x="399" y="220"/>
                    <a:pt x="399" y="220"/>
                    <a:pt x="399" y="220"/>
                  </a:cubicBezTo>
                  <a:cubicBezTo>
                    <a:pt x="475" y="220"/>
                    <a:pt x="510" y="180"/>
                    <a:pt x="510" y="117"/>
                  </a:cubicBezTo>
                  <a:cubicBezTo>
                    <a:pt x="510" y="54"/>
                    <a:pt x="475" y="15"/>
                    <a:pt x="399" y="15"/>
                  </a:cubicBezTo>
                  <a:moveTo>
                    <a:pt x="243" y="39"/>
                  </a:moveTo>
                  <a:cubicBezTo>
                    <a:pt x="249" y="39"/>
                    <a:pt x="256" y="40"/>
                    <a:pt x="261" y="42"/>
                  </a:cubicBezTo>
                  <a:cubicBezTo>
                    <a:pt x="261" y="13"/>
                    <a:pt x="261" y="13"/>
                    <a:pt x="261" y="13"/>
                  </a:cubicBezTo>
                  <a:cubicBezTo>
                    <a:pt x="256" y="11"/>
                    <a:pt x="249" y="10"/>
                    <a:pt x="240" y="10"/>
                  </a:cubicBezTo>
                  <a:cubicBezTo>
                    <a:pt x="214" y="10"/>
                    <a:pt x="184" y="23"/>
                    <a:pt x="184" y="67"/>
                  </a:cubicBezTo>
                  <a:cubicBezTo>
                    <a:pt x="184" y="72"/>
                    <a:pt x="184" y="72"/>
                    <a:pt x="184" y="72"/>
                  </a:cubicBezTo>
                  <a:cubicBezTo>
                    <a:pt x="161" y="72"/>
                    <a:pt x="161" y="72"/>
                    <a:pt x="161" y="72"/>
                  </a:cubicBezTo>
                  <a:cubicBezTo>
                    <a:pt x="161" y="98"/>
                    <a:pt x="161" y="98"/>
                    <a:pt x="161" y="98"/>
                  </a:cubicBezTo>
                  <a:cubicBezTo>
                    <a:pt x="184" y="98"/>
                    <a:pt x="184" y="98"/>
                    <a:pt x="184" y="98"/>
                  </a:cubicBezTo>
                  <a:cubicBezTo>
                    <a:pt x="184" y="220"/>
                    <a:pt x="184" y="220"/>
                    <a:pt x="184" y="220"/>
                  </a:cubicBezTo>
                  <a:cubicBezTo>
                    <a:pt x="216" y="220"/>
                    <a:pt x="216" y="220"/>
                    <a:pt x="216" y="220"/>
                  </a:cubicBezTo>
                  <a:cubicBezTo>
                    <a:pt x="216" y="98"/>
                    <a:pt x="216" y="98"/>
                    <a:pt x="216" y="98"/>
                  </a:cubicBezTo>
                  <a:cubicBezTo>
                    <a:pt x="255" y="98"/>
                    <a:pt x="255" y="98"/>
                    <a:pt x="255" y="98"/>
                  </a:cubicBezTo>
                  <a:cubicBezTo>
                    <a:pt x="255" y="72"/>
                    <a:pt x="255" y="72"/>
                    <a:pt x="255" y="72"/>
                  </a:cubicBezTo>
                  <a:cubicBezTo>
                    <a:pt x="216" y="72"/>
                    <a:pt x="216" y="72"/>
                    <a:pt x="216" y="72"/>
                  </a:cubicBezTo>
                  <a:cubicBezTo>
                    <a:pt x="216" y="70"/>
                    <a:pt x="216" y="70"/>
                    <a:pt x="216" y="70"/>
                  </a:cubicBezTo>
                  <a:cubicBezTo>
                    <a:pt x="216" y="49"/>
                    <a:pt x="225" y="39"/>
                    <a:pt x="243" y="39"/>
                  </a:cubicBezTo>
                  <a:moveTo>
                    <a:pt x="113" y="146"/>
                  </a:moveTo>
                  <a:cubicBezTo>
                    <a:pt x="113" y="177"/>
                    <a:pt x="98" y="195"/>
                    <a:pt x="73" y="195"/>
                  </a:cubicBezTo>
                  <a:cubicBezTo>
                    <a:pt x="48" y="195"/>
                    <a:pt x="32" y="177"/>
                    <a:pt x="32" y="146"/>
                  </a:cubicBezTo>
                  <a:cubicBezTo>
                    <a:pt x="32" y="114"/>
                    <a:pt x="48" y="96"/>
                    <a:pt x="73" y="96"/>
                  </a:cubicBezTo>
                  <a:cubicBezTo>
                    <a:pt x="98" y="96"/>
                    <a:pt x="113" y="114"/>
                    <a:pt x="113" y="146"/>
                  </a:cubicBezTo>
                  <a:moveTo>
                    <a:pt x="145" y="146"/>
                  </a:moveTo>
                  <a:cubicBezTo>
                    <a:pt x="145" y="98"/>
                    <a:pt x="116" y="68"/>
                    <a:pt x="73" y="68"/>
                  </a:cubicBezTo>
                  <a:cubicBezTo>
                    <a:pt x="30" y="68"/>
                    <a:pt x="0" y="98"/>
                    <a:pt x="0" y="146"/>
                  </a:cubicBezTo>
                  <a:cubicBezTo>
                    <a:pt x="0" y="193"/>
                    <a:pt x="30" y="223"/>
                    <a:pt x="73" y="223"/>
                  </a:cubicBezTo>
                  <a:cubicBezTo>
                    <a:pt x="116" y="223"/>
                    <a:pt x="145" y="193"/>
                    <a:pt x="145" y="14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7"/>
            <p:cNvSpPr>
              <a:spLocks noEditPoints="1"/>
            </p:cNvSpPr>
            <p:nvPr userDrawn="1"/>
          </p:nvSpPr>
          <p:spPr bwMode="auto">
            <a:xfrm>
              <a:off x="2244" y="1431"/>
              <a:ext cx="2808" cy="585"/>
            </a:xfrm>
            <a:custGeom>
              <a:avLst/>
              <a:gdLst>
                <a:gd name="T0" fmla="*/ 1332 w 1367"/>
                <a:gd name="T1" fmla="*/ 69 h 284"/>
                <a:gd name="T2" fmla="*/ 1251 w 1367"/>
                <a:gd name="T3" fmla="*/ 69 h 284"/>
                <a:gd name="T4" fmla="*/ 1272 w 1367"/>
                <a:gd name="T5" fmla="*/ 226 h 284"/>
                <a:gd name="T6" fmla="*/ 1286 w 1367"/>
                <a:gd name="T7" fmla="*/ 284 h 284"/>
                <a:gd name="T8" fmla="*/ 1355 w 1367"/>
                <a:gd name="T9" fmla="*/ 100 h 284"/>
                <a:gd name="T10" fmla="*/ 1161 w 1367"/>
                <a:gd name="T11" fmla="*/ 164 h 284"/>
                <a:gd name="T12" fmla="*/ 1199 w 1367"/>
                <a:gd name="T13" fmla="*/ 96 h 284"/>
                <a:gd name="T14" fmla="*/ 1160 w 1367"/>
                <a:gd name="T15" fmla="*/ 69 h 284"/>
                <a:gd name="T16" fmla="*/ 1127 w 1367"/>
                <a:gd name="T17" fmla="*/ 29 h 284"/>
                <a:gd name="T18" fmla="*/ 1107 w 1367"/>
                <a:gd name="T19" fmla="*/ 69 h 284"/>
                <a:gd name="T20" fmla="*/ 1127 w 1367"/>
                <a:gd name="T21" fmla="*/ 96 h 284"/>
                <a:gd name="T22" fmla="*/ 1184 w 1367"/>
                <a:gd name="T23" fmla="*/ 227 h 284"/>
                <a:gd name="T24" fmla="*/ 1207 w 1367"/>
                <a:gd name="T25" fmla="*/ 194 h 284"/>
                <a:gd name="T26" fmla="*/ 1161 w 1367"/>
                <a:gd name="T27" fmla="*/ 164 h 284"/>
                <a:gd name="T28" fmla="*/ 1045 w 1367"/>
                <a:gd name="T29" fmla="*/ 69 h 284"/>
                <a:gd name="T30" fmla="*/ 1079 w 1367"/>
                <a:gd name="T31" fmla="*/ 225 h 284"/>
                <a:gd name="T32" fmla="*/ 1084 w 1367"/>
                <a:gd name="T33" fmla="*/ 22 h 284"/>
                <a:gd name="T34" fmla="*/ 1040 w 1367"/>
                <a:gd name="T35" fmla="*/ 22 h 284"/>
                <a:gd name="T36" fmla="*/ 1084 w 1367"/>
                <a:gd name="T37" fmla="*/ 22 h 284"/>
                <a:gd name="T38" fmla="*/ 887 w 1367"/>
                <a:gd name="T39" fmla="*/ 198 h 284"/>
                <a:gd name="T40" fmla="*/ 1011 w 1367"/>
                <a:gd name="T41" fmla="*/ 178 h 284"/>
                <a:gd name="T42" fmla="*/ 925 w 1367"/>
                <a:gd name="T43" fmla="*/ 108 h 284"/>
                <a:gd name="T44" fmla="*/ 992 w 1367"/>
                <a:gd name="T45" fmla="*/ 112 h 284"/>
                <a:gd name="T46" fmla="*/ 950 w 1367"/>
                <a:gd name="T47" fmla="*/ 64 h 284"/>
                <a:gd name="T48" fmla="*/ 945 w 1367"/>
                <a:gd name="T49" fmla="*/ 158 h 284"/>
                <a:gd name="T50" fmla="*/ 950 w 1367"/>
                <a:gd name="T51" fmla="*/ 200 h 284"/>
                <a:gd name="T52" fmla="*/ 864 w 1367"/>
                <a:gd name="T53" fmla="*/ 64 h 284"/>
                <a:gd name="T54" fmla="*/ 821 w 1367"/>
                <a:gd name="T55" fmla="*/ 92 h 284"/>
                <a:gd name="T56" fmla="*/ 788 w 1367"/>
                <a:gd name="T57" fmla="*/ 69 h 284"/>
                <a:gd name="T58" fmla="*/ 822 w 1367"/>
                <a:gd name="T59" fmla="*/ 225 h 284"/>
                <a:gd name="T60" fmla="*/ 860 w 1367"/>
                <a:gd name="T61" fmla="*/ 96 h 284"/>
                <a:gd name="T62" fmla="*/ 875 w 1367"/>
                <a:gd name="T63" fmla="*/ 66 h 284"/>
                <a:gd name="T64" fmla="*/ 684 w 1367"/>
                <a:gd name="T65" fmla="*/ 93 h 284"/>
                <a:gd name="T66" fmla="*/ 645 w 1367"/>
                <a:gd name="T67" fmla="*/ 128 h 284"/>
                <a:gd name="T68" fmla="*/ 685 w 1367"/>
                <a:gd name="T69" fmla="*/ 64 h 284"/>
                <a:gd name="T70" fmla="*/ 686 w 1367"/>
                <a:gd name="T71" fmla="*/ 228 h 284"/>
                <a:gd name="T72" fmla="*/ 724 w 1367"/>
                <a:gd name="T73" fmla="*/ 172 h 284"/>
                <a:gd name="T74" fmla="*/ 643 w 1367"/>
                <a:gd name="T75" fmla="*/ 151 h 284"/>
                <a:gd name="T76" fmla="*/ 755 w 1367"/>
                <a:gd name="T77" fmla="*/ 142 h 284"/>
                <a:gd name="T78" fmla="*/ 563 w 1367"/>
                <a:gd name="T79" fmla="*/ 69 h 284"/>
                <a:gd name="T80" fmla="*/ 482 w 1367"/>
                <a:gd name="T81" fmla="*/ 69 h 284"/>
                <a:gd name="T82" fmla="*/ 503 w 1367"/>
                <a:gd name="T83" fmla="*/ 225 h 284"/>
                <a:gd name="T84" fmla="*/ 599 w 1367"/>
                <a:gd name="T85" fmla="*/ 69 h 284"/>
                <a:gd name="T86" fmla="*/ 418 w 1367"/>
                <a:gd name="T87" fmla="*/ 69 h 284"/>
                <a:gd name="T88" fmla="*/ 384 w 1367"/>
                <a:gd name="T89" fmla="*/ 225 h 284"/>
                <a:gd name="T90" fmla="*/ 418 w 1367"/>
                <a:gd name="T91" fmla="*/ 69 h 284"/>
                <a:gd name="T92" fmla="*/ 401 w 1367"/>
                <a:gd name="T93" fmla="*/ 0 h 284"/>
                <a:gd name="T94" fmla="*/ 401 w 1367"/>
                <a:gd name="T95" fmla="*/ 43 h 284"/>
                <a:gd name="T96" fmla="*/ 287 w 1367"/>
                <a:gd name="T97" fmla="*/ 64 h 284"/>
                <a:gd name="T98" fmla="*/ 238 w 1367"/>
                <a:gd name="T99" fmla="*/ 88 h 284"/>
                <a:gd name="T100" fmla="*/ 205 w 1367"/>
                <a:gd name="T101" fmla="*/ 69 h 284"/>
                <a:gd name="T102" fmla="*/ 239 w 1367"/>
                <a:gd name="T103" fmla="*/ 225 h 284"/>
                <a:gd name="T104" fmla="*/ 249 w 1367"/>
                <a:gd name="T105" fmla="*/ 108 h 284"/>
                <a:gd name="T106" fmla="*/ 309 w 1367"/>
                <a:gd name="T107" fmla="*/ 133 h 284"/>
                <a:gd name="T108" fmla="*/ 343 w 1367"/>
                <a:gd name="T109" fmla="*/ 225 h 284"/>
                <a:gd name="T110" fmla="*/ 287 w 1367"/>
                <a:gd name="T111" fmla="*/ 64 h 284"/>
                <a:gd name="T112" fmla="*/ 36 w 1367"/>
                <a:gd name="T113" fmla="*/ 20 h 284"/>
                <a:gd name="T114" fmla="*/ 0 w 1367"/>
                <a:gd name="T115" fmla="*/ 142 h 284"/>
                <a:gd name="T116" fmla="*/ 165 w 1367"/>
                <a:gd name="T117" fmla="*/ 142 h 284"/>
                <a:gd name="T118" fmla="*/ 129 w 1367"/>
                <a:gd name="T119" fmla="*/ 20 h 284"/>
                <a:gd name="T120" fmla="*/ 82 w 1367"/>
                <a:gd name="T121" fmla="*/ 19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7" h="284">
                  <a:moveTo>
                    <a:pt x="1367" y="69"/>
                  </a:moveTo>
                  <a:cubicBezTo>
                    <a:pt x="1332" y="69"/>
                    <a:pt x="1332" y="69"/>
                    <a:pt x="1332" y="69"/>
                  </a:cubicBezTo>
                  <a:cubicBezTo>
                    <a:pt x="1291" y="189"/>
                    <a:pt x="1291" y="189"/>
                    <a:pt x="1291" y="189"/>
                  </a:cubicBezTo>
                  <a:cubicBezTo>
                    <a:pt x="1251" y="69"/>
                    <a:pt x="1251" y="69"/>
                    <a:pt x="1251" y="69"/>
                  </a:cubicBezTo>
                  <a:cubicBezTo>
                    <a:pt x="1212" y="69"/>
                    <a:pt x="1212" y="69"/>
                    <a:pt x="1212" y="69"/>
                  </a:cubicBezTo>
                  <a:cubicBezTo>
                    <a:pt x="1272" y="226"/>
                    <a:pt x="1272" y="226"/>
                    <a:pt x="1272" y="226"/>
                  </a:cubicBezTo>
                  <a:cubicBezTo>
                    <a:pt x="1251" y="284"/>
                    <a:pt x="1251" y="284"/>
                    <a:pt x="1251" y="284"/>
                  </a:cubicBezTo>
                  <a:cubicBezTo>
                    <a:pt x="1286" y="284"/>
                    <a:pt x="1286" y="284"/>
                    <a:pt x="1286" y="284"/>
                  </a:cubicBezTo>
                  <a:cubicBezTo>
                    <a:pt x="1355" y="100"/>
                    <a:pt x="1355" y="100"/>
                    <a:pt x="1355" y="100"/>
                  </a:cubicBezTo>
                  <a:cubicBezTo>
                    <a:pt x="1355" y="100"/>
                    <a:pt x="1355" y="100"/>
                    <a:pt x="1355" y="100"/>
                  </a:cubicBezTo>
                  <a:lnTo>
                    <a:pt x="1367" y="69"/>
                  </a:lnTo>
                  <a:close/>
                  <a:moveTo>
                    <a:pt x="1161" y="164"/>
                  </a:moveTo>
                  <a:cubicBezTo>
                    <a:pt x="1161" y="96"/>
                    <a:pt x="1161" y="96"/>
                    <a:pt x="1161" y="96"/>
                  </a:cubicBezTo>
                  <a:cubicBezTo>
                    <a:pt x="1199" y="96"/>
                    <a:pt x="1199" y="96"/>
                    <a:pt x="1199" y="96"/>
                  </a:cubicBezTo>
                  <a:cubicBezTo>
                    <a:pt x="1199" y="69"/>
                    <a:pt x="1199" y="69"/>
                    <a:pt x="1199" y="69"/>
                  </a:cubicBezTo>
                  <a:cubicBezTo>
                    <a:pt x="1160" y="69"/>
                    <a:pt x="1160" y="69"/>
                    <a:pt x="1160" y="69"/>
                  </a:cubicBezTo>
                  <a:cubicBezTo>
                    <a:pt x="1160" y="25"/>
                    <a:pt x="1160" y="25"/>
                    <a:pt x="1160" y="25"/>
                  </a:cubicBezTo>
                  <a:cubicBezTo>
                    <a:pt x="1127" y="29"/>
                    <a:pt x="1127" y="29"/>
                    <a:pt x="1127" y="29"/>
                  </a:cubicBezTo>
                  <a:cubicBezTo>
                    <a:pt x="1127" y="69"/>
                    <a:pt x="1127" y="69"/>
                    <a:pt x="1127" y="69"/>
                  </a:cubicBezTo>
                  <a:cubicBezTo>
                    <a:pt x="1107" y="69"/>
                    <a:pt x="1107" y="69"/>
                    <a:pt x="1107" y="69"/>
                  </a:cubicBezTo>
                  <a:cubicBezTo>
                    <a:pt x="1107" y="96"/>
                    <a:pt x="1107" y="96"/>
                    <a:pt x="1107" y="96"/>
                  </a:cubicBezTo>
                  <a:cubicBezTo>
                    <a:pt x="1127" y="96"/>
                    <a:pt x="1127" y="96"/>
                    <a:pt x="1127" y="96"/>
                  </a:cubicBezTo>
                  <a:cubicBezTo>
                    <a:pt x="1127" y="168"/>
                    <a:pt x="1127" y="168"/>
                    <a:pt x="1127" y="168"/>
                  </a:cubicBezTo>
                  <a:cubicBezTo>
                    <a:pt x="1127" y="214"/>
                    <a:pt x="1157" y="227"/>
                    <a:pt x="1184" y="227"/>
                  </a:cubicBezTo>
                  <a:cubicBezTo>
                    <a:pt x="1194" y="227"/>
                    <a:pt x="1200" y="226"/>
                    <a:pt x="1207" y="224"/>
                  </a:cubicBezTo>
                  <a:cubicBezTo>
                    <a:pt x="1207" y="194"/>
                    <a:pt x="1207" y="194"/>
                    <a:pt x="1207" y="194"/>
                  </a:cubicBezTo>
                  <a:cubicBezTo>
                    <a:pt x="1201" y="195"/>
                    <a:pt x="1194" y="196"/>
                    <a:pt x="1187" y="196"/>
                  </a:cubicBezTo>
                  <a:cubicBezTo>
                    <a:pt x="1170" y="196"/>
                    <a:pt x="1161" y="186"/>
                    <a:pt x="1161" y="164"/>
                  </a:cubicBezTo>
                  <a:moveTo>
                    <a:pt x="1079" y="69"/>
                  </a:moveTo>
                  <a:cubicBezTo>
                    <a:pt x="1045" y="69"/>
                    <a:pt x="1045" y="69"/>
                    <a:pt x="1045" y="69"/>
                  </a:cubicBezTo>
                  <a:cubicBezTo>
                    <a:pt x="1045" y="225"/>
                    <a:pt x="1045" y="225"/>
                    <a:pt x="1045" y="225"/>
                  </a:cubicBezTo>
                  <a:cubicBezTo>
                    <a:pt x="1079" y="225"/>
                    <a:pt x="1079" y="225"/>
                    <a:pt x="1079" y="225"/>
                  </a:cubicBezTo>
                  <a:lnTo>
                    <a:pt x="1079" y="69"/>
                  </a:lnTo>
                  <a:close/>
                  <a:moveTo>
                    <a:pt x="1084" y="22"/>
                  </a:moveTo>
                  <a:cubicBezTo>
                    <a:pt x="1084" y="9"/>
                    <a:pt x="1074" y="0"/>
                    <a:pt x="1062" y="0"/>
                  </a:cubicBezTo>
                  <a:cubicBezTo>
                    <a:pt x="1050" y="0"/>
                    <a:pt x="1040" y="9"/>
                    <a:pt x="1040" y="22"/>
                  </a:cubicBezTo>
                  <a:cubicBezTo>
                    <a:pt x="1040" y="34"/>
                    <a:pt x="1050" y="43"/>
                    <a:pt x="1062" y="43"/>
                  </a:cubicBezTo>
                  <a:cubicBezTo>
                    <a:pt x="1074" y="43"/>
                    <a:pt x="1084" y="34"/>
                    <a:pt x="1084" y="22"/>
                  </a:cubicBezTo>
                  <a:moveTo>
                    <a:pt x="904" y="175"/>
                  </a:moveTo>
                  <a:cubicBezTo>
                    <a:pt x="887" y="198"/>
                    <a:pt x="887" y="198"/>
                    <a:pt x="887" y="198"/>
                  </a:cubicBezTo>
                  <a:cubicBezTo>
                    <a:pt x="898" y="214"/>
                    <a:pt x="918" y="228"/>
                    <a:pt x="950" y="228"/>
                  </a:cubicBezTo>
                  <a:cubicBezTo>
                    <a:pt x="986" y="228"/>
                    <a:pt x="1011" y="208"/>
                    <a:pt x="1011" y="178"/>
                  </a:cubicBezTo>
                  <a:cubicBezTo>
                    <a:pt x="1011" y="149"/>
                    <a:pt x="987" y="138"/>
                    <a:pt x="959" y="130"/>
                  </a:cubicBezTo>
                  <a:cubicBezTo>
                    <a:pt x="940" y="125"/>
                    <a:pt x="925" y="121"/>
                    <a:pt x="925" y="108"/>
                  </a:cubicBezTo>
                  <a:cubicBezTo>
                    <a:pt x="925" y="99"/>
                    <a:pt x="934" y="92"/>
                    <a:pt x="950" y="92"/>
                  </a:cubicBezTo>
                  <a:cubicBezTo>
                    <a:pt x="967" y="92"/>
                    <a:pt x="984" y="102"/>
                    <a:pt x="992" y="112"/>
                  </a:cubicBezTo>
                  <a:cubicBezTo>
                    <a:pt x="1009" y="88"/>
                    <a:pt x="1009" y="88"/>
                    <a:pt x="1009" y="88"/>
                  </a:cubicBezTo>
                  <a:cubicBezTo>
                    <a:pt x="996" y="74"/>
                    <a:pt x="975" y="64"/>
                    <a:pt x="950" y="64"/>
                  </a:cubicBezTo>
                  <a:cubicBezTo>
                    <a:pt x="916" y="64"/>
                    <a:pt x="892" y="82"/>
                    <a:pt x="892" y="110"/>
                  </a:cubicBezTo>
                  <a:cubicBezTo>
                    <a:pt x="892" y="140"/>
                    <a:pt x="916" y="151"/>
                    <a:pt x="945" y="158"/>
                  </a:cubicBezTo>
                  <a:cubicBezTo>
                    <a:pt x="967" y="164"/>
                    <a:pt x="978" y="169"/>
                    <a:pt x="978" y="182"/>
                  </a:cubicBezTo>
                  <a:cubicBezTo>
                    <a:pt x="978" y="193"/>
                    <a:pt x="967" y="200"/>
                    <a:pt x="950" y="200"/>
                  </a:cubicBezTo>
                  <a:cubicBezTo>
                    <a:pt x="929" y="200"/>
                    <a:pt x="911" y="188"/>
                    <a:pt x="904" y="175"/>
                  </a:cubicBezTo>
                  <a:moveTo>
                    <a:pt x="864" y="64"/>
                  </a:moveTo>
                  <a:cubicBezTo>
                    <a:pt x="847" y="64"/>
                    <a:pt x="831" y="75"/>
                    <a:pt x="823" y="92"/>
                  </a:cubicBezTo>
                  <a:cubicBezTo>
                    <a:pt x="821" y="92"/>
                    <a:pt x="821" y="92"/>
                    <a:pt x="821" y="92"/>
                  </a:cubicBezTo>
                  <a:cubicBezTo>
                    <a:pt x="819" y="69"/>
                    <a:pt x="819" y="69"/>
                    <a:pt x="819" y="69"/>
                  </a:cubicBezTo>
                  <a:cubicBezTo>
                    <a:pt x="788" y="69"/>
                    <a:pt x="788" y="69"/>
                    <a:pt x="788" y="69"/>
                  </a:cubicBezTo>
                  <a:cubicBezTo>
                    <a:pt x="788" y="225"/>
                    <a:pt x="788" y="225"/>
                    <a:pt x="788" y="225"/>
                  </a:cubicBezTo>
                  <a:cubicBezTo>
                    <a:pt x="822" y="225"/>
                    <a:pt x="822" y="225"/>
                    <a:pt x="822" y="225"/>
                  </a:cubicBezTo>
                  <a:cubicBezTo>
                    <a:pt x="822" y="138"/>
                    <a:pt x="822" y="138"/>
                    <a:pt x="822" y="138"/>
                  </a:cubicBezTo>
                  <a:cubicBezTo>
                    <a:pt x="822" y="111"/>
                    <a:pt x="838" y="96"/>
                    <a:pt x="860" y="96"/>
                  </a:cubicBezTo>
                  <a:cubicBezTo>
                    <a:pt x="866" y="96"/>
                    <a:pt x="870" y="97"/>
                    <a:pt x="872" y="98"/>
                  </a:cubicBezTo>
                  <a:cubicBezTo>
                    <a:pt x="875" y="66"/>
                    <a:pt x="875" y="66"/>
                    <a:pt x="875" y="66"/>
                  </a:cubicBezTo>
                  <a:cubicBezTo>
                    <a:pt x="872" y="65"/>
                    <a:pt x="869" y="64"/>
                    <a:pt x="864" y="64"/>
                  </a:cubicBezTo>
                  <a:moveTo>
                    <a:pt x="684" y="93"/>
                  </a:moveTo>
                  <a:cubicBezTo>
                    <a:pt x="706" y="93"/>
                    <a:pt x="719" y="107"/>
                    <a:pt x="720" y="128"/>
                  </a:cubicBezTo>
                  <a:cubicBezTo>
                    <a:pt x="645" y="128"/>
                    <a:pt x="645" y="128"/>
                    <a:pt x="645" y="128"/>
                  </a:cubicBezTo>
                  <a:cubicBezTo>
                    <a:pt x="649" y="105"/>
                    <a:pt x="664" y="93"/>
                    <a:pt x="684" y="93"/>
                  </a:cubicBezTo>
                  <a:moveTo>
                    <a:pt x="685" y="64"/>
                  </a:moveTo>
                  <a:cubicBezTo>
                    <a:pt x="640" y="64"/>
                    <a:pt x="610" y="98"/>
                    <a:pt x="610" y="146"/>
                  </a:cubicBezTo>
                  <a:cubicBezTo>
                    <a:pt x="610" y="197"/>
                    <a:pt x="642" y="228"/>
                    <a:pt x="686" y="228"/>
                  </a:cubicBezTo>
                  <a:cubicBezTo>
                    <a:pt x="718" y="228"/>
                    <a:pt x="744" y="209"/>
                    <a:pt x="751" y="187"/>
                  </a:cubicBezTo>
                  <a:cubicBezTo>
                    <a:pt x="724" y="172"/>
                    <a:pt x="724" y="172"/>
                    <a:pt x="724" y="172"/>
                  </a:cubicBezTo>
                  <a:cubicBezTo>
                    <a:pt x="717" y="190"/>
                    <a:pt x="703" y="198"/>
                    <a:pt x="686" y="198"/>
                  </a:cubicBezTo>
                  <a:cubicBezTo>
                    <a:pt x="663" y="198"/>
                    <a:pt x="646" y="182"/>
                    <a:pt x="643" y="151"/>
                  </a:cubicBezTo>
                  <a:cubicBezTo>
                    <a:pt x="755" y="151"/>
                    <a:pt x="755" y="151"/>
                    <a:pt x="755" y="151"/>
                  </a:cubicBezTo>
                  <a:cubicBezTo>
                    <a:pt x="755" y="142"/>
                    <a:pt x="755" y="142"/>
                    <a:pt x="755" y="142"/>
                  </a:cubicBezTo>
                  <a:cubicBezTo>
                    <a:pt x="755" y="98"/>
                    <a:pt x="730" y="64"/>
                    <a:pt x="685" y="64"/>
                  </a:cubicBezTo>
                  <a:moveTo>
                    <a:pt x="563" y="69"/>
                  </a:moveTo>
                  <a:cubicBezTo>
                    <a:pt x="522" y="189"/>
                    <a:pt x="522" y="189"/>
                    <a:pt x="522" y="189"/>
                  </a:cubicBezTo>
                  <a:cubicBezTo>
                    <a:pt x="482" y="69"/>
                    <a:pt x="482" y="69"/>
                    <a:pt x="482" y="69"/>
                  </a:cubicBezTo>
                  <a:cubicBezTo>
                    <a:pt x="443" y="69"/>
                    <a:pt x="443" y="69"/>
                    <a:pt x="443" y="69"/>
                  </a:cubicBezTo>
                  <a:cubicBezTo>
                    <a:pt x="503" y="225"/>
                    <a:pt x="503" y="225"/>
                    <a:pt x="503" y="225"/>
                  </a:cubicBezTo>
                  <a:cubicBezTo>
                    <a:pt x="539" y="225"/>
                    <a:pt x="539" y="225"/>
                    <a:pt x="539" y="225"/>
                  </a:cubicBezTo>
                  <a:cubicBezTo>
                    <a:pt x="599" y="69"/>
                    <a:pt x="599" y="69"/>
                    <a:pt x="599" y="69"/>
                  </a:cubicBezTo>
                  <a:lnTo>
                    <a:pt x="563" y="69"/>
                  </a:lnTo>
                  <a:close/>
                  <a:moveTo>
                    <a:pt x="418" y="69"/>
                  </a:moveTo>
                  <a:cubicBezTo>
                    <a:pt x="384" y="69"/>
                    <a:pt x="384" y="69"/>
                    <a:pt x="384" y="69"/>
                  </a:cubicBezTo>
                  <a:cubicBezTo>
                    <a:pt x="384" y="225"/>
                    <a:pt x="384" y="225"/>
                    <a:pt x="384" y="225"/>
                  </a:cubicBezTo>
                  <a:cubicBezTo>
                    <a:pt x="418" y="225"/>
                    <a:pt x="418" y="225"/>
                    <a:pt x="418" y="225"/>
                  </a:cubicBezTo>
                  <a:lnTo>
                    <a:pt x="418" y="69"/>
                  </a:lnTo>
                  <a:close/>
                  <a:moveTo>
                    <a:pt x="422" y="22"/>
                  </a:moveTo>
                  <a:cubicBezTo>
                    <a:pt x="422" y="9"/>
                    <a:pt x="413" y="0"/>
                    <a:pt x="401" y="0"/>
                  </a:cubicBezTo>
                  <a:cubicBezTo>
                    <a:pt x="389" y="0"/>
                    <a:pt x="379" y="9"/>
                    <a:pt x="379" y="22"/>
                  </a:cubicBezTo>
                  <a:cubicBezTo>
                    <a:pt x="379" y="34"/>
                    <a:pt x="389" y="43"/>
                    <a:pt x="401" y="43"/>
                  </a:cubicBezTo>
                  <a:cubicBezTo>
                    <a:pt x="413" y="43"/>
                    <a:pt x="422" y="34"/>
                    <a:pt x="422" y="22"/>
                  </a:cubicBezTo>
                  <a:moveTo>
                    <a:pt x="287" y="64"/>
                  </a:moveTo>
                  <a:cubicBezTo>
                    <a:pt x="266" y="64"/>
                    <a:pt x="249" y="75"/>
                    <a:pt x="241" y="88"/>
                  </a:cubicBezTo>
                  <a:cubicBezTo>
                    <a:pt x="238" y="88"/>
                    <a:pt x="238" y="88"/>
                    <a:pt x="238" y="88"/>
                  </a:cubicBezTo>
                  <a:cubicBezTo>
                    <a:pt x="237" y="69"/>
                    <a:pt x="237" y="69"/>
                    <a:pt x="237" y="69"/>
                  </a:cubicBezTo>
                  <a:cubicBezTo>
                    <a:pt x="205" y="69"/>
                    <a:pt x="205" y="69"/>
                    <a:pt x="205" y="69"/>
                  </a:cubicBezTo>
                  <a:cubicBezTo>
                    <a:pt x="205" y="225"/>
                    <a:pt x="205" y="225"/>
                    <a:pt x="205" y="225"/>
                  </a:cubicBezTo>
                  <a:cubicBezTo>
                    <a:pt x="239" y="225"/>
                    <a:pt x="239" y="225"/>
                    <a:pt x="239" y="225"/>
                  </a:cubicBezTo>
                  <a:cubicBezTo>
                    <a:pt x="239" y="144"/>
                    <a:pt x="239" y="144"/>
                    <a:pt x="239" y="144"/>
                  </a:cubicBezTo>
                  <a:cubicBezTo>
                    <a:pt x="239" y="126"/>
                    <a:pt x="243" y="115"/>
                    <a:pt x="249" y="108"/>
                  </a:cubicBezTo>
                  <a:cubicBezTo>
                    <a:pt x="256" y="99"/>
                    <a:pt x="267" y="95"/>
                    <a:pt x="279" y="95"/>
                  </a:cubicBezTo>
                  <a:cubicBezTo>
                    <a:pt x="299" y="95"/>
                    <a:pt x="309" y="105"/>
                    <a:pt x="309" y="133"/>
                  </a:cubicBezTo>
                  <a:cubicBezTo>
                    <a:pt x="309" y="225"/>
                    <a:pt x="309" y="225"/>
                    <a:pt x="309" y="225"/>
                  </a:cubicBezTo>
                  <a:cubicBezTo>
                    <a:pt x="343" y="225"/>
                    <a:pt x="343" y="225"/>
                    <a:pt x="343" y="225"/>
                  </a:cubicBezTo>
                  <a:cubicBezTo>
                    <a:pt x="343" y="121"/>
                    <a:pt x="343" y="121"/>
                    <a:pt x="343" y="121"/>
                  </a:cubicBezTo>
                  <a:cubicBezTo>
                    <a:pt x="343" y="78"/>
                    <a:pt x="317" y="64"/>
                    <a:pt x="287" y="64"/>
                  </a:cubicBezTo>
                  <a:moveTo>
                    <a:pt x="36" y="141"/>
                  </a:moveTo>
                  <a:cubicBezTo>
                    <a:pt x="36" y="20"/>
                    <a:pt x="36" y="20"/>
                    <a:pt x="36" y="20"/>
                  </a:cubicBezTo>
                  <a:cubicBezTo>
                    <a:pt x="0" y="20"/>
                    <a:pt x="0" y="20"/>
                    <a:pt x="0" y="20"/>
                  </a:cubicBezTo>
                  <a:cubicBezTo>
                    <a:pt x="0" y="142"/>
                    <a:pt x="0" y="142"/>
                    <a:pt x="0" y="142"/>
                  </a:cubicBezTo>
                  <a:cubicBezTo>
                    <a:pt x="0" y="198"/>
                    <a:pt x="26" y="231"/>
                    <a:pt x="82" y="231"/>
                  </a:cubicBezTo>
                  <a:cubicBezTo>
                    <a:pt x="138" y="231"/>
                    <a:pt x="165" y="199"/>
                    <a:pt x="165" y="142"/>
                  </a:cubicBezTo>
                  <a:cubicBezTo>
                    <a:pt x="165" y="20"/>
                    <a:pt x="165" y="20"/>
                    <a:pt x="165" y="20"/>
                  </a:cubicBezTo>
                  <a:cubicBezTo>
                    <a:pt x="129" y="20"/>
                    <a:pt x="129" y="20"/>
                    <a:pt x="129" y="20"/>
                  </a:cubicBezTo>
                  <a:cubicBezTo>
                    <a:pt x="129" y="141"/>
                    <a:pt x="129" y="141"/>
                    <a:pt x="129" y="141"/>
                  </a:cubicBezTo>
                  <a:cubicBezTo>
                    <a:pt x="129" y="179"/>
                    <a:pt x="117" y="199"/>
                    <a:pt x="82" y="199"/>
                  </a:cubicBezTo>
                  <a:cubicBezTo>
                    <a:pt x="48" y="199"/>
                    <a:pt x="36" y="179"/>
                    <a:pt x="36" y="141"/>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8610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 Shield">
    <p:spTree>
      <p:nvGrpSpPr>
        <p:cNvPr id="1" name=""/>
        <p:cNvGrpSpPr/>
        <p:nvPr/>
      </p:nvGrpSpPr>
      <p:grpSpPr>
        <a:xfrm>
          <a:off x="0" y="0"/>
          <a:ext cx="0" cy="0"/>
          <a:chOff x="0" y="0"/>
          <a:chExt cx="0" cy="0"/>
        </a:xfrm>
      </p:grpSpPr>
      <p:sp>
        <p:nvSpPr>
          <p:cNvPr id="5" name="TextBox 4"/>
          <p:cNvSpPr txBox="1"/>
          <p:nvPr userDrawn="1"/>
        </p:nvSpPr>
        <p:spPr>
          <a:xfrm>
            <a:off x="3363385" y="4232732"/>
            <a:ext cx="5465233" cy="424732"/>
          </a:xfrm>
          <a:prstGeom prst="rect">
            <a:avLst/>
          </a:prstGeom>
        </p:spPr>
        <p:txBody>
          <a:bodyPr vert="horz" lIns="0" tIns="45720" rIns="0" bIns="45720" rtlCol="0" anchor="ctr" anchorCtr="0">
            <a:normAutofit/>
          </a:bodyPr>
          <a:lstStyle>
            <a:lvl1pPr lvl="0" indent="0" algn="ctr">
              <a:lnSpc>
                <a:spcPct val="90000"/>
              </a:lnSpc>
              <a:spcBef>
                <a:spcPts val="1000"/>
              </a:spcBef>
              <a:buClr>
                <a:schemeClr val="tx1"/>
              </a:buClr>
              <a:buFont typeface="Calibri" panose="020F0502020204030204" pitchFamily="34" charset="0"/>
              <a:buNone/>
              <a:defRPr sz="2400" b="1" baseline="0">
                <a:solidFill>
                  <a:schemeClr val="accent1"/>
                </a:solidFill>
                <a:cs typeface="Arial" panose="020B0604020202020204" pitchFamily="34" charset="0"/>
              </a:defRPr>
            </a:lvl1pPr>
            <a:lvl2pPr marL="0" indent="0" defTabSz="914400">
              <a:lnSpc>
                <a:spcPct val="90000"/>
              </a:lnSpc>
              <a:spcBef>
                <a:spcPts val="500"/>
              </a:spcBef>
              <a:buClr>
                <a:schemeClr val="tx1"/>
              </a:buClr>
              <a:buFont typeface="Calibri" panose="020F0502020204030204" pitchFamily="34" charset="0"/>
              <a:buNone/>
              <a:defRPr sz="2000"/>
            </a:lvl2pPr>
            <a:lvl3pPr marL="712788" indent="-355600" defTabSz="914400">
              <a:lnSpc>
                <a:spcPct val="90000"/>
              </a:lnSpc>
              <a:spcBef>
                <a:spcPts val="500"/>
              </a:spcBef>
              <a:buClr>
                <a:schemeClr val="tx1"/>
              </a:buClr>
              <a:buFont typeface="Calibri" panose="020F0502020204030204" pitchFamily="34" charset="0"/>
              <a:buChar char="–"/>
            </a:lvl3pPr>
            <a:lvl4pPr marL="1079500" indent="-366713" defTabSz="914400">
              <a:lnSpc>
                <a:spcPct val="90000"/>
              </a:lnSpc>
              <a:spcBef>
                <a:spcPts val="500"/>
              </a:spcBef>
              <a:buClr>
                <a:schemeClr val="tx1"/>
              </a:buClr>
              <a:buFont typeface="Calibri" panose="020F0502020204030204" pitchFamily="34" charset="0"/>
              <a:buChar char="–"/>
              <a:defRPr sz="1600"/>
            </a:lvl4pPr>
            <a:lvl5pPr marL="1435100" indent="-355600" defTabSz="914400">
              <a:lnSpc>
                <a:spcPct val="90000"/>
              </a:lnSpc>
              <a:spcBef>
                <a:spcPts val="500"/>
              </a:spcBef>
              <a:buClr>
                <a:schemeClr val="tx1"/>
              </a:buClr>
              <a:buFont typeface="Calibri" panose="020F0502020204030204" pitchFamily="34" charset="0"/>
              <a:buChar char="–"/>
              <a:defRPr sz="16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lvl="0"/>
            <a:r>
              <a:rPr lang="en-GB" sz="2400" dirty="0"/>
              <a:t>dundee.ac.uk</a:t>
            </a:r>
          </a:p>
        </p:txBody>
      </p:sp>
      <p:sp>
        <p:nvSpPr>
          <p:cNvPr id="4" name="Freeform 5"/>
          <p:cNvSpPr>
            <a:spLocks noEditPoints="1"/>
          </p:cNvSpPr>
          <p:nvPr userDrawn="1"/>
        </p:nvSpPr>
        <p:spPr bwMode="auto">
          <a:xfrm>
            <a:off x="5615472" y="2778309"/>
            <a:ext cx="961056" cy="1301382"/>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GB" sz="1800"/>
          </a:p>
        </p:txBody>
      </p:sp>
    </p:spTree>
    <p:extLst>
      <p:ext uri="{BB962C8B-B14F-4D97-AF65-F5344CB8AC3E}">
        <p14:creationId xmlns:p14="http://schemas.microsoft.com/office/powerpoint/2010/main" val="357202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2160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55651" y="1752600"/>
            <a:ext cx="523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1251" y="1752600"/>
            <a:ext cx="523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12800" y="6245225"/>
            <a:ext cx="2641600" cy="476250"/>
          </a:xfrm>
          <a:prstGeom prst="rect">
            <a:avLst/>
          </a:prstGeom>
        </p:spPr>
        <p:txBody>
          <a:bodyPr/>
          <a:lstStyle>
            <a:lvl1pPr>
              <a:defRPr/>
            </a:lvl1pPr>
          </a:lstStyle>
          <a:p>
            <a:pPr>
              <a:defRPr/>
            </a:pPr>
            <a:fld id="{94E2F725-7A5B-446B-B53E-DAE9B9083AC0}" type="datetime1">
              <a:rPr lang="en-GB" altLang="en-US" smtClean="0"/>
              <a:t>13/12/2017</a:t>
            </a:fld>
            <a:endParaRPr lang="en-GB"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r>
              <a:rPr lang="en-US" altLang="en-US" smtClean="0"/>
              <a:t>CASTLE. University of Dundee, 2017</a:t>
            </a:r>
            <a:endParaRPr lang="en-GB" altLang="en-US"/>
          </a:p>
        </p:txBody>
      </p:sp>
      <p:sp>
        <p:nvSpPr>
          <p:cNvPr id="7" name="Slide Number Placeholder 6"/>
          <p:cNvSpPr>
            <a:spLocks noGrp="1"/>
          </p:cNvSpPr>
          <p:nvPr>
            <p:ph type="sldNum" sz="quarter" idx="12"/>
          </p:nvPr>
        </p:nvSpPr>
        <p:spPr>
          <a:xfrm>
            <a:off x="8737600" y="6245225"/>
            <a:ext cx="2641600" cy="476250"/>
          </a:xfrm>
        </p:spPr>
        <p:txBody>
          <a:bodyPr/>
          <a:lstStyle>
            <a:lvl1pPr>
              <a:defRPr/>
            </a:lvl1pPr>
          </a:lstStyle>
          <a:p>
            <a:pPr>
              <a:defRPr/>
            </a:pPr>
            <a:fld id="{89B963DB-5257-46EC-9186-07FD9B15990B}" type="slidenum">
              <a:rPr lang="en-GB" altLang="en-US"/>
              <a:pPr>
                <a:defRPr/>
              </a:pPr>
              <a:t>‹#›</a:t>
            </a:fld>
            <a:endParaRPr lang="en-GB" altLang="en-US"/>
          </a:p>
        </p:txBody>
      </p:sp>
    </p:spTree>
    <p:extLst>
      <p:ext uri="{BB962C8B-B14F-4D97-AF65-F5344CB8AC3E}">
        <p14:creationId xmlns:p14="http://schemas.microsoft.com/office/powerpoint/2010/main" val="1143556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Mai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grpSp>
        <p:nvGrpSpPr>
          <p:cNvPr id="18" name="Group 4"/>
          <p:cNvGrpSpPr>
            <a:grpSpLocks noChangeAspect="1"/>
          </p:cNvGrpSpPr>
          <p:nvPr userDrawn="1"/>
        </p:nvGrpSpPr>
        <p:grpSpPr bwMode="auto">
          <a:xfrm>
            <a:off x="3294448" y="2337324"/>
            <a:ext cx="1507523" cy="444393"/>
            <a:chOff x="1931" y="1786"/>
            <a:chExt cx="1898" cy="746"/>
          </a:xfrm>
          <a:solidFill>
            <a:schemeClr val="accent1"/>
          </a:solidFill>
        </p:grpSpPr>
        <p:sp>
          <p:nvSpPr>
            <p:cNvPr id="20" name="Freeform 5"/>
            <p:cNvSpPr>
              <a:spLocks noEditPoints="1"/>
            </p:cNvSpPr>
            <p:nvPr userDrawn="1"/>
          </p:nvSpPr>
          <p:spPr bwMode="auto">
            <a:xfrm>
              <a:off x="1931" y="2220"/>
              <a:ext cx="1896" cy="312"/>
            </a:xfrm>
            <a:custGeom>
              <a:avLst/>
              <a:gdLst>
                <a:gd name="T0" fmla="*/ 897 w 921"/>
                <a:gd name="T1" fmla="*/ 82 h 151"/>
                <a:gd name="T2" fmla="*/ 873 w 921"/>
                <a:gd name="T3" fmla="*/ 59 h 151"/>
                <a:gd name="T4" fmla="*/ 823 w 921"/>
                <a:gd name="T5" fmla="*/ 95 h 151"/>
                <a:gd name="T6" fmla="*/ 918 w 921"/>
                <a:gd name="T7" fmla="*/ 122 h 151"/>
                <a:gd name="T8" fmla="*/ 874 w 921"/>
                <a:gd name="T9" fmla="*/ 130 h 151"/>
                <a:gd name="T10" fmla="*/ 920 w 921"/>
                <a:gd name="T11" fmla="*/ 98 h 151"/>
                <a:gd name="T12" fmla="*/ 874 w 921"/>
                <a:gd name="T13" fmla="*/ 40 h 151"/>
                <a:gd name="T14" fmla="*/ 785 w 921"/>
                <a:gd name="T15" fmla="*/ 82 h 151"/>
                <a:gd name="T16" fmla="*/ 761 w 921"/>
                <a:gd name="T17" fmla="*/ 59 h 151"/>
                <a:gd name="T18" fmla="*/ 711 w 921"/>
                <a:gd name="T19" fmla="*/ 95 h 151"/>
                <a:gd name="T20" fmla="*/ 806 w 921"/>
                <a:gd name="T21" fmla="*/ 122 h 151"/>
                <a:gd name="T22" fmla="*/ 762 w 921"/>
                <a:gd name="T23" fmla="*/ 130 h 151"/>
                <a:gd name="T24" fmla="*/ 808 w 921"/>
                <a:gd name="T25" fmla="*/ 98 h 151"/>
                <a:gd name="T26" fmla="*/ 762 w 921"/>
                <a:gd name="T27" fmla="*/ 40 h 151"/>
                <a:gd name="T28" fmla="*/ 612 w 921"/>
                <a:gd name="T29" fmla="*/ 95 h 151"/>
                <a:gd name="T30" fmla="*/ 670 w 921"/>
                <a:gd name="T31" fmla="*/ 89 h 151"/>
                <a:gd name="T32" fmla="*/ 640 w 921"/>
                <a:gd name="T33" fmla="*/ 130 h 151"/>
                <a:gd name="T34" fmla="*/ 670 w 921"/>
                <a:gd name="T35" fmla="*/ 55 h 151"/>
                <a:gd name="T36" fmla="*/ 636 w 921"/>
                <a:gd name="T37" fmla="*/ 40 h 151"/>
                <a:gd name="T38" fmla="*/ 636 w 921"/>
                <a:gd name="T39" fmla="*/ 150 h 151"/>
                <a:gd name="T40" fmla="*/ 670 w 921"/>
                <a:gd name="T41" fmla="*/ 135 h 151"/>
                <a:gd name="T42" fmla="*/ 692 w 921"/>
                <a:gd name="T43" fmla="*/ 148 h 151"/>
                <a:gd name="T44" fmla="*/ 670 w 921"/>
                <a:gd name="T45" fmla="*/ 3 h 151"/>
                <a:gd name="T46" fmla="*/ 503 w 921"/>
                <a:gd name="T47" fmla="*/ 56 h 151"/>
                <a:gd name="T48" fmla="*/ 500 w 921"/>
                <a:gd name="T49" fmla="*/ 43 h 151"/>
                <a:gd name="T50" fmla="*/ 479 w 921"/>
                <a:gd name="T51" fmla="*/ 148 h 151"/>
                <a:gd name="T52" fmla="*/ 501 w 921"/>
                <a:gd name="T53" fmla="*/ 93 h 151"/>
                <a:gd name="T54" fmla="*/ 528 w 921"/>
                <a:gd name="T55" fmla="*/ 60 h 151"/>
                <a:gd name="T56" fmla="*/ 549 w 921"/>
                <a:gd name="T57" fmla="*/ 148 h 151"/>
                <a:gd name="T58" fmla="*/ 571 w 921"/>
                <a:gd name="T59" fmla="*/ 78 h 151"/>
                <a:gd name="T60" fmla="*/ 431 w 921"/>
                <a:gd name="T61" fmla="*/ 43 h 151"/>
                <a:gd name="T62" fmla="*/ 425 w 921"/>
                <a:gd name="T63" fmla="*/ 121 h 151"/>
                <a:gd name="T64" fmla="*/ 384 w 921"/>
                <a:gd name="T65" fmla="*/ 105 h 151"/>
                <a:gd name="T66" fmla="*/ 362 w 921"/>
                <a:gd name="T67" fmla="*/ 43 h 151"/>
                <a:gd name="T68" fmla="*/ 399 w 921"/>
                <a:gd name="T69" fmla="*/ 151 h 151"/>
                <a:gd name="T70" fmla="*/ 432 w 921"/>
                <a:gd name="T71" fmla="*/ 135 h 151"/>
                <a:gd name="T72" fmla="*/ 454 w 921"/>
                <a:gd name="T73" fmla="*/ 148 h 151"/>
                <a:gd name="T74" fmla="*/ 431 w 921"/>
                <a:gd name="T75" fmla="*/ 43 h 151"/>
                <a:gd name="T76" fmla="*/ 267 w 921"/>
                <a:gd name="T77" fmla="*/ 30 h 151"/>
                <a:gd name="T78" fmla="*/ 267 w 921"/>
                <a:gd name="T79" fmla="*/ 127 h 151"/>
                <a:gd name="T80" fmla="*/ 249 w 921"/>
                <a:gd name="T81" fmla="*/ 30 h 151"/>
                <a:gd name="T82" fmla="*/ 225 w 921"/>
                <a:gd name="T83" fmla="*/ 10 h 151"/>
                <a:gd name="T84" fmla="*/ 268 w 921"/>
                <a:gd name="T85" fmla="*/ 148 h 151"/>
                <a:gd name="T86" fmla="*/ 268 w 921"/>
                <a:gd name="T87" fmla="*/ 10 h 151"/>
                <a:gd name="T88" fmla="*/ 175 w 921"/>
                <a:gd name="T89" fmla="*/ 28 h 151"/>
                <a:gd name="T90" fmla="*/ 161 w 921"/>
                <a:gd name="T91" fmla="*/ 7 h 151"/>
                <a:gd name="T92" fmla="*/ 124 w 921"/>
                <a:gd name="T93" fmla="*/ 49 h 151"/>
                <a:gd name="T94" fmla="*/ 108 w 921"/>
                <a:gd name="T95" fmla="*/ 66 h 151"/>
                <a:gd name="T96" fmla="*/ 124 w 921"/>
                <a:gd name="T97" fmla="*/ 148 h 151"/>
                <a:gd name="T98" fmla="*/ 145 w 921"/>
                <a:gd name="T99" fmla="*/ 66 h 151"/>
                <a:gd name="T100" fmla="*/ 171 w 921"/>
                <a:gd name="T101" fmla="*/ 49 h 151"/>
                <a:gd name="T102" fmla="*/ 145 w 921"/>
                <a:gd name="T103" fmla="*/ 47 h 151"/>
                <a:gd name="T104" fmla="*/ 76 w 921"/>
                <a:gd name="T105" fmla="*/ 98 h 151"/>
                <a:gd name="T106" fmla="*/ 21 w 921"/>
                <a:gd name="T107" fmla="*/ 98 h 151"/>
                <a:gd name="T108" fmla="*/ 76 w 921"/>
                <a:gd name="T109" fmla="*/ 98 h 151"/>
                <a:gd name="T110" fmla="*/ 48 w 921"/>
                <a:gd name="T111" fmla="*/ 46 h 151"/>
                <a:gd name="T112" fmla="*/ 48 w 921"/>
                <a:gd name="T113"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1" h="151">
                  <a:moveTo>
                    <a:pt x="873" y="59"/>
                  </a:moveTo>
                  <a:cubicBezTo>
                    <a:pt x="887" y="59"/>
                    <a:pt x="896" y="68"/>
                    <a:pt x="897" y="82"/>
                  </a:cubicBezTo>
                  <a:cubicBezTo>
                    <a:pt x="846" y="82"/>
                    <a:pt x="846" y="82"/>
                    <a:pt x="846" y="82"/>
                  </a:cubicBezTo>
                  <a:cubicBezTo>
                    <a:pt x="849" y="68"/>
                    <a:pt x="859" y="59"/>
                    <a:pt x="873" y="59"/>
                  </a:cubicBezTo>
                  <a:moveTo>
                    <a:pt x="874" y="40"/>
                  </a:moveTo>
                  <a:cubicBezTo>
                    <a:pt x="843" y="40"/>
                    <a:pt x="823" y="62"/>
                    <a:pt x="823" y="95"/>
                  </a:cubicBezTo>
                  <a:cubicBezTo>
                    <a:pt x="823" y="129"/>
                    <a:pt x="844" y="150"/>
                    <a:pt x="874" y="150"/>
                  </a:cubicBezTo>
                  <a:cubicBezTo>
                    <a:pt x="895" y="150"/>
                    <a:pt x="913" y="137"/>
                    <a:pt x="918" y="122"/>
                  </a:cubicBezTo>
                  <a:cubicBezTo>
                    <a:pt x="899" y="112"/>
                    <a:pt x="899" y="112"/>
                    <a:pt x="899" y="112"/>
                  </a:cubicBezTo>
                  <a:cubicBezTo>
                    <a:pt x="895" y="125"/>
                    <a:pt x="885" y="130"/>
                    <a:pt x="874" y="130"/>
                  </a:cubicBezTo>
                  <a:cubicBezTo>
                    <a:pt x="858" y="130"/>
                    <a:pt x="847" y="119"/>
                    <a:pt x="845" y="98"/>
                  </a:cubicBezTo>
                  <a:cubicBezTo>
                    <a:pt x="920" y="98"/>
                    <a:pt x="920" y="98"/>
                    <a:pt x="920" y="98"/>
                  </a:cubicBezTo>
                  <a:cubicBezTo>
                    <a:pt x="920" y="92"/>
                    <a:pt x="920" y="92"/>
                    <a:pt x="920" y="92"/>
                  </a:cubicBezTo>
                  <a:cubicBezTo>
                    <a:pt x="921" y="63"/>
                    <a:pt x="903" y="40"/>
                    <a:pt x="874" y="40"/>
                  </a:cubicBezTo>
                  <a:moveTo>
                    <a:pt x="761" y="59"/>
                  </a:moveTo>
                  <a:cubicBezTo>
                    <a:pt x="775" y="59"/>
                    <a:pt x="784" y="68"/>
                    <a:pt x="785" y="82"/>
                  </a:cubicBezTo>
                  <a:cubicBezTo>
                    <a:pt x="734" y="82"/>
                    <a:pt x="734" y="82"/>
                    <a:pt x="734" y="82"/>
                  </a:cubicBezTo>
                  <a:cubicBezTo>
                    <a:pt x="737" y="68"/>
                    <a:pt x="747" y="59"/>
                    <a:pt x="761" y="59"/>
                  </a:cubicBezTo>
                  <a:moveTo>
                    <a:pt x="762" y="40"/>
                  </a:moveTo>
                  <a:cubicBezTo>
                    <a:pt x="731" y="40"/>
                    <a:pt x="711" y="62"/>
                    <a:pt x="711" y="95"/>
                  </a:cubicBezTo>
                  <a:cubicBezTo>
                    <a:pt x="711" y="129"/>
                    <a:pt x="733" y="150"/>
                    <a:pt x="762" y="150"/>
                  </a:cubicBezTo>
                  <a:cubicBezTo>
                    <a:pt x="784" y="150"/>
                    <a:pt x="801" y="137"/>
                    <a:pt x="806" y="122"/>
                  </a:cubicBezTo>
                  <a:cubicBezTo>
                    <a:pt x="787" y="112"/>
                    <a:pt x="787" y="112"/>
                    <a:pt x="787" y="112"/>
                  </a:cubicBezTo>
                  <a:cubicBezTo>
                    <a:pt x="783" y="125"/>
                    <a:pt x="773" y="130"/>
                    <a:pt x="762" y="130"/>
                  </a:cubicBezTo>
                  <a:cubicBezTo>
                    <a:pt x="746" y="130"/>
                    <a:pt x="735" y="119"/>
                    <a:pt x="733" y="98"/>
                  </a:cubicBezTo>
                  <a:cubicBezTo>
                    <a:pt x="808" y="98"/>
                    <a:pt x="808" y="98"/>
                    <a:pt x="808" y="98"/>
                  </a:cubicBezTo>
                  <a:cubicBezTo>
                    <a:pt x="808" y="92"/>
                    <a:pt x="808" y="92"/>
                    <a:pt x="808" y="92"/>
                  </a:cubicBezTo>
                  <a:cubicBezTo>
                    <a:pt x="809" y="63"/>
                    <a:pt x="792" y="40"/>
                    <a:pt x="762" y="40"/>
                  </a:cubicBezTo>
                  <a:moveTo>
                    <a:pt x="640" y="130"/>
                  </a:moveTo>
                  <a:cubicBezTo>
                    <a:pt x="623" y="130"/>
                    <a:pt x="612" y="117"/>
                    <a:pt x="612" y="95"/>
                  </a:cubicBezTo>
                  <a:cubicBezTo>
                    <a:pt x="612" y="72"/>
                    <a:pt x="623" y="60"/>
                    <a:pt x="640" y="60"/>
                  </a:cubicBezTo>
                  <a:cubicBezTo>
                    <a:pt x="656" y="60"/>
                    <a:pt x="668" y="70"/>
                    <a:pt x="670" y="89"/>
                  </a:cubicBezTo>
                  <a:cubicBezTo>
                    <a:pt x="670" y="100"/>
                    <a:pt x="670" y="100"/>
                    <a:pt x="670" y="100"/>
                  </a:cubicBezTo>
                  <a:cubicBezTo>
                    <a:pt x="668" y="120"/>
                    <a:pt x="656" y="130"/>
                    <a:pt x="640" y="130"/>
                  </a:cubicBezTo>
                  <a:moveTo>
                    <a:pt x="670" y="3"/>
                  </a:moveTo>
                  <a:cubicBezTo>
                    <a:pt x="670" y="55"/>
                    <a:pt x="670" y="55"/>
                    <a:pt x="670" y="55"/>
                  </a:cubicBezTo>
                  <a:cubicBezTo>
                    <a:pt x="668" y="55"/>
                    <a:pt x="668" y="55"/>
                    <a:pt x="668" y="55"/>
                  </a:cubicBezTo>
                  <a:cubicBezTo>
                    <a:pt x="662" y="46"/>
                    <a:pt x="652" y="40"/>
                    <a:pt x="636" y="40"/>
                  </a:cubicBezTo>
                  <a:cubicBezTo>
                    <a:pt x="611" y="40"/>
                    <a:pt x="589" y="60"/>
                    <a:pt x="589" y="95"/>
                  </a:cubicBezTo>
                  <a:cubicBezTo>
                    <a:pt x="589" y="129"/>
                    <a:pt x="611" y="150"/>
                    <a:pt x="636" y="150"/>
                  </a:cubicBezTo>
                  <a:cubicBezTo>
                    <a:pt x="652" y="150"/>
                    <a:pt x="662" y="143"/>
                    <a:pt x="668" y="135"/>
                  </a:cubicBezTo>
                  <a:cubicBezTo>
                    <a:pt x="670" y="135"/>
                    <a:pt x="670" y="135"/>
                    <a:pt x="670" y="135"/>
                  </a:cubicBezTo>
                  <a:cubicBezTo>
                    <a:pt x="670" y="148"/>
                    <a:pt x="670" y="148"/>
                    <a:pt x="670" y="148"/>
                  </a:cubicBezTo>
                  <a:cubicBezTo>
                    <a:pt x="692" y="148"/>
                    <a:pt x="692" y="148"/>
                    <a:pt x="692" y="148"/>
                  </a:cubicBezTo>
                  <a:cubicBezTo>
                    <a:pt x="692" y="0"/>
                    <a:pt x="692" y="0"/>
                    <a:pt x="692" y="0"/>
                  </a:cubicBezTo>
                  <a:lnTo>
                    <a:pt x="670" y="3"/>
                  </a:lnTo>
                  <a:close/>
                  <a:moveTo>
                    <a:pt x="534" y="40"/>
                  </a:moveTo>
                  <a:cubicBezTo>
                    <a:pt x="520" y="40"/>
                    <a:pt x="508" y="47"/>
                    <a:pt x="503" y="56"/>
                  </a:cubicBezTo>
                  <a:cubicBezTo>
                    <a:pt x="501" y="56"/>
                    <a:pt x="501" y="56"/>
                    <a:pt x="501" y="56"/>
                  </a:cubicBezTo>
                  <a:cubicBezTo>
                    <a:pt x="500" y="43"/>
                    <a:pt x="500" y="43"/>
                    <a:pt x="500" y="43"/>
                  </a:cubicBezTo>
                  <a:cubicBezTo>
                    <a:pt x="479" y="43"/>
                    <a:pt x="479" y="43"/>
                    <a:pt x="479" y="43"/>
                  </a:cubicBezTo>
                  <a:cubicBezTo>
                    <a:pt x="479" y="148"/>
                    <a:pt x="479" y="148"/>
                    <a:pt x="479" y="148"/>
                  </a:cubicBezTo>
                  <a:cubicBezTo>
                    <a:pt x="501" y="148"/>
                    <a:pt x="501" y="148"/>
                    <a:pt x="501" y="148"/>
                  </a:cubicBezTo>
                  <a:cubicBezTo>
                    <a:pt x="501" y="93"/>
                    <a:pt x="501" y="93"/>
                    <a:pt x="501" y="93"/>
                  </a:cubicBezTo>
                  <a:cubicBezTo>
                    <a:pt x="501" y="82"/>
                    <a:pt x="504" y="74"/>
                    <a:pt x="508" y="69"/>
                  </a:cubicBezTo>
                  <a:cubicBezTo>
                    <a:pt x="513" y="63"/>
                    <a:pt x="521" y="60"/>
                    <a:pt x="528" y="60"/>
                  </a:cubicBezTo>
                  <a:cubicBezTo>
                    <a:pt x="542" y="60"/>
                    <a:pt x="549" y="67"/>
                    <a:pt x="549" y="86"/>
                  </a:cubicBezTo>
                  <a:cubicBezTo>
                    <a:pt x="549" y="148"/>
                    <a:pt x="549" y="148"/>
                    <a:pt x="549" y="148"/>
                  </a:cubicBezTo>
                  <a:cubicBezTo>
                    <a:pt x="571" y="148"/>
                    <a:pt x="571" y="148"/>
                    <a:pt x="571" y="148"/>
                  </a:cubicBezTo>
                  <a:cubicBezTo>
                    <a:pt x="571" y="78"/>
                    <a:pt x="571" y="78"/>
                    <a:pt x="571" y="78"/>
                  </a:cubicBezTo>
                  <a:cubicBezTo>
                    <a:pt x="571" y="49"/>
                    <a:pt x="554" y="40"/>
                    <a:pt x="534" y="40"/>
                  </a:cubicBezTo>
                  <a:moveTo>
                    <a:pt x="431" y="43"/>
                  </a:moveTo>
                  <a:cubicBezTo>
                    <a:pt x="431" y="97"/>
                    <a:pt x="431" y="97"/>
                    <a:pt x="431" y="97"/>
                  </a:cubicBezTo>
                  <a:cubicBezTo>
                    <a:pt x="431" y="109"/>
                    <a:pt x="429" y="116"/>
                    <a:pt x="425" y="121"/>
                  </a:cubicBezTo>
                  <a:cubicBezTo>
                    <a:pt x="420" y="127"/>
                    <a:pt x="412" y="130"/>
                    <a:pt x="404" y="130"/>
                  </a:cubicBezTo>
                  <a:cubicBezTo>
                    <a:pt x="391" y="130"/>
                    <a:pt x="384" y="123"/>
                    <a:pt x="384" y="105"/>
                  </a:cubicBezTo>
                  <a:cubicBezTo>
                    <a:pt x="384" y="43"/>
                    <a:pt x="384" y="43"/>
                    <a:pt x="384" y="43"/>
                  </a:cubicBezTo>
                  <a:cubicBezTo>
                    <a:pt x="362" y="43"/>
                    <a:pt x="362" y="43"/>
                    <a:pt x="362" y="43"/>
                  </a:cubicBezTo>
                  <a:cubicBezTo>
                    <a:pt x="362" y="113"/>
                    <a:pt x="362" y="113"/>
                    <a:pt x="362" y="113"/>
                  </a:cubicBezTo>
                  <a:cubicBezTo>
                    <a:pt x="362" y="141"/>
                    <a:pt x="379" y="151"/>
                    <a:pt x="399" y="151"/>
                  </a:cubicBezTo>
                  <a:cubicBezTo>
                    <a:pt x="413" y="151"/>
                    <a:pt x="425" y="143"/>
                    <a:pt x="430" y="135"/>
                  </a:cubicBezTo>
                  <a:cubicBezTo>
                    <a:pt x="432" y="135"/>
                    <a:pt x="432" y="135"/>
                    <a:pt x="432" y="135"/>
                  </a:cubicBezTo>
                  <a:cubicBezTo>
                    <a:pt x="433" y="148"/>
                    <a:pt x="433" y="148"/>
                    <a:pt x="433" y="148"/>
                  </a:cubicBezTo>
                  <a:cubicBezTo>
                    <a:pt x="454" y="148"/>
                    <a:pt x="454" y="148"/>
                    <a:pt x="454" y="148"/>
                  </a:cubicBezTo>
                  <a:cubicBezTo>
                    <a:pt x="454" y="43"/>
                    <a:pt x="454" y="43"/>
                    <a:pt x="454" y="43"/>
                  </a:cubicBezTo>
                  <a:lnTo>
                    <a:pt x="431" y="43"/>
                  </a:lnTo>
                  <a:close/>
                  <a:moveTo>
                    <a:pt x="249" y="30"/>
                  </a:moveTo>
                  <a:cubicBezTo>
                    <a:pt x="267" y="30"/>
                    <a:pt x="267" y="30"/>
                    <a:pt x="267" y="30"/>
                  </a:cubicBezTo>
                  <a:cubicBezTo>
                    <a:pt x="305" y="30"/>
                    <a:pt x="318" y="47"/>
                    <a:pt x="318" y="78"/>
                  </a:cubicBezTo>
                  <a:cubicBezTo>
                    <a:pt x="318" y="110"/>
                    <a:pt x="305" y="127"/>
                    <a:pt x="267" y="127"/>
                  </a:cubicBezTo>
                  <a:cubicBezTo>
                    <a:pt x="249" y="127"/>
                    <a:pt x="249" y="127"/>
                    <a:pt x="249" y="127"/>
                  </a:cubicBezTo>
                  <a:lnTo>
                    <a:pt x="249" y="30"/>
                  </a:lnTo>
                  <a:close/>
                  <a:moveTo>
                    <a:pt x="268" y="10"/>
                  </a:moveTo>
                  <a:cubicBezTo>
                    <a:pt x="225" y="10"/>
                    <a:pt x="225" y="10"/>
                    <a:pt x="225" y="10"/>
                  </a:cubicBezTo>
                  <a:cubicBezTo>
                    <a:pt x="225" y="148"/>
                    <a:pt x="225" y="148"/>
                    <a:pt x="225" y="148"/>
                  </a:cubicBezTo>
                  <a:cubicBezTo>
                    <a:pt x="268" y="148"/>
                    <a:pt x="268" y="148"/>
                    <a:pt x="268" y="148"/>
                  </a:cubicBezTo>
                  <a:cubicBezTo>
                    <a:pt x="319" y="148"/>
                    <a:pt x="342" y="121"/>
                    <a:pt x="342" y="78"/>
                  </a:cubicBezTo>
                  <a:cubicBezTo>
                    <a:pt x="342" y="36"/>
                    <a:pt x="319" y="10"/>
                    <a:pt x="268" y="10"/>
                  </a:cubicBezTo>
                  <a:moveTo>
                    <a:pt x="163" y="26"/>
                  </a:moveTo>
                  <a:cubicBezTo>
                    <a:pt x="167" y="26"/>
                    <a:pt x="172" y="27"/>
                    <a:pt x="175" y="28"/>
                  </a:cubicBezTo>
                  <a:cubicBezTo>
                    <a:pt x="175" y="8"/>
                    <a:pt x="175" y="8"/>
                    <a:pt x="175" y="8"/>
                  </a:cubicBezTo>
                  <a:cubicBezTo>
                    <a:pt x="171" y="7"/>
                    <a:pt x="167" y="7"/>
                    <a:pt x="161" y="7"/>
                  </a:cubicBezTo>
                  <a:cubicBezTo>
                    <a:pt x="143" y="7"/>
                    <a:pt x="124" y="15"/>
                    <a:pt x="124" y="45"/>
                  </a:cubicBezTo>
                  <a:cubicBezTo>
                    <a:pt x="124" y="49"/>
                    <a:pt x="124" y="49"/>
                    <a:pt x="124" y="49"/>
                  </a:cubicBezTo>
                  <a:cubicBezTo>
                    <a:pt x="108" y="49"/>
                    <a:pt x="108" y="49"/>
                    <a:pt x="108" y="49"/>
                  </a:cubicBezTo>
                  <a:cubicBezTo>
                    <a:pt x="108" y="66"/>
                    <a:pt x="108" y="66"/>
                    <a:pt x="108" y="66"/>
                  </a:cubicBezTo>
                  <a:cubicBezTo>
                    <a:pt x="124" y="66"/>
                    <a:pt x="124" y="66"/>
                    <a:pt x="124" y="66"/>
                  </a:cubicBezTo>
                  <a:cubicBezTo>
                    <a:pt x="124" y="148"/>
                    <a:pt x="124" y="148"/>
                    <a:pt x="124" y="148"/>
                  </a:cubicBezTo>
                  <a:cubicBezTo>
                    <a:pt x="145" y="148"/>
                    <a:pt x="145" y="148"/>
                    <a:pt x="145" y="148"/>
                  </a:cubicBezTo>
                  <a:cubicBezTo>
                    <a:pt x="145" y="66"/>
                    <a:pt x="145" y="66"/>
                    <a:pt x="145" y="66"/>
                  </a:cubicBezTo>
                  <a:cubicBezTo>
                    <a:pt x="171" y="66"/>
                    <a:pt x="171" y="66"/>
                    <a:pt x="171" y="66"/>
                  </a:cubicBezTo>
                  <a:cubicBezTo>
                    <a:pt x="171" y="49"/>
                    <a:pt x="171" y="49"/>
                    <a:pt x="171" y="49"/>
                  </a:cubicBezTo>
                  <a:cubicBezTo>
                    <a:pt x="145" y="49"/>
                    <a:pt x="145" y="49"/>
                    <a:pt x="145" y="49"/>
                  </a:cubicBezTo>
                  <a:cubicBezTo>
                    <a:pt x="145" y="47"/>
                    <a:pt x="145" y="47"/>
                    <a:pt x="145" y="47"/>
                  </a:cubicBezTo>
                  <a:cubicBezTo>
                    <a:pt x="145" y="33"/>
                    <a:pt x="151" y="26"/>
                    <a:pt x="163" y="26"/>
                  </a:cubicBezTo>
                  <a:moveTo>
                    <a:pt x="76" y="98"/>
                  </a:moveTo>
                  <a:cubicBezTo>
                    <a:pt x="76" y="119"/>
                    <a:pt x="66" y="131"/>
                    <a:pt x="48" y="131"/>
                  </a:cubicBezTo>
                  <a:cubicBezTo>
                    <a:pt x="32" y="131"/>
                    <a:pt x="21" y="119"/>
                    <a:pt x="21" y="98"/>
                  </a:cubicBezTo>
                  <a:cubicBezTo>
                    <a:pt x="21" y="77"/>
                    <a:pt x="32" y="64"/>
                    <a:pt x="48" y="64"/>
                  </a:cubicBezTo>
                  <a:cubicBezTo>
                    <a:pt x="66" y="64"/>
                    <a:pt x="76" y="77"/>
                    <a:pt x="76" y="98"/>
                  </a:cubicBezTo>
                  <a:moveTo>
                    <a:pt x="97" y="98"/>
                  </a:moveTo>
                  <a:cubicBezTo>
                    <a:pt x="97" y="66"/>
                    <a:pt x="77" y="46"/>
                    <a:pt x="48" y="46"/>
                  </a:cubicBezTo>
                  <a:cubicBezTo>
                    <a:pt x="20" y="46"/>
                    <a:pt x="0" y="66"/>
                    <a:pt x="0" y="98"/>
                  </a:cubicBezTo>
                  <a:cubicBezTo>
                    <a:pt x="0" y="130"/>
                    <a:pt x="20" y="150"/>
                    <a:pt x="48" y="150"/>
                  </a:cubicBezTo>
                  <a:cubicBezTo>
                    <a:pt x="77" y="150"/>
                    <a:pt x="97" y="130"/>
                    <a:pt x="97"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21" name="Freeform 6"/>
            <p:cNvSpPr>
              <a:spLocks noEditPoints="1"/>
            </p:cNvSpPr>
            <p:nvPr userDrawn="1"/>
          </p:nvSpPr>
          <p:spPr bwMode="auto">
            <a:xfrm>
              <a:off x="1937" y="1786"/>
              <a:ext cx="1892" cy="395"/>
            </a:xfrm>
            <a:custGeom>
              <a:avLst/>
              <a:gdLst>
                <a:gd name="T0" fmla="*/ 895 w 919"/>
                <a:gd name="T1" fmla="*/ 46 h 191"/>
                <a:gd name="T2" fmla="*/ 840 w 919"/>
                <a:gd name="T3" fmla="*/ 46 h 191"/>
                <a:gd name="T4" fmla="*/ 855 w 919"/>
                <a:gd name="T5" fmla="*/ 152 h 191"/>
                <a:gd name="T6" fmla="*/ 864 w 919"/>
                <a:gd name="T7" fmla="*/ 191 h 191"/>
                <a:gd name="T8" fmla="*/ 910 w 919"/>
                <a:gd name="T9" fmla="*/ 68 h 191"/>
                <a:gd name="T10" fmla="*/ 780 w 919"/>
                <a:gd name="T11" fmla="*/ 111 h 191"/>
                <a:gd name="T12" fmla="*/ 805 w 919"/>
                <a:gd name="T13" fmla="*/ 65 h 191"/>
                <a:gd name="T14" fmla="*/ 780 w 919"/>
                <a:gd name="T15" fmla="*/ 46 h 191"/>
                <a:gd name="T16" fmla="*/ 757 w 919"/>
                <a:gd name="T17" fmla="*/ 20 h 191"/>
                <a:gd name="T18" fmla="*/ 743 w 919"/>
                <a:gd name="T19" fmla="*/ 46 h 191"/>
                <a:gd name="T20" fmla="*/ 757 w 919"/>
                <a:gd name="T21" fmla="*/ 65 h 191"/>
                <a:gd name="T22" fmla="*/ 795 w 919"/>
                <a:gd name="T23" fmla="*/ 153 h 191"/>
                <a:gd name="T24" fmla="*/ 811 w 919"/>
                <a:gd name="T25" fmla="*/ 130 h 191"/>
                <a:gd name="T26" fmla="*/ 780 w 919"/>
                <a:gd name="T27" fmla="*/ 111 h 191"/>
                <a:gd name="T28" fmla="*/ 702 w 919"/>
                <a:gd name="T29" fmla="*/ 46 h 191"/>
                <a:gd name="T30" fmla="*/ 725 w 919"/>
                <a:gd name="T31" fmla="*/ 151 h 191"/>
                <a:gd name="T32" fmla="*/ 728 w 919"/>
                <a:gd name="T33" fmla="*/ 15 h 191"/>
                <a:gd name="T34" fmla="*/ 699 w 919"/>
                <a:gd name="T35" fmla="*/ 15 h 191"/>
                <a:gd name="T36" fmla="*/ 728 w 919"/>
                <a:gd name="T37" fmla="*/ 15 h 191"/>
                <a:gd name="T38" fmla="*/ 596 w 919"/>
                <a:gd name="T39" fmla="*/ 133 h 191"/>
                <a:gd name="T40" fmla="*/ 679 w 919"/>
                <a:gd name="T41" fmla="*/ 120 h 191"/>
                <a:gd name="T42" fmla="*/ 622 w 919"/>
                <a:gd name="T43" fmla="*/ 73 h 191"/>
                <a:gd name="T44" fmla="*/ 667 w 919"/>
                <a:gd name="T45" fmla="*/ 76 h 191"/>
                <a:gd name="T46" fmla="*/ 638 w 919"/>
                <a:gd name="T47" fmla="*/ 43 h 191"/>
                <a:gd name="T48" fmla="*/ 635 w 919"/>
                <a:gd name="T49" fmla="*/ 107 h 191"/>
                <a:gd name="T50" fmla="*/ 638 w 919"/>
                <a:gd name="T51" fmla="*/ 135 h 191"/>
                <a:gd name="T52" fmla="*/ 581 w 919"/>
                <a:gd name="T53" fmla="*/ 44 h 191"/>
                <a:gd name="T54" fmla="*/ 551 w 919"/>
                <a:gd name="T55" fmla="*/ 62 h 191"/>
                <a:gd name="T56" fmla="*/ 529 w 919"/>
                <a:gd name="T57" fmla="*/ 47 h 191"/>
                <a:gd name="T58" fmla="*/ 552 w 919"/>
                <a:gd name="T59" fmla="*/ 151 h 191"/>
                <a:gd name="T60" fmla="*/ 578 w 919"/>
                <a:gd name="T61" fmla="*/ 65 h 191"/>
                <a:gd name="T62" fmla="*/ 588 w 919"/>
                <a:gd name="T63" fmla="*/ 44 h 191"/>
                <a:gd name="T64" fmla="*/ 460 w 919"/>
                <a:gd name="T65" fmla="*/ 63 h 191"/>
                <a:gd name="T66" fmla="*/ 433 w 919"/>
                <a:gd name="T67" fmla="*/ 86 h 191"/>
                <a:gd name="T68" fmla="*/ 460 w 919"/>
                <a:gd name="T69" fmla="*/ 43 h 191"/>
                <a:gd name="T70" fmla="*/ 461 w 919"/>
                <a:gd name="T71" fmla="*/ 153 h 191"/>
                <a:gd name="T72" fmla="*/ 486 w 919"/>
                <a:gd name="T73" fmla="*/ 116 h 191"/>
                <a:gd name="T74" fmla="*/ 432 w 919"/>
                <a:gd name="T75" fmla="*/ 102 h 191"/>
                <a:gd name="T76" fmla="*/ 507 w 919"/>
                <a:gd name="T77" fmla="*/ 96 h 191"/>
                <a:gd name="T78" fmla="*/ 378 w 919"/>
                <a:gd name="T79" fmla="*/ 46 h 191"/>
                <a:gd name="T80" fmla="*/ 324 w 919"/>
                <a:gd name="T81" fmla="*/ 46 h 191"/>
                <a:gd name="T82" fmla="*/ 338 w 919"/>
                <a:gd name="T83" fmla="*/ 151 h 191"/>
                <a:gd name="T84" fmla="*/ 402 w 919"/>
                <a:gd name="T85" fmla="*/ 46 h 191"/>
                <a:gd name="T86" fmla="*/ 281 w 919"/>
                <a:gd name="T87" fmla="*/ 46 h 191"/>
                <a:gd name="T88" fmla="*/ 258 w 919"/>
                <a:gd name="T89" fmla="*/ 151 h 191"/>
                <a:gd name="T90" fmla="*/ 281 w 919"/>
                <a:gd name="T91" fmla="*/ 46 h 191"/>
                <a:gd name="T92" fmla="*/ 269 w 919"/>
                <a:gd name="T93" fmla="*/ 0 h 191"/>
                <a:gd name="T94" fmla="*/ 269 w 919"/>
                <a:gd name="T95" fmla="*/ 29 h 191"/>
                <a:gd name="T96" fmla="*/ 193 w 919"/>
                <a:gd name="T97" fmla="*/ 43 h 191"/>
                <a:gd name="T98" fmla="*/ 160 w 919"/>
                <a:gd name="T99" fmla="*/ 60 h 191"/>
                <a:gd name="T100" fmla="*/ 138 w 919"/>
                <a:gd name="T101" fmla="*/ 46 h 191"/>
                <a:gd name="T102" fmla="*/ 161 w 919"/>
                <a:gd name="T103" fmla="*/ 151 h 191"/>
                <a:gd name="T104" fmla="*/ 167 w 919"/>
                <a:gd name="T105" fmla="*/ 73 h 191"/>
                <a:gd name="T106" fmla="*/ 208 w 919"/>
                <a:gd name="T107" fmla="*/ 89 h 191"/>
                <a:gd name="T108" fmla="*/ 230 w 919"/>
                <a:gd name="T109" fmla="*/ 151 h 191"/>
                <a:gd name="T110" fmla="*/ 193 w 919"/>
                <a:gd name="T111" fmla="*/ 43 h 191"/>
                <a:gd name="T112" fmla="*/ 24 w 919"/>
                <a:gd name="T113" fmla="*/ 14 h 191"/>
                <a:gd name="T114" fmla="*/ 0 w 919"/>
                <a:gd name="T115" fmla="*/ 96 h 191"/>
                <a:gd name="T116" fmla="*/ 111 w 919"/>
                <a:gd name="T117" fmla="*/ 96 h 191"/>
                <a:gd name="T118" fmla="*/ 87 w 919"/>
                <a:gd name="T119" fmla="*/ 14 h 191"/>
                <a:gd name="T120" fmla="*/ 55 w 919"/>
                <a:gd name="T121"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9" h="191">
                  <a:moveTo>
                    <a:pt x="919" y="46"/>
                  </a:moveTo>
                  <a:cubicBezTo>
                    <a:pt x="895" y="46"/>
                    <a:pt x="895" y="46"/>
                    <a:pt x="895" y="46"/>
                  </a:cubicBezTo>
                  <a:cubicBezTo>
                    <a:pt x="867" y="127"/>
                    <a:pt x="867" y="127"/>
                    <a:pt x="867" y="127"/>
                  </a:cubicBezTo>
                  <a:cubicBezTo>
                    <a:pt x="840" y="46"/>
                    <a:pt x="840" y="46"/>
                    <a:pt x="840" y="46"/>
                  </a:cubicBezTo>
                  <a:cubicBezTo>
                    <a:pt x="814" y="46"/>
                    <a:pt x="814" y="46"/>
                    <a:pt x="814" y="46"/>
                  </a:cubicBezTo>
                  <a:cubicBezTo>
                    <a:pt x="855" y="152"/>
                    <a:pt x="855" y="152"/>
                    <a:pt x="855" y="152"/>
                  </a:cubicBezTo>
                  <a:cubicBezTo>
                    <a:pt x="840" y="191"/>
                    <a:pt x="840" y="191"/>
                    <a:pt x="840" y="191"/>
                  </a:cubicBezTo>
                  <a:cubicBezTo>
                    <a:pt x="864" y="191"/>
                    <a:pt x="864" y="191"/>
                    <a:pt x="864" y="191"/>
                  </a:cubicBezTo>
                  <a:cubicBezTo>
                    <a:pt x="911" y="68"/>
                    <a:pt x="911" y="68"/>
                    <a:pt x="911" y="68"/>
                  </a:cubicBezTo>
                  <a:cubicBezTo>
                    <a:pt x="910" y="68"/>
                    <a:pt x="910" y="68"/>
                    <a:pt x="910" y="68"/>
                  </a:cubicBezTo>
                  <a:lnTo>
                    <a:pt x="919" y="46"/>
                  </a:lnTo>
                  <a:close/>
                  <a:moveTo>
                    <a:pt x="780" y="111"/>
                  </a:moveTo>
                  <a:cubicBezTo>
                    <a:pt x="780" y="65"/>
                    <a:pt x="780" y="65"/>
                    <a:pt x="780" y="65"/>
                  </a:cubicBezTo>
                  <a:cubicBezTo>
                    <a:pt x="805" y="65"/>
                    <a:pt x="805" y="65"/>
                    <a:pt x="805" y="65"/>
                  </a:cubicBezTo>
                  <a:cubicBezTo>
                    <a:pt x="805" y="46"/>
                    <a:pt x="805" y="46"/>
                    <a:pt x="805" y="46"/>
                  </a:cubicBezTo>
                  <a:cubicBezTo>
                    <a:pt x="780" y="46"/>
                    <a:pt x="780" y="46"/>
                    <a:pt x="780" y="46"/>
                  </a:cubicBezTo>
                  <a:cubicBezTo>
                    <a:pt x="780" y="17"/>
                    <a:pt x="780" y="17"/>
                    <a:pt x="780" y="17"/>
                  </a:cubicBezTo>
                  <a:cubicBezTo>
                    <a:pt x="757" y="20"/>
                    <a:pt x="757" y="20"/>
                    <a:pt x="757" y="20"/>
                  </a:cubicBezTo>
                  <a:cubicBezTo>
                    <a:pt x="757" y="46"/>
                    <a:pt x="757" y="46"/>
                    <a:pt x="757" y="46"/>
                  </a:cubicBezTo>
                  <a:cubicBezTo>
                    <a:pt x="743" y="46"/>
                    <a:pt x="743" y="46"/>
                    <a:pt x="743" y="46"/>
                  </a:cubicBezTo>
                  <a:cubicBezTo>
                    <a:pt x="743" y="65"/>
                    <a:pt x="743" y="65"/>
                    <a:pt x="743" y="65"/>
                  </a:cubicBezTo>
                  <a:cubicBezTo>
                    <a:pt x="757" y="65"/>
                    <a:pt x="757" y="65"/>
                    <a:pt x="757" y="65"/>
                  </a:cubicBezTo>
                  <a:cubicBezTo>
                    <a:pt x="757" y="113"/>
                    <a:pt x="757" y="113"/>
                    <a:pt x="757" y="113"/>
                  </a:cubicBezTo>
                  <a:cubicBezTo>
                    <a:pt x="757" y="144"/>
                    <a:pt x="777" y="153"/>
                    <a:pt x="795" y="153"/>
                  </a:cubicBezTo>
                  <a:cubicBezTo>
                    <a:pt x="802" y="153"/>
                    <a:pt x="807" y="152"/>
                    <a:pt x="811" y="151"/>
                  </a:cubicBezTo>
                  <a:cubicBezTo>
                    <a:pt x="811" y="130"/>
                    <a:pt x="811" y="130"/>
                    <a:pt x="811" y="130"/>
                  </a:cubicBezTo>
                  <a:cubicBezTo>
                    <a:pt x="807" y="131"/>
                    <a:pt x="802" y="132"/>
                    <a:pt x="798" y="132"/>
                  </a:cubicBezTo>
                  <a:cubicBezTo>
                    <a:pt x="786" y="132"/>
                    <a:pt x="780" y="125"/>
                    <a:pt x="780" y="111"/>
                  </a:cubicBezTo>
                  <a:moveTo>
                    <a:pt x="725" y="46"/>
                  </a:moveTo>
                  <a:cubicBezTo>
                    <a:pt x="702" y="46"/>
                    <a:pt x="702" y="46"/>
                    <a:pt x="702" y="46"/>
                  </a:cubicBezTo>
                  <a:cubicBezTo>
                    <a:pt x="702" y="151"/>
                    <a:pt x="702" y="151"/>
                    <a:pt x="702" y="151"/>
                  </a:cubicBezTo>
                  <a:cubicBezTo>
                    <a:pt x="725" y="151"/>
                    <a:pt x="725" y="151"/>
                    <a:pt x="725" y="151"/>
                  </a:cubicBezTo>
                  <a:lnTo>
                    <a:pt x="725" y="46"/>
                  </a:lnTo>
                  <a:close/>
                  <a:moveTo>
                    <a:pt x="728" y="15"/>
                  </a:moveTo>
                  <a:cubicBezTo>
                    <a:pt x="728" y="6"/>
                    <a:pt x="722" y="0"/>
                    <a:pt x="714" y="0"/>
                  </a:cubicBezTo>
                  <a:cubicBezTo>
                    <a:pt x="705" y="0"/>
                    <a:pt x="699" y="6"/>
                    <a:pt x="699" y="15"/>
                  </a:cubicBezTo>
                  <a:cubicBezTo>
                    <a:pt x="699" y="23"/>
                    <a:pt x="705" y="29"/>
                    <a:pt x="714" y="29"/>
                  </a:cubicBezTo>
                  <a:cubicBezTo>
                    <a:pt x="722" y="29"/>
                    <a:pt x="728" y="23"/>
                    <a:pt x="728" y="15"/>
                  </a:cubicBezTo>
                  <a:moveTo>
                    <a:pt x="607" y="118"/>
                  </a:moveTo>
                  <a:cubicBezTo>
                    <a:pt x="596" y="133"/>
                    <a:pt x="596" y="133"/>
                    <a:pt x="596" y="133"/>
                  </a:cubicBezTo>
                  <a:cubicBezTo>
                    <a:pt x="603" y="144"/>
                    <a:pt x="617" y="153"/>
                    <a:pt x="638" y="153"/>
                  </a:cubicBezTo>
                  <a:cubicBezTo>
                    <a:pt x="663" y="153"/>
                    <a:pt x="679" y="140"/>
                    <a:pt x="679" y="120"/>
                  </a:cubicBezTo>
                  <a:cubicBezTo>
                    <a:pt x="679" y="100"/>
                    <a:pt x="663" y="93"/>
                    <a:pt x="645" y="88"/>
                  </a:cubicBezTo>
                  <a:cubicBezTo>
                    <a:pt x="632" y="85"/>
                    <a:pt x="622" y="82"/>
                    <a:pt x="622" y="73"/>
                  </a:cubicBezTo>
                  <a:cubicBezTo>
                    <a:pt x="622" y="67"/>
                    <a:pt x="627" y="62"/>
                    <a:pt x="638" y="62"/>
                  </a:cubicBezTo>
                  <a:cubicBezTo>
                    <a:pt x="649" y="62"/>
                    <a:pt x="661" y="69"/>
                    <a:pt x="667" y="76"/>
                  </a:cubicBezTo>
                  <a:cubicBezTo>
                    <a:pt x="678" y="60"/>
                    <a:pt x="678" y="60"/>
                    <a:pt x="678" y="60"/>
                  </a:cubicBezTo>
                  <a:cubicBezTo>
                    <a:pt x="669" y="50"/>
                    <a:pt x="655" y="43"/>
                    <a:pt x="638" y="43"/>
                  </a:cubicBezTo>
                  <a:cubicBezTo>
                    <a:pt x="615" y="43"/>
                    <a:pt x="599" y="55"/>
                    <a:pt x="599" y="74"/>
                  </a:cubicBezTo>
                  <a:cubicBezTo>
                    <a:pt x="599" y="94"/>
                    <a:pt x="615" y="102"/>
                    <a:pt x="635" y="107"/>
                  </a:cubicBezTo>
                  <a:cubicBezTo>
                    <a:pt x="649" y="110"/>
                    <a:pt x="657" y="114"/>
                    <a:pt x="657" y="122"/>
                  </a:cubicBezTo>
                  <a:cubicBezTo>
                    <a:pt x="657" y="130"/>
                    <a:pt x="650" y="135"/>
                    <a:pt x="638" y="135"/>
                  </a:cubicBezTo>
                  <a:cubicBezTo>
                    <a:pt x="624" y="135"/>
                    <a:pt x="612" y="126"/>
                    <a:pt x="607" y="118"/>
                  </a:cubicBezTo>
                  <a:moveTo>
                    <a:pt x="581" y="44"/>
                  </a:moveTo>
                  <a:cubicBezTo>
                    <a:pt x="569" y="44"/>
                    <a:pt x="558" y="51"/>
                    <a:pt x="553" y="62"/>
                  </a:cubicBezTo>
                  <a:cubicBezTo>
                    <a:pt x="551" y="62"/>
                    <a:pt x="551" y="62"/>
                    <a:pt x="551" y="62"/>
                  </a:cubicBezTo>
                  <a:cubicBezTo>
                    <a:pt x="550" y="47"/>
                    <a:pt x="550" y="47"/>
                    <a:pt x="550" y="47"/>
                  </a:cubicBezTo>
                  <a:cubicBezTo>
                    <a:pt x="529" y="47"/>
                    <a:pt x="529" y="47"/>
                    <a:pt x="529" y="47"/>
                  </a:cubicBezTo>
                  <a:cubicBezTo>
                    <a:pt x="529" y="151"/>
                    <a:pt x="529" y="151"/>
                    <a:pt x="529" y="151"/>
                  </a:cubicBezTo>
                  <a:cubicBezTo>
                    <a:pt x="552" y="151"/>
                    <a:pt x="552" y="151"/>
                    <a:pt x="552" y="151"/>
                  </a:cubicBezTo>
                  <a:cubicBezTo>
                    <a:pt x="552" y="93"/>
                    <a:pt x="552" y="93"/>
                    <a:pt x="552" y="93"/>
                  </a:cubicBezTo>
                  <a:cubicBezTo>
                    <a:pt x="552" y="75"/>
                    <a:pt x="563" y="65"/>
                    <a:pt x="578" y="65"/>
                  </a:cubicBezTo>
                  <a:cubicBezTo>
                    <a:pt x="582" y="65"/>
                    <a:pt x="584" y="66"/>
                    <a:pt x="586" y="66"/>
                  </a:cubicBezTo>
                  <a:cubicBezTo>
                    <a:pt x="588" y="44"/>
                    <a:pt x="588" y="44"/>
                    <a:pt x="588" y="44"/>
                  </a:cubicBezTo>
                  <a:cubicBezTo>
                    <a:pt x="586" y="44"/>
                    <a:pt x="584" y="44"/>
                    <a:pt x="581" y="44"/>
                  </a:cubicBezTo>
                  <a:moveTo>
                    <a:pt x="460" y="63"/>
                  </a:moveTo>
                  <a:cubicBezTo>
                    <a:pt x="474" y="63"/>
                    <a:pt x="483" y="72"/>
                    <a:pt x="484" y="86"/>
                  </a:cubicBezTo>
                  <a:cubicBezTo>
                    <a:pt x="433" y="86"/>
                    <a:pt x="433" y="86"/>
                    <a:pt x="433" y="86"/>
                  </a:cubicBezTo>
                  <a:cubicBezTo>
                    <a:pt x="436" y="71"/>
                    <a:pt x="446" y="63"/>
                    <a:pt x="460" y="63"/>
                  </a:cubicBezTo>
                  <a:moveTo>
                    <a:pt x="460" y="43"/>
                  </a:moveTo>
                  <a:cubicBezTo>
                    <a:pt x="430" y="43"/>
                    <a:pt x="410" y="66"/>
                    <a:pt x="410" y="98"/>
                  </a:cubicBezTo>
                  <a:cubicBezTo>
                    <a:pt x="410" y="133"/>
                    <a:pt x="431" y="153"/>
                    <a:pt x="461" y="153"/>
                  </a:cubicBezTo>
                  <a:cubicBezTo>
                    <a:pt x="482" y="153"/>
                    <a:pt x="500" y="141"/>
                    <a:pt x="504" y="126"/>
                  </a:cubicBezTo>
                  <a:cubicBezTo>
                    <a:pt x="486" y="116"/>
                    <a:pt x="486" y="116"/>
                    <a:pt x="486" y="116"/>
                  </a:cubicBezTo>
                  <a:cubicBezTo>
                    <a:pt x="482" y="128"/>
                    <a:pt x="472" y="134"/>
                    <a:pt x="461" y="134"/>
                  </a:cubicBezTo>
                  <a:cubicBezTo>
                    <a:pt x="445" y="134"/>
                    <a:pt x="434" y="122"/>
                    <a:pt x="432" y="102"/>
                  </a:cubicBezTo>
                  <a:cubicBezTo>
                    <a:pt x="507" y="102"/>
                    <a:pt x="507" y="102"/>
                    <a:pt x="507" y="102"/>
                  </a:cubicBezTo>
                  <a:cubicBezTo>
                    <a:pt x="507" y="96"/>
                    <a:pt x="507" y="96"/>
                    <a:pt x="507" y="96"/>
                  </a:cubicBezTo>
                  <a:cubicBezTo>
                    <a:pt x="507" y="66"/>
                    <a:pt x="490" y="43"/>
                    <a:pt x="460" y="43"/>
                  </a:cubicBezTo>
                  <a:moveTo>
                    <a:pt x="378" y="46"/>
                  </a:moveTo>
                  <a:cubicBezTo>
                    <a:pt x="351" y="127"/>
                    <a:pt x="351" y="127"/>
                    <a:pt x="351" y="127"/>
                  </a:cubicBezTo>
                  <a:cubicBezTo>
                    <a:pt x="324" y="46"/>
                    <a:pt x="324" y="46"/>
                    <a:pt x="324" y="46"/>
                  </a:cubicBezTo>
                  <a:cubicBezTo>
                    <a:pt x="298" y="46"/>
                    <a:pt x="298" y="46"/>
                    <a:pt x="298" y="46"/>
                  </a:cubicBezTo>
                  <a:cubicBezTo>
                    <a:pt x="338" y="151"/>
                    <a:pt x="338" y="151"/>
                    <a:pt x="338" y="151"/>
                  </a:cubicBezTo>
                  <a:cubicBezTo>
                    <a:pt x="362" y="151"/>
                    <a:pt x="362" y="151"/>
                    <a:pt x="362" y="151"/>
                  </a:cubicBezTo>
                  <a:cubicBezTo>
                    <a:pt x="402" y="46"/>
                    <a:pt x="402" y="46"/>
                    <a:pt x="402" y="46"/>
                  </a:cubicBezTo>
                  <a:lnTo>
                    <a:pt x="378" y="46"/>
                  </a:lnTo>
                  <a:close/>
                  <a:moveTo>
                    <a:pt x="281" y="46"/>
                  </a:moveTo>
                  <a:cubicBezTo>
                    <a:pt x="258" y="46"/>
                    <a:pt x="258" y="46"/>
                    <a:pt x="258" y="46"/>
                  </a:cubicBezTo>
                  <a:cubicBezTo>
                    <a:pt x="258" y="151"/>
                    <a:pt x="258" y="151"/>
                    <a:pt x="258" y="151"/>
                  </a:cubicBezTo>
                  <a:cubicBezTo>
                    <a:pt x="281" y="151"/>
                    <a:pt x="281" y="151"/>
                    <a:pt x="281" y="151"/>
                  </a:cubicBezTo>
                  <a:lnTo>
                    <a:pt x="281" y="46"/>
                  </a:lnTo>
                  <a:close/>
                  <a:moveTo>
                    <a:pt x="284" y="15"/>
                  </a:moveTo>
                  <a:cubicBezTo>
                    <a:pt x="284" y="6"/>
                    <a:pt x="277" y="0"/>
                    <a:pt x="269" y="0"/>
                  </a:cubicBezTo>
                  <a:cubicBezTo>
                    <a:pt x="261" y="0"/>
                    <a:pt x="255" y="6"/>
                    <a:pt x="255" y="15"/>
                  </a:cubicBezTo>
                  <a:cubicBezTo>
                    <a:pt x="255" y="23"/>
                    <a:pt x="261" y="29"/>
                    <a:pt x="269" y="29"/>
                  </a:cubicBezTo>
                  <a:cubicBezTo>
                    <a:pt x="277" y="29"/>
                    <a:pt x="284" y="23"/>
                    <a:pt x="284" y="15"/>
                  </a:cubicBezTo>
                  <a:moveTo>
                    <a:pt x="193" y="43"/>
                  </a:moveTo>
                  <a:cubicBezTo>
                    <a:pt x="179" y="43"/>
                    <a:pt x="167" y="51"/>
                    <a:pt x="162" y="60"/>
                  </a:cubicBezTo>
                  <a:cubicBezTo>
                    <a:pt x="160" y="60"/>
                    <a:pt x="160" y="60"/>
                    <a:pt x="160" y="60"/>
                  </a:cubicBezTo>
                  <a:cubicBezTo>
                    <a:pt x="159" y="46"/>
                    <a:pt x="159" y="46"/>
                    <a:pt x="159" y="46"/>
                  </a:cubicBezTo>
                  <a:cubicBezTo>
                    <a:pt x="138" y="46"/>
                    <a:pt x="138" y="46"/>
                    <a:pt x="138" y="46"/>
                  </a:cubicBezTo>
                  <a:cubicBezTo>
                    <a:pt x="138" y="151"/>
                    <a:pt x="138" y="151"/>
                    <a:pt x="138" y="151"/>
                  </a:cubicBezTo>
                  <a:cubicBezTo>
                    <a:pt x="161" y="151"/>
                    <a:pt x="161" y="151"/>
                    <a:pt x="161" y="151"/>
                  </a:cubicBezTo>
                  <a:cubicBezTo>
                    <a:pt x="161" y="97"/>
                    <a:pt x="161" y="97"/>
                    <a:pt x="161" y="97"/>
                  </a:cubicBezTo>
                  <a:cubicBezTo>
                    <a:pt x="161" y="85"/>
                    <a:pt x="163" y="78"/>
                    <a:pt x="167" y="73"/>
                  </a:cubicBezTo>
                  <a:cubicBezTo>
                    <a:pt x="172" y="67"/>
                    <a:pt x="180" y="64"/>
                    <a:pt x="188" y="64"/>
                  </a:cubicBezTo>
                  <a:cubicBezTo>
                    <a:pt x="201" y="64"/>
                    <a:pt x="208" y="71"/>
                    <a:pt x="208" y="89"/>
                  </a:cubicBezTo>
                  <a:cubicBezTo>
                    <a:pt x="208" y="151"/>
                    <a:pt x="208" y="151"/>
                    <a:pt x="208" y="151"/>
                  </a:cubicBezTo>
                  <a:cubicBezTo>
                    <a:pt x="230" y="151"/>
                    <a:pt x="230" y="151"/>
                    <a:pt x="230" y="151"/>
                  </a:cubicBezTo>
                  <a:cubicBezTo>
                    <a:pt x="230" y="82"/>
                    <a:pt x="230" y="82"/>
                    <a:pt x="230" y="82"/>
                  </a:cubicBezTo>
                  <a:cubicBezTo>
                    <a:pt x="230" y="53"/>
                    <a:pt x="213" y="43"/>
                    <a:pt x="193" y="43"/>
                  </a:cubicBezTo>
                  <a:moveTo>
                    <a:pt x="24" y="95"/>
                  </a:moveTo>
                  <a:cubicBezTo>
                    <a:pt x="24" y="14"/>
                    <a:pt x="24" y="14"/>
                    <a:pt x="24" y="14"/>
                  </a:cubicBezTo>
                  <a:cubicBezTo>
                    <a:pt x="0" y="14"/>
                    <a:pt x="0" y="14"/>
                    <a:pt x="0" y="14"/>
                  </a:cubicBezTo>
                  <a:cubicBezTo>
                    <a:pt x="0" y="96"/>
                    <a:pt x="0" y="96"/>
                    <a:pt x="0" y="96"/>
                  </a:cubicBezTo>
                  <a:cubicBezTo>
                    <a:pt x="0" y="133"/>
                    <a:pt x="18" y="155"/>
                    <a:pt x="55" y="155"/>
                  </a:cubicBezTo>
                  <a:cubicBezTo>
                    <a:pt x="92" y="155"/>
                    <a:pt x="111" y="134"/>
                    <a:pt x="111" y="96"/>
                  </a:cubicBezTo>
                  <a:cubicBezTo>
                    <a:pt x="111" y="14"/>
                    <a:pt x="111" y="14"/>
                    <a:pt x="111" y="14"/>
                  </a:cubicBezTo>
                  <a:cubicBezTo>
                    <a:pt x="87" y="14"/>
                    <a:pt x="87" y="14"/>
                    <a:pt x="87" y="14"/>
                  </a:cubicBezTo>
                  <a:cubicBezTo>
                    <a:pt x="87" y="95"/>
                    <a:pt x="87" y="95"/>
                    <a:pt x="87" y="95"/>
                  </a:cubicBezTo>
                  <a:cubicBezTo>
                    <a:pt x="87" y="121"/>
                    <a:pt x="78" y="134"/>
                    <a:pt x="55" y="134"/>
                  </a:cubicBezTo>
                  <a:cubicBezTo>
                    <a:pt x="32" y="134"/>
                    <a:pt x="24" y="121"/>
                    <a:pt x="2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4130938" y="1754189"/>
            <a:ext cx="8061063"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2" name="Freeform 5"/>
          <p:cNvSpPr>
            <a:spLocks noEditPoints="1"/>
          </p:cNvSpPr>
          <p:nvPr userDrawn="1"/>
        </p:nvSpPr>
        <p:spPr bwMode="auto">
          <a:xfrm>
            <a:off x="11175725" y="325466"/>
            <a:ext cx="499809"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Tree>
    <p:extLst>
      <p:ext uri="{BB962C8B-B14F-4D97-AF65-F5344CB8AC3E}">
        <p14:creationId xmlns:p14="http://schemas.microsoft.com/office/powerpoint/2010/main" val="353371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No logo">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4130938" y="1754189"/>
            <a:ext cx="8061063"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2" name="Freeform 5"/>
          <p:cNvSpPr>
            <a:spLocks noEditPoints="1"/>
          </p:cNvSpPr>
          <p:nvPr userDrawn="1"/>
        </p:nvSpPr>
        <p:spPr bwMode="auto">
          <a:xfrm>
            <a:off x="11175725" y="325466"/>
            <a:ext cx="499809"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Tree>
    <p:extLst>
      <p:ext uri="{BB962C8B-B14F-4D97-AF65-F5344CB8AC3E}">
        <p14:creationId xmlns:p14="http://schemas.microsoft.com/office/powerpoint/2010/main" val="94889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Duncan of Jordanstone College of Art &amp; Desig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4130938" y="1754189"/>
            <a:ext cx="8061063"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2" name="Freeform 5"/>
          <p:cNvSpPr>
            <a:spLocks noEditPoints="1"/>
          </p:cNvSpPr>
          <p:nvPr userDrawn="1"/>
        </p:nvSpPr>
        <p:spPr bwMode="auto">
          <a:xfrm>
            <a:off x="11175725" y="325466"/>
            <a:ext cx="499809"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nvGrpSpPr>
          <p:cNvPr id="25" name="Group 4"/>
          <p:cNvGrpSpPr>
            <a:grpSpLocks noChangeAspect="1"/>
          </p:cNvGrpSpPr>
          <p:nvPr userDrawn="1"/>
        </p:nvGrpSpPr>
        <p:grpSpPr bwMode="auto">
          <a:xfrm>
            <a:off x="3285193" y="2337211"/>
            <a:ext cx="3522739" cy="741600"/>
            <a:chOff x="3322" y="1437"/>
            <a:chExt cx="3185" cy="894"/>
          </a:xfrm>
        </p:grpSpPr>
        <p:sp>
          <p:nvSpPr>
            <p:cNvPr id="26" name="Freeform 5"/>
            <p:cNvSpPr>
              <a:spLocks noEditPoints="1"/>
            </p:cNvSpPr>
            <p:nvPr userDrawn="1"/>
          </p:nvSpPr>
          <p:spPr bwMode="auto">
            <a:xfrm>
              <a:off x="3330" y="2048"/>
              <a:ext cx="2850" cy="283"/>
            </a:xfrm>
            <a:custGeom>
              <a:avLst/>
              <a:gdLst>
                <a:gd name="T0" fmla="*/ 1352 w 1387"/>
                <a:gd name="T1" fmla="*/ 43 h 137"/>
                <a:gd name="T2" fmla="*/ 1384 w 1387"/>
                <a:gd name="T3" fmla="*/ 90 h 137"/>
                <a:gd name="T4" fmla="*/ 1386 w 1387"/>
                <a:gd name="T5" fmla="*/ 72 h 137"/>
                <a:gd name="T6" fmla="*/ 1290 w 1387"/>
                <a:gd name="T7" fmla="*/ 61 h 137"/>
                <a:gd name="T8" fmla="*/ 1235 w 1387"/>
                <a:gd name="T9" fmla="*/ 70 h 137"/>
                <a:gd name="T10" fmla="*/ 1272 w 1387"/>
                <a:gd name="T11" fmla="*/ 96 h 137"/>
                <a:gd name="T12" fmla="*/ 1272 w 1387"/>
                <a:gd name="T13" fmla="*/ 30 h 137"/>
                <a:gd name="T14" fmla="*/ 1204 w 1387"/>
                <a:gd name="T15" fmla="*/ 66 h 137"/>
                <a:gd name="T16" fmla="*/ 1204 w 1387"/>
                <a:gd name="T17" fmla="*/ 42 h 137"/>
                <a:gd name="T18" fmla="*/ 1180 w 1387"/>
                <a:gd name="T19" fmla="*/ 110 h 137"/>
                <a:gd name="T20" fmla="*/ 1220 w 1387"/>
                <a:gd name="T21" fmla="*/ 108 h 137"/>
                <a:gd name="T22" fmla="*/ 1081 w 1387"/>
                <a:gd name="T23" fmla="*/ 42 h 137"/>
                <a:gd name="T24" fmla="*/ 1065 w 1387"/>
                <a:gd name="T25" fmla="*/ 108 h 137"/>
                <a:gd name="T26" fmla="*/ 1100 w 1387"/>
                <a:gd name="T27" fmla="*/ 44 h 137"/>
                <a:gd name="T28" fmla="*/ 1130 w 1387"/>
                <a:gd name="T29" fmla="*/ 58 h 137"/>
                <a:gd name="T30" fmla="*/ 1024 w 1387"/>
                <a:gd name="T31" fmla="*/ 90 h 137"/>
                <a:gd name="T32" fmla="*/ 978 w 1387"/>
                <a:gd name="T33" fmla="*/ 32 h 137"/>
                <a:gd name="T34" fmla="*/ 1029 w 1387"/>
                <a:gd name="T35" fmla="*/ 99 h 137"/>
                <a:gd name="T36" fmla="*/ 1028 w 1387"/>
                <a:gd name="T37" fmla="*/ 32 h 137"/>
                <a:gd name="T38" fmla="*/ 907 w 1387"/>
                <a:gd name="T39" fmla="*/ 94 h 137"/>
                <a:gd name="T40" fmla="*/ 877 w 1387"/>
                <a:gd name="T41" fmla="*/ 9 h 137"/>
                <a:gd name="T42" fmla="*/ 907 w 1387"/>
                <a:gd name="T43" fmla="*/ 9 h 137"/>
                <a:gd name="T44" fmla="*/ 821 w 1387"/>
                <a:gd name="T45" fmla="*/ 1 h 137"/>
                <a:gd name="T46" fmla="*/ 781 w 1387"/>
                <a:gd name="T47" fmla="*/ 45 h 137"/>
                <a:gd name="T48" fmla="*/ 808 w 1387"/>
                <a:gd name="T49" fmla="*/ 45 h 137"/>
                <a:gd name="T50" fmla="*/ 808 w 1387"/>
                <a:gd name="T51" fmla="*/ 30 h 137"/>
                <a:gd name="T52" fmla="*/ 714 w 1387"/>
                <a:gd name="T53" fmla="*/ 70 h 137"/>
                <a:gd name="T54" fmla="*/ 735 w 1387"/>
                <a:gd name="T55" fmla="*/ 30 h 137"/>
                <a:gd name="T56" fmla="*/ 657 w 1387"/>
                <a:gd name="T57" fmla="*/ 32 h 137"/>
                <a:gd name="T58" fmla="*/ 582 w 1387"/>
                <a:gd name="T59" fmla="*/ 32 h 137"/>
                <a:gd name="T60" fmla="*/ 657 w 1387"/>
                <a:gd name="T61" fmla="*/ 32 h 137"/>
                <a:gd name="T62" fmla="*/ 576 w 1387"/>
                <a:gd name="T63" fmla="*/ 32 h 137"/>
                <a:gd name="T64" fmla="*/ 542 w 1387"/>
                <a:gd name="T65" fmla="*/ 32 h 137"/>
                <a:gd name="T66" fmla="*/ 542 w 1387"/>
                <a:gd name="T67" fmla="*/ 81 h 137"/>
                <a:gd name="T68" fmla="*/ 570 w 1387"/>
                <a:gd name="T69" fmla="*/ 96 h 137"/>
                <a:gd name="T70" fmla="*/ 504 w 1387"/>
                <a:gd name="T71" fmla="*/ 108 h 137"/>
                <a:gd name="T72" fmla="*/ 511 w 1387"/>
                <a:gd name="T73" fmla="*/ 0 h 137"/>
                <a:gd name="T74" fmla="*/ 436 w 1387"/>
                <a:gd name="T75" fmla="*/ 85 h 137"/>
                <a:gd name="T76" fmla="*/ 462 w 1387"/>
                <a:gd name="T77" fmla="*/ 63 h 137"/>
                <a:gd name="T78" fmla="*/ 486 w 1387"/>
                <a:gd name="T79" fmla="*/ 42 h 137"/>
                <a:gd name="T80" fmla="*/ 472 w 1387"/>
                <a:gd name="T81" fmla="*/ 88 h 137"/>
                <a:gd name="T82" fmla="*/ 397 w 1387"/>
                <a:gd name="T83" fmla="*/ 44 h 137"/>
                <a:gd name="T84" fmla="*/ 381 w 1387"/>
                <a:gd name="T85" fmla="*/ 108 h 137"/>
                <a:gd name="T86" fmla="*/ 421 w 1387"/>
                <a:gd name="T87" fmla="*/ 46 h 137"/>
                <a:gd name="T88" fmla="*/ 349 w 1387"/>
                <a:gd name="T89" fmla="*/ 61 h 137"/>
                <a:gd name="T90" fmla="*/ 295 w 1387"/>
                <a:gd name="T91" fmla="*/ 70 h 137"/>
                <a:gd name="T92" fmla="*/ 332 w 1387"/>
                <a:gd name="T93" fmla="*/ 96 h 137"/>
                <a:gd name="T94" fmla="*/ 332 w 1387"/>
                <a:gd name="T95" fmla="*/ 30 h 137"/>
                <a:gd name="T96" fmla="*/ 215 w 1387"/>
                <a:gd name="T97" fmla="*/ 32 h 137"/>
                <a:gd name="T98" fmla="*/ 274 w 1387"/>
                <a:gd name="T99" fmla="*/ 32 h 137"/>
                <a:gd name="T100" fmla="*/ 202 w 1387"/>
                <a:gd name="T101" fmla="*/ 108 h 137"/>
                <a:gd name="T102" fmla="*/ 185 w 1387"/>
                <a:gd name="T103" fmla="*/ 10 h 137"/>
                <a:gd name="T104" fmla="*/ 117 w 1387"/>
                <a:gd name="T105" fmla="*/ 42 h 137"/>
                <a:gd name="T106" fmla="*/ 101 w 1387"/>
                <a:gd name="T107" fmla="*/ 108 h 137"/>
                <a:gd name="T108" fmla="*/ 136 w 1387"/>
                <a:gd name="T109" fmla="*/ 44 h 137"/>
                <a:gd name="T110" fmla="*/ 167 w 1387"/>
                <a:gd name="T111" fmla="*/ 58 h 137"/>
                <a:gd name="T112" fmla="*/ 0 w 1387"/>
                <a:gd name="T113" fmla="*/ 9 h 137"/>
                <a:gd name="T114" fmla="*/ 79 w 1387"/>
                <a:gd name="T115" fmla="*/ 9 h 137"/>
                <a:gd name="T116" fmla="*/ 16 w 1387"/>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7" h="137">
                  <a:moveTo>
                    <a:pt x="1352" y="43"/>
                  </a:moveTo>
                  <a:cubicBezTo>
                    <a:pt x="1363" y="43"/>
                    <a:pt x="1370" y="51"/>
                    <a:pt x="1371" y="61"/>
                  </a:cubicBezTo>
                  <a:cubicBezTo>
                    <a:pt x="1333" y="61"/>
                    <a:pt x="1333" y="61"/>
                    <a:pt x="1333" y="61"/>
                  </a:cubicBezTo>
                  <a:cubicBezTo>
                    <a:pt x="1335" y="50"/>
                    <a:pt x="1342" y="43"/>
                    <a:pt x="1352" y="43"/>
                  </a:cubicBezTo>
                  <a:moveTo>
                    <a:pt x="1353" y="30"/>
                  </a:moveTo>
                  <a:cubicBezTo>
                    <a:pt x="1331" y="30"/>
                    <a:pt x="1317" y="47"/>
                    <a:pt x="1317" y="70"/>
                  </a:cubicBezTo>
                  <a:cubicBezTo>
                    <a:pt x="1317" y="95"/>
                    <a:pt x="1332" y="110"/>
                    <a:pt x="1353" y="110"/>
                  </a:cubicBezTo>
                  <a:cubicBezTo>
                    <a:pt x="1369" y="110"/>
                    <a:pt x="1381" y="101"/>
                    <a:pt x="1384" y="90"/>
                  </a:cubicBezTo>
                  <a:cubicBezTo>
                    <a:pt x="1372" y="83"/>
                    <a:pt x="1372" y="83"/>
                    <a:pt x="1372" y="83"/>
                  </a:cubicBezTo>
                  <a:cubicBezTo>
                    <a:pt x="1369" y="93"/>
                    <a:pt x="1362" y="96"/>
                    <a:pt x="1353" y="96"/>
                  </a:cubicBezTo>
                  <a:cubicBezTo>
                    <a:pt x="1342" y="96"/>
                    <a:pt x="1333" y="88"/>
                    <a:pt x="1332" y="72"/>
                  </a:cubicBezTo>
                  <a:cubicBezTo>
                    <a:pt x="1386" y="72"/>
                    <a:pt x="1386" y="72"/>
                    <a:pt x="1386" y="72"/>
                  </a:cubicBezTo>
                  <a:cubicBezTo>
                    <a:pt x="1386" y="68"/>
                    <a:pt x="1386" y="68"/>
                    <a:pt x="1386" y="68"/>
                  </a:cubicBezTo>
                  <a:cubicBezTo>
                    <a:pt x="1387" y="47"/>
                    <a:pt x="1375" y="30"/>
                    <a:pt x="1353" y="30"/>
                  </a:cubicBezTo>
                  <a:moveTo>
                    <a:pt x="1271" y="43"/>
                  </a:moveTo>
                  <a:cubicBezTo>
                    <a:pt x="1282" y="43"/>
                    <a:pt x="1289" y="51"/>
                    <a:pt x="1290" y="61"/>
                  </a:cubicBezTo>
                  <a:cubicBezTo>
                    <a:pt x="1251" y="61"/>
                    <a:pt x="1251" y="61"/>
                    <a:pt x="1251" y="61"/>
                  </a:cubicBezTo>
                  <a:cubicBezTo>
                    <a:pt x="1253" y="50"/>
                    <a:pt x="1261" y="43"/>
                    <a:pt x="1271" y="43"/>
                  </a:cubicBezTo>
                  <a:moveTo>
                    <a:pt x="1272" y="30"/>
                  </a:moveTo>
                  <a:cubicBezTo>
                    <a:pt x="1250" y="30"/>
                    <a:pt x="1235" y="47"/>
                    <a:pt x="1235" y="70"/>
                  </a:cubicBezTo>
                  <a:cubicBezTo>
                    <a:pt x="1235" y="95"/>
                    <a:pt x="1251" y="110"/>
                    <a:pt x="1272" y="110"/>
                  </a:cubicBezTo>
                  <a:cubicBezTo>
                    <a:pt x="1287" y="110"/>
                    <a:pt x="1300" y="101"/>
                    <a:pt x="1303" y="90"/>
                  </a:cubicBezTo>
                  <a:cubicBezTo>
                    <a:pt x="1291" y="83"/>
                    <a:pt x="1291" y="83"/>
                    <a:pt x="1291" y="83"/>
                  </a:cubicBezTo>
                  <a:cubicBezTo>
                    <a:pt x="1288" y="93"/>
                    <a:pt x="1281" y="96"/>
                    <a:pt x="1272" y="96"/>
                  </a:cubicBezTo>
                  <a:cubicBezTo>
                    <a:pt x="1260" y="96"/>
                    <a:pt x="1251" y="88"/>
                    <a:pt x="1251" y="72"/>
                  </a:cubicBezTo>
                  <a:cubicBezTo>
                    <a:pt x="1305" y="72"/>
                    <a:pt x="1305" y="72"/>
                    <a:pt x="1305" y="72"/>
                  </a:cubicBezTo>
                  <a:cubicBezTo>
                    <a:pt x="1305" y="68"/>
                    <a:pt x="1305" y="68"/>
                    <a:pt x="1305" y="68"/>
                  </a:cubicBezTo>
                  <a:cubicBezTo>
                    <a:pt x="1305" y="47"/>
                    <a:pt x="1293" y="30"/>
                    <a:pt x="1272" y="30"/>
                  </a:cubicBezTo>
                  <a:moveTo>
                    <a:pt x="1182" y="96"/>
                  </a:moveTo>
                  <a:cubicBezTo>
                    <a:pt x="1170" y="96"/>
                    <a:pt x="1161" y="87"/>
                    <a:pt x="1161" y="70"/>
                  </a:cubicBezTo>
                  <a:cubicBezTo>
                    <a:pt x="1161" y="53"/>
                    <a:pt x="1170" y="44"/>
                    <a:pt x="1182" y="44"/>
                  </a:cubicBezTo>
                  <a:cubicBezTo>
                    <a:pt x="1194" y="44"/>
                    <a:pt x="1203" y="51"/>
                    <a:pt x="1204" y="66"/>
                  </a:cubicBezTo>
                  <a:cubicBezTo>
                    <a:pt x="1204" y="74"/>
                    <a:pt x="1204" y="74"/>
                    <a:pt x="1204" y="74"/>
                  </a:cubicBezTo>
                  <a:cubicBezTo>
                    <a:pt x="1203" y="89"/>
                    <a:pt x="1194" y="96"/>
                    <a:pt x="1182" y="96"/>
                  </a:cubicBezTo>
                  <a:moveTo>
                    <a:pt x="1204" y="4"/>
                  </a:moveTo>
                  <a:cubicBezTo>
                    <a:pt x="1204" y="42"/>
                    <a:pt x="1204" y="42"/>
                    <a:pt x="1204" y="42"/>
                  </a:cubicBezTo>
                  <a:cubicBezTo>
                    <a:pt x="1203" y="42"/>
                    <a:pt x="1203" y="42"/>
                    <a:pt x="1203" y="42"/>
                  </a:cubicBezTo>
                  <a:cubicBezTo>
                    <a:pt x="1199" y="35"/>
                    <a:pt x="1191" y="30"/>
                    <a:pt x="1180" y="30"/>
                  </a:cubicBezTo>
                  <a:cubicBezTo>
                    <a:pt x="1162" y="30"/>
                    <a:pt x="1146" y="45"/>
                    <a:pt x="1146" y="70"/>
                  </a:cubicBezTo>
                  <a:cubicBezTo>
                    <a:pt x="1146" y="95"/>
                    <a:pt x="1162" y="110"/>
                    <a:pt x="1180" y="110"/>
                  </a:cubicBezTo>
                  <a:cubicBezTo>
                    <a:pt x="1192" y="110"/>
                    <a:pt x="1199" y="105"/>
                    <a:pt x="1204" y="98"/>
                  </a:cubicBezTo>
                  <a:cubicBezTo>
                    <a:pt x="1204" y="98"/>
                    <a:pt x="1204" y="98"/>
                    <a:pt x="1204" y="98"/>
                  </a:cubicBezTo>
                  <a:cubicBezTo>
                    <a:pt x="1204" y="108"/>
                    <a:pt x="1204" y="108"/>
                    <a:pt x="1204" y="108"/>
                  </a:cubicBezTo>
                  <a:cubicBezTo>
                    <a:pt x="1220" y="108"/>
                    <a:pt x="1220" y="108"/>
                    <a:pt x="1220" y="108"/>
                  </a:cubicBezTo>
                  <a:cubicBezTo>
                    <a:pt x="1220" y="2"/>
                    <a:pt x="1220" y="2"/>
                    <a:pt x="1220" y="2"/>
                  </a:cubicBezTo>
                  <a:lnTo>
                    <a:pt x="1204" y="4"/>
                  </a:lnTo>
                  <a:close/>
                  <a:moveTo>
                    <a:pt x="1103" y="30"/>
                  </a:moveTo>
                  <a:cubicBezTo>
                    <a:pt x="1093" y="30"/>
                    <a:pt x="1085" y="36"/>
                    <a:pt x="1081" y="42"/>
                  </a:cubicBezTo>
                  <a:cubicBezTo>
                    <a:pt x="1079" y="42"/>
                    <a:pt x="1079" y="42"/>
                    <a:pt x="1079" y="42"/>
                  </a:cubicBezTo>
                  <a:cubicBezTo>
                    <a:pt x="1079" y="32"/>
                    <a:pt x="1079" y="32"/>
                    <a:pt x="1079" y="32"/>
                  </a:cubicBezTo>
                  <a:cubicBezTo>
                    <a:pt x="1065" y="32"/>
                    <a:pt x="1065" y="32"/>
                    <a:pt x="1065" y="32"/>
                  </a:cubicBezTo>
                  <a:cubicBezTo>
                    <a:pt x="1065" y="108"/>
                    <a:pt x="1065" y="108"/>
                    <a:pt x="1065" y="108"/>
                  </a:cubicBezTo>
                  <a:cubicBezTo>
                    <a:pt x="1080" y="108"/>
                    <a:pt x="1080" y="108"/>
                    <a:pt x="1080" y="108"/>
                  </a:cubicBezTo>
                  <a:cubicBezTo>
                    <a:pt x="1080" y="68"/>
                    <a:pt x="1080" y="68"/>
                    <a:pt x="1080" y="68"/>
                  </a:cubicBezTo>
                  <a:cubicBezTo>
                    <a:pt x="1080" y="59"/>
                    <a:pt x="1082" y="54"/>
                    <a:pt x="1084" y="51"/>
                  </a:cubicBezTo>
                  <a:cubicBezTo>
                    <a:pt x="1088" y="46"/>
                    <a:pt x="1094" y="44"/>
                    <a:pt x="1100" y="44"/>
                  </a:cubicBezTo>
                  <a:cubicBezTo>
                    <a:pt x="1110" y="44"/>
                    <a:pt x="1115" y="49"/>
                    <a:pt x="1115" y="63"/>
                  </a:cubicBezTo>
                  <a:cubicBezTo>
                    <a:pt x="1115" y="108"/>
                    <a:pt x="1115" y="108"/>
                    <a:pt x="1115" y="108"/>
                  </a:cubicBezTo>
                  <a:cubicBezTo>
                    <a:pt x="1130" y="108"/>
                    <a:pt x="1130" y="108"/>
                    <a:pt x="1130" y="108"/>
                  </a:cubicBezTo>
                  <a:cubicBezTo>
                    <a:pt x="1130" y="58"/>
                    <a:pt x="1130" y="58"/>
                    <a:pt x="1130" y="58"/>
                  </a:cubicBezTo>
                  <a:cubicBezTo>
                    <a:pt x="1130" y="37"/>
                    <a:pt x="1118" y="30"/>
                    <a:pt x="1103" y="30"/>
                  </a:cubicBezTo>
                  <a:moveTo>
                    <a:pt x="1028" y="32"/>
                  </a:moveTo>
                  <a:cubicBezTo>
                    <a:pt x="1028" y="73"/>
                    <a:pt x="1028" y="73"/>
                    <a:pt x="1028" y="73"/>
                  </a:cubicBezTo>
                  <a:cubicBezTo>
                    <a:pt x="1028" y="81"/>
                    <a:pt x="1027" y="86"/>
                    <a:pt x="1024" y="90"/>
                  </a:cubicBezTo>
                  <a:cubicBezTo>
                    <a:pt x="1020" y="94"/>
                    <a:pt x="1014" y="97"/>
                    <a:pt x="1008" y="97"/>
                  </a:cubicBezTo>
                  <a:cubicBezTo>
                    <a:pt x="998" y="97"/>
                    <a:pt x="993" y="92"/>
                    <a:pt x="993" y="78"/>
                  </a:cubicBezTo>
                  <a:cubicBezTo>
                    <a:pt x="993" y="32"/>
                    <a:pt x="993" y="32"/>
                    <a:pt x="993" y="32"/>
                  </a:cubicBezTo>
                  <a:cubicBezTo>
                    <a:pt x="978" y="32"/>
                    <a:pt x="978" y="32"/>
                    <a:pt x="978" y="32"/>
                  </a:cubicBezTo>
                  <a:cubicBezTo>
                    <a:pt x="978" y="83"/>
                    <a:pt x="978" y="83"/>
                    <a:pt x="978" y="83"/>
                  </a:cubicBezTo>
                  <a:cubicBezTo>
                    <a:pt x="978" y="104"/>
                    <a:pt x="990" y="110"/>
                    <a:pt x="1005" y="110"/>
                  </a:cubicBezTo>
                  <a:cubicBezTo>
                    <a:pt x="1015" y="110"/>
                    <a:pt x="1023" y="105"/>
                    <a:pt x="1028" y="99"/>
                  </a:cubicBezTo>
                  <a:cubicBezTo>
                    <a:pt x="1029" y="99"/>
                    <a:pt x="1029" y="99"/>
                    <a:pt x="1029" y="99"/>
                  </a:cubicBezTo>
                  <a:cubicBezTo>
                    <a:pt x="1030" y="108"/>
                    <a:pt x="1030" y="108"/>
                    <a:pt x="1030" y="108"/>
                  </a:cubicBezTo>
                  <a:cubicBezTo>
                    <a:pt x="1044" y="108"/>
                    <a:pt x="1044" y="108"/>
                    <a:pt x="1044" y="108"/>
                  </a:cubicBezTo>
                  <a:cubicBezTo>
                    <a:pt x="1044" y="32"/>
                    <a:pt x="1044" y="32"/>
                    <a:pt x="1044" y="32"/>
                  </a:cubicBezTo>
                  <a:lnTo>
                    <a:pt x="1028" y="32"/>
                  </a:lnTo>
                  <a:close/>
                  <a:moveTo>
                    <a:pt x="893" y="23"/>
                  </a:moveTo>
                  <a:cubicBezTo>
                    <a:pt x="907" y="23"/>
                    <a:pt x="907" y="23"/>
                    <a:pt x="907" y="23"/>
                  </a:cubicBezTo>
                  <a:cubicBezTo>
                    <a:pt x="935" y="23"/>
                    <a:pt x="945" y="35"/>
                    <a:pt x="945" y="58"/>
                  </a:cubicBezTo>
                  <a:cubicBezTo>
                    <a:pt x="945" y="82"/>
                    <a:pt x="935" y="94"/>
                    <a:pt x="907" y="94"/>
                  </a:cubicBezTo>
                  <a:cubicBezTo>
                    <a:pt x="893" y="94"/>
                    <a:pt x="893" y="94"/>
                    <a:pt x="893" y="94"/>
                  </a:cubicBezTo>
                  <a:lnTo>
                    <a:pt x="893" y="23"/>
                  </a:lnTo>
                  <a:close/>
                  <a:moveTo>
                    <a:pt x="907" y="9"/>
                  </a:moveTo>
                  <a:cubicBezTo>
                    <a:pt x="877" y="9"/>
                    <a:pt x="877" y="9"/>
                    <a:pt x="877" y="9"/>
                  </a:cubicBezTo>
                  <a:cubicBezTo>
                    <a:pt x="877" y="108"/>
                    <a:pt x="877" y="108"/>
                    <a:pt x="877" y="108"/>
                  </a:cubicBezTo>
                  <a:cubicBezTo>
                    <a:pt x="907" y="108"/>
                    <a:pt x="907" y="108"/>
                    <a:pt x="907" y="108"/>
                  </a:cubicBezTo>
                  <a:cubicBezTo>
                    <a:pt x="944" y="108"/>
                    <a:pt x="961" y="89"/>
                    <a:pt x="961" y="58"/>
                  </a:cubicBezTo>
                  <a:cubicBezTo>
                    <a:pt x="961" y="28"/>
                    <a:pt x="944" y="9"/>
                    <a:pt x="907" y="9"/>
                  </a:cubicBezTo>
                  <a:moveTo>
                    <a:pt x="822" y="14"/>
                  </a:moveTo>
                  <a:cubicBezTo>
                    <a:pt x="826" y="14"/>
                    <a:pt x="829" y="15"/>
                    <a:pt x="832" y="16"/>
                  </a:cubicBezTo>
                  <a:cubicBezTo>
                    <a:pt x="832" y="2"/>
                    <a:pt x="832" y="2"/>
                    <a:pt x="832" y="2"/>
                  </a:cubicBezTo>
                  <a:cubicBezTo>
                    <a:pt x="829" y="1"/>
                    <a:pt x="826" y="1"/>
                    <a:pt x="821" y="1"/>
                  </a:cubicBezTo>
                  <a:cubicBezTo>
                    <a:pt x="808" y="1"/>
                    <a:pt x="793" y="7"/>
                    <a:pt x="793" y="29"/>
                  </a:cubicBezTo>
                  <a:cubicBezTo>
                    <a:pt x="793" y="32"/>
                    <a:pt x="793" y="32"/>
                    <a:pt x="793" y="32"/>
                  </a:cubicBezTo>
                  <a:cubicBezTo>
                    <a:pt x="781" y="32"/>
                    <a:pt x="781" y="32"/>
                    <a:pt x="781" y="32"/>
                  </a:cubicBezTo>
                  <a:cubicBezTo>
                    <a:pt x="781" y="45"/>
                    <a:pt x="781" y="45"/>
                    <a:pt x="781" y="45"/>
                  </a:cubicBezTo>
                  <a:cubicBezTo>
                    <a:pt x="793" y="45"/>
                    <a:pt x="793" y="45"/>
                    <a:pt x="793" y="45"/>
                  </a:cubicBezTo>
                  <a:cubicBezTo>
                    <a:pt x="793" y="108"/>
                    <a:pt x="793" y="108"/>
                    <a:pt x="793" y="108"/>
                  </a:cubicBezTo>
                  <a:cubicBezTo>
                    <a:pt x="808" y="108"/>
                    <a:pt x="808" y="108"/>
                    <a:pt x="808" y="108"/>
                  </a:cubicBezTo>
                  <a:cubicBezTo>
                    <a:pt x="808" y="45"/>
                    <a:pt x="808" y="45"/>
                    <a:pt x="808" y="45"/>
                  </a:cubicBezTo>
                  <a:cubicBezTo>
                    <a:pt x="829" y="45"/>
                    <a:pt x="829" y="45"/>
                    <a:pt x="829" y="45"/>
                  </a:cubicBezTo>
                  <a:cubicBezTo>
                    <a:pt x="829" y="32"/>
                    <a:pt x="829" y="32"/>
                    <a:pt x="829" y="32"/>
                  </a:cubicBezTo>
                  <a:cubicBezTo>
                    <a:pt x="808" y="32"/>
                    <a:pt x="808" y="32"/>
                    <a:pt x="808" y="32"/>
                  </a:cubicBezTo>
                  <a:cubicBezTo>
                    <a:pt x="808" y="30"/>
                    <a:pt x="808" y="30"/>
                    <a:pt x="808" y="30"/>
                  </a:cubicBezTo>
                  <a:cubicBezTo>
                    <a:pt x="808" y="19"/>
                    <a:pt x="813" y="14"/>
                    <a:pt x="822" y="14"/>
                  </a:cubicBezTo>
                  <a:moveTo>
                    <a:pt x="757" y="70"/>
                  </a:moveTo>
                  <a:cubicBezTo>
                    <a:pt x="757" y="87"/>
                    <a:pt x="749" y="96"/>
                    <a:pt x="735" y="96"/>
                  </a:cubicBezTo>
                  <a:cubicBezTo>
                    <a:pt x="722" y="96"/>
                    <a:pt x="714" y="87"/>
                    <a:pt x="714" y="70"/>
                  </a:cubicBezTo>
                  <a:cubicBezTo>
                    <a:pt x="714" y="53"/>
                    <a:pt x="722" y="44"/>
                    <a:pt x="735" y="44"/>
                  </a:cubicBezTo>
                  <a:cubicBezTo>
                    <a:pt x="749" y="44"/>
                    <a:pt x="757" y="53"/>
                    <a:pt x="757" y="70"/>
                  </a:cubicBezTo>
                  <a:moveTo>
                    <a:pt x="772" y="70"/>
                  </a:moveTo>
                  <a:cubicBezTo>
                    <a:pt x="772" y="46"/>
                    <a:pt x="757" y="30"/>
                    <a:pt x="735" y="30"/>
                  </a:cubicBezTo>
                  <a:cubicBezTo>
                    <a:pt x="713" y="30"/>
                    <a:pt x="698" y="46"/>
                    <a:pt x="698" y="70"/>
                  </a:cubicBezTo>
                  <a:cubicBezTo>
                    <a:pt x="698" y="94"/>
                    <a:pt x="713" y="110"/>
                    <a:pt x="735" y="110"/>
                  </a:cubicBezTo>
                  <a:cubicBezTo>
                    <a:pt x="757" y="110"/>
                    <a:pt x="772" y="94"/>
                    <a:pt x="772" y="70"/>
                  </a:cubicBezTo>
                  <a:moveTo>
                    <a:pt x="657" y="32"/>
                  </a:moveTo>
                  <a:cubicBezTo>
                    <a:pt x="641" y="32"/>
                    <a:pt x="641" y="32"/>
                    <a:pt x="641" y="32"/>
                  </a:cubicBezTo>
                  <a:cubicBezTo>
                    <a:pt x="620" y="92"/>
                    <a:pt x="620" y="92"/>
                    <a:pt x="620" y="92"/>
                  </a:cubicBezTo>
                  <a:cubicBezTo>
                    <a:pt x="600" y="32"/>
                    <a:pt x="600" y="32"/>
                    <a:pt x="600" y="32"/>
                  </a:cubicBezTo>
                  <a:cubicBezTo>
                    <a:pt x="582" y="32"/>
                    <a:pt x="582" y="32"/>
                    <a:pt x="582" y="32"/>
                  </a:cubicBezTo>
                  <a:cubicBezTo>
                    <a:pt x="612" y="109"/>
                    <a:pt x="612" y="109"/>
                    <a:pt x="612" y="109"/>
                  </a:cubicBezTo>
                  <a:cubicBezTo>
                    <a:pt x="601" y="137"/>
                    <a:pt x="601" y="137"/>
                    <a:pt x="601" y="137"/>
                  </a:cubicBezTo>
                  <a:cubicBezTo>
                    <a:pt x="617" y="137"/>
                    <a:pt x="617" y="137"/>
                    <a:pt x="617" y="137"/>
                  </a:cubicBezTo>
                  <a:lnTo>
                    <a:pt x="657" y="32"/>
                  </a:lnTo>
                  <a:close/>
                  <a:moveTo>
                    <a:pt x="557" y="80"/>
                  </a:moveTo>
                  <a:cubicBezTo>
                    <a:pt x="557" y="45"/>
                    <a:pt x="557" y="45"/>
                    <a:pt x="557" y="45"/>
                  </a:cubicBezTo>
                  <a:cubicBezTo>
                    <a:pt x="576" y="45"/>
                    <a:pt x="576" y="45"/>
                    <a:pt x="576" y="45"/>
                  </a:cubicBezTo>
                  <a:cubicBezTo>
                    <a:pt x="576" y="32"/>
                    <a:pt x="576" y="32"/>
                    <a:pt x="576" y="32"/>
                  </a:cubicBezTo>
                  <a:cubicBezTo>
                    <a:pt x="557" y="32"/>
                    <a:pt x="557" y="32"/>
                    <a:pt x="557" y="32"/>
                  </a:cubicBezTo>
                  <a:cubicBezTo>
                    <a:pt x="557" y="12"/>
                    <a:pt x="557" y="12"/>
                    <a:pt x="557" y="12"/>
                  </a:cubicBezTo>
                  <a:cubicBezTo>
                    <a:pt x="542" y="14"/>
                    <a:pt x="542" y="14"/>
                    <a:pt x="542" y="14"/>
                  </a:cubicBezTo>
                  <a:cubicBezTo>
                    <a:pt x="542" y="32"/>
                    <a:pt x="542" y="32"/>
                    <a:pt x="542" y="32"/>
                  </a:cubicBezTo>
                  <a:cubicBezTo>
                    <a:pt x="532" y="32"/>
                    <a:pt x="532" y="32"/>
                    <a:pt x="532" y="32"/>
                  </a:cubicBezTo>
                  <a:cubicBezTo>
                    <a:pt x="532" y="45"/>
                    <a:pt x="532" y="45"/>
                    <a:pt x="532" y="45"/>
                  </a:cubicBezTo>
                  <a:cubicBezTo>
                    <a:pt x="542" y="45"/>
                    <a:pt x="542" y="45"/>
                    <a:pt x="542" y="45"/>
                  </a:cubicBezTo>
                  <a:cubicBezTo>
                    <a:pt x="542" y="81"/>
                    <a:pt x="542" y="81"/>
                    <a:pt x="542" y="81"/>
                  </a:cubicBezTo>
                  <a:cubicBezTo>
                    <a:pt x="542" y="103"/>
                    <a:pt x="556" y="109"/>
                    <a:pt x="569" y="109"/>
                  </a:cubicBezTo>
                  <a:cubicBezTo>
                    <a:pt x="573" y="109"/>
                    <a:pt x="577" y="109"/>
                    <a:pt x="579" y="108"/>
                  </a:cubicBezTo>
                  <a:cubicBezTo>
                    <a:pt x="579" y="94"/>
                    <a:pt x="579" y="94"/>
                    <a:pt x="579" y="94"/>
                  </a:cubicBezTo>
                  <a:cubicBezTo>
                    <a:pt x="577" y="95"/>
                    <a:pt x="573" y="96"/>
                    <a:pt x="570" y="96"/>
                  </a:cubicBezTo>
                  <a:cubicBezTo>
                    <a:pt x="562" y="96"/>
                    <a:pt x="557" y="91"/>
                    <a:pt x="557" y="80"/>
                  </a:cubicBezTo>
                  <a:moveTo>
                    <a:pt x="519" y="32"/>
                  </a:moveTo>
                  <a:cubicBezTo>
                    <a:pt x="504" y="32"/>
                    <a:pt x="504" y="32"/>
                    <a:pt x="504" y="32"/>
                  </a:cubicBezTo>
                  <a:cubicBezTo>
                    <a:pt x="504" y="108"/>
                    <a:pt x="504" y="108"/>
                    <a:pt x="504" y="108"/>
                  </a:cubicBezTo>
                  <a:cubicBezTo>
                    <a:pt x="519" y="108"/>
                    <a:pt x="519" y="108"/>
                    <a:pt x="519" y="108"/>
                  </a:cubicBezTo>
                  <a:lnTo>
                    <a:pt x="519" y="32"/>
                  </a:lnTo>
                  <a:close/>
                  <a:moveTo>
                    <a:pt x="521" y="10"/>
                  </a:moveTo>
                  <a:cubicBezTo>
                    <a:pt x="521" y="4"/>
                    <a:pt x="517" y="0"/>
                    <a:pt x="511" y="0"/>
                  </a:cubicBezTo>
                  <a:cubicBezTo>
                    <a:pt x="506" y="0"/>
                    <a:pt x="501" y="4"/>
                    <a:pt x="501" y="10"/>
                  </a:cubicBezTo>
                  <a:cubicBezTo>
                    <a:pt x="501" y="15"/>
                    <a:pt x="506" y="19"/>
                    <a:pt x="511" y="19"/>
                  </a:cubicBezTo>
                  <a:cubicBezTo>
                    <a:pt x="517" y="19"/>
                    <a:pt x="521" y="15"/>
                    <a:pt x="521" y="10"/>
                  </a:cubicBezTo>
                  <a:moveTo>
                    <a:pt x="436" y="85"/>
                  </a:moveTo>
                  <a:cubicBezTo>
                    <a:pt x="428" y="94"/>
                    <a:pt x="428" y="94"/>
                    <a:pt x="428" y="94"/>
                  </a:cubicBezTo>
                  <a:cubicBezTo>
                    <a:pt x="433" y="102"/>
                    <a:pt x="443" y="110"/>
                    <a:pt x="458" y="110"/>
                  </a:cubicBezTo>
                  <a:cubicBezTo>
                    <a:pt x="475" y="110"/>
                    <a:pt x="487" y="101"/>
                    <a:pt x="487" y="86"/>
                  </a:cubicBezTo>
                  <a:cubicBezTo>
                    <a:pt x="487" y="72"/>
                    <a:pt x="476" y="66"/>
                    <a:pt x="462" y="63"/>
                  </a:cubicBezTo>
                  <a:cubicBezTo>
                    <a:pt x="453" y="60"/>
                    <a:pt x="445" y="58"/>
                    <a:pt x="445" y="51"/>
                  </a:cubicBezTo>
                  <a:cubicBezTo>
                    <a:pt x="445" y="47"/>
                    <a:pt x="450" y="43"/>
                    <a:pt x="458" y="43"/>
                  </a:cubicBezTo>
                  <a:cubicBezTo>
                    <a:pt x="466" y="43"/>
                    <a:pt x="474" y="48"/>
                    <a:pt x="478" y="53"/>
                  </a:cubicBezTo>
                  <a:cubicBezTo>
                    <a:pt x="486" y="42"/>
                    <a:pt x="486" y="42"/>
                    <a:pt x="486" y="42"/>
                  </a:cubicBezTo>
                  <a:cubicBezTo>
                    <a:pt x="480" y="35"/>
                    <a:pt x="470" y="30"/>
                    <a:pt x="458" y="30"/>
                  </a:cubicBezTo>
                  <a:cubicBezTo>
                    <a:pt x="442" y="30"/>
                    <a:pt x="431" y="39"/>
                    <a:pt x="431" y="53"/>
                  </a:cubicBezTo>
                  <a:cubicBezTo>
                    <a:pt x="431" y="67"/>
                    <a:pt x="442" y="72"/>
                    <a:pt x="456" y="76"/>
                  </a:cubicBezTo>
                  <a:cubicBezTo>
                    <a:pt x="467" y="78"/>
                    <a:pt x="472" y="81"/>
                    <a:pt x="472" y="88"/>
                  </a:cubicBezTo>
                  <a:cubicBezTo>
                    <a:pt x="472" y="94"/>
                    <a:pt x="467" y="97"/>
                    <a:pt x="458" y="97"/>
                  </a:cubicBezTo>
                  <a:cubicBezTo>
                    <a:pt x="448" y="97"/>
                    <a:pt x="440" y="91"/>
                    <a:pt x="436" y="85"/>
                  </a:cubicBezTo>
                  <a:moveTo>
                    <a:pt x="417" y="30"/>
                  </a:moveTo>
                  <a:cubicBezTo>
                    <a:pt x="409" y="30"/>
                    <a:pt x="401" y="35"/>
                    <a:pt x="397" y="44"/>
                  </a:cubicBezTo>
                  <a:cubicBezTo>
                    <a:pt x="396" y="44"/>
                    <a:pt x="396" y="44"/>
                    <a:pt x="396" y="44"/>
                  </a:cubicBezTo>
                  <a:cubicBezTo>
                    <a:pt x="396" y="33"/>
                    <a:pt x="396" y="33"/>
                    <a:pt x="396" y="33"/>
                  </a:cubicBezTo>
                  <a:cubicBezTo>
                    <a:pt x="381" y="33"/>
                    <a:pt x="381" y="33"/>
                    <a:pt x="381" y="33"/>
                  </a:cubicBezTo>
                  <a:cubicBezTo>
                    <a:pt x="381" y="108"/>
                    <a:pt x="381" y="108"/>
                    <a:pt x="381" y="108"/>
                  </a:cubicBezTo>
                  <a:cubicBezTo>
                    <a:pt x="397" y="108"/>
                    <a:pt x="397" y="108"/>
                    <a:pt x="397" y="108"/>
                  </a:cubicBezTo>
                  <a:cubicBezTo>
                    <a:pt x="397" y="65"/>
                    <a:pt x="397" y="65"/>
                    <a:pt x="397" y="65"/>
                  </a:cubicBezTo>
                  <a:cubicBezTo>
                    <a:pt x="397" y="52"/>
                    <a:pt x="405" y="45"/>
                    <a:pt x="416" y="45"/>
                  </a:cubicBezTo>
                  <a:cubicBezTo>
                    <a:pt x="418" y="45"/>
                    <a:pt x="420" y="45"/>
                    <a:pt x="421" y="46"/>
                  </a:cubicBezTo>
                  <a:cubicBezTo>
                    <a:pt x="422" y="31"/>
                    <a:pt x="422" y="31"/>
                    <a:pt x="422" y="31"/>
                  </a:cubicBezTo>
                  <a:cubicBezTo>
                    <a:pt x="421" y="31"/>
                    <a:pt x="420" y="30"/>
                    <a:pt x="417" y="30"/>
                  </a:cubicBezTo>
                  <a:moveTo>
                    <a:pt x="331" y="43"/>
                  </a:moveTo>
                  <a:cubicBezTo>
                    <a:pt x="342" y="43"/>
                    <a:pt x="348" y="51"/>
                    <a:pt x="349" y="61"/>
                  </a:cubicBezTo>
                  <a:cubicBezTo>
                    <a:pt x="311" y="61"/>
                    <a:pt x="311" y="61"/>
                    <a:pt x="311" y="61"/>
                  </a:cubicBezTo>
                  <a:cubicBezTo>
                    <a:pt x="313" y="50"/>
                    <a:pt x="321" y="43"/>
                    <a:pt x="331" y="43"/>
                  </a:cubicBezTo>
                  <a:moveTo>
                    <a:pt x="332" y="30"/>
                  </a:moveTo>
                  <a:cubicBezTo>
                    <a:pt x="310" y="30"/>
                    <a:pt x="295" y="47"/>
                    <a:pt x="295" y="70"/>
                  </a:cubicBezTo>
                  <a:cubicBezTo>
                    <a:pt x="295" y="95"/>
                    <a:pt x="311" y="110"/>
                    <a:pt x="332" y="110"/>
                  </a:cubicBezTo>
                  <a:cubicBezTo>
                    <a:pt x="347" y="110"/>
                    <a:pt x="360" y="101"/>
                    <a:pt x="363" y="90"/>
                  </a:cubicBezTo>
                  <a:cubicBezTo>
                    <a:pt x="351" y="83"/>
                    <a:pt x="351" y="83"/>
                    <a:pt x="351" y="83"/>
                  </a:cubicBezTo>
                  <a:cubicBezTo>
                    <a:pt x="347" y="93"/>
                    <a:pt x="340" y="96"/>
                    <a:pt x="332" y="96"/>
                  </a:cubicBezTo>
                  <a:cubicBezTo>
                    <a:pt x="320" y="96"/>
                    <a:pt x="311" y="88"/>
                    <a:pt x="310" y="72"/>
                  </a:cubicBezTo>
                  <a:cubicBezTo>
                    <a:pt x="365" y="72"/>
                    <a:pt x="365" y="72"/>
                    <a:pt x="365" y="72"/>
                  </a:cubicBezTo>
                  <a:cubicBezTo>
                    <a:pt x="365" y="68"/>
                    <a:pt x="365" y="68"/>
                    <a:pt x="365" y="68"/>
                  </a:cubicBezTo>
                  <a:cubicBezTo>
                    <a:pt x="365" y="47"/>
                    <a:pt x="353" y="30"/>
                    <a:pt x="332" y="30"/>
                  </a:cubicBezTo>
                  <a:moveTo>
                    <a:pt x="274" y="32"/>
                  </a:moveTo>
                  <a:cubicBezTo>
                    <a:pt x="253" y="92"/>
                    <a:pt x="253" y="92"/>
                    <a:pt x="253" y="92"/>
                  </a:cubicBezTo>
                  <a:cubicBezTo>
                    <a:pt x="233" y="32"/>
                    <a:pt x="233" y="32"/>
                    <a:pt x="233" y="32"/>
                  </a:cubicBezTo>
                  <a:cubicBezTo>
                    <a:pt x="215" y="32"/>
                    <a:pt x="215" y="32"/>
                    <a:pt x="215" y="32"/>
                  </a:cubicBezTo>
                  <a:cubicBezTo>
                    <a:pt x="244" y="108"/>
                    <a:pt x="244" y="108"/>
                    <a:pt x="244" y="108"/>
                  </a:cubicBezTo>
                  <a:cubicBezTo>
                    <a:pt x="261" y="108"/>
                    <a:pt x="261" y="108"/>
                    <a:pt x="261" y="108"/>
                  </a:cubicBezTo>
                  <a:cubicBezTo>
                    <a:pt x="290" y="32"/>
                    <a:pt x="290" y="32"/>
                    <a:pt x="290" y="32"/>
                  </a:cubicBezTo>
                  <a:lnTo>
                    <a:pt x="274" y="32"/>
                  </a:lnTo>
                  <a:close/>
                  <a:moveTo>
                    <a:pt x="202" y="32"/>
                  </a:moveTo>
                  <a:cubicBezTo>
                    <a:pt x="187" y="32"/>
                    <a:pt x="187" y="32"/>
                    <a:pt x="187" y="32"/>
                  </a:cubicBezTo>
                  <a:cubicBezTo>
                    <a:pt x="187" y="108"/>
                    <a:pt x="187" y="108"/>
                    <a:pt x="187" y="108"/>
                  </a:cubicBezTo>
                  <a:cubicBezTo>
                    <a:pt x="202" y="108"/>
                    <a:pt x="202" y="108"/>
                    <a:pt x="202" y="108"/>
                  </a:cubicBezTo>
                  <a:lnTo>
                    <a:pt x="202" y="32"/>
                  </a:lnTo>
                  <a:close/>
                  <a:moveTo>
                    <a:pt x="205" y="10"/>
                  </a:moveTo>
                  <a:cubicBezTo>
                    <a:pt x="205" y="4"/>
                    <a:pt x="200" y="0"/>
                    <a:pt x="195" y="0"/>
                  </a:cubicBezTo>
                  <a:cubicBezTo>
                    <a:pt x="189" y="0"/>
                    <a:pt x="185" y="4"/>
                    <a:pt x="185" y="10"/>
                  </a:cubicBezTo>
                  <a:cubicBezTo>
                    <a:pt x="185" y="15"/>
                    <a:pt x="189" y="19"/>
                    <a:pt x="195" y="19"/>
                  </a:cubicBezTo>
                  <a:cubicBezTo>
                    <a:pt x="200" y="19"/>
                    <a:pt x="205" y="15"/>
                    <a:pt x="205" y="10"/>
                  </a:cubicBezTo>
                  <a:moveTo>
                    <a:pt x="140" y="30"/>
                  </a:moveTo>
                  <a:cubicBezTo>
                    <a:pt x="129" y="30"/>
                    <a:pt x="121" y="36"/>
                    <a:pt x="117" y="42"/>
                  </a:cubicBezTo>
                  <a:cubicBezTo>
                    <a:pt x="115" y="42"/>
                    <a:pt x="115" y="42"/>
                    <a:pt x="115" y="42"/>
                  </a:cubicBezTo>
                  <a:cubicBezTo>
                    <a:pt x="115" y="32"/>
                    <a:pt x="115" y="32"/>
                    <a:pt x="115" y="32"/>
                  </a:cubicBezTo>
                  <a:cubicBezTo>
                    <a:pt x="101" y="32"/>
                    <a:pt x="101" y="32"/>
                    <a:pt x="101" y="32"/>
                  </a:cubicBezTo>
                  <a:cubicBezTo>
                    <a:pt x="101" y="108"/>
                    <a:pt x="101" y="108"/>
                    <a:pt x="101" y="108"/>
                  </a:cubicBezTo>
                  <a:cubicBezTo>
                    <a:pt x="116" y="108"/>
                    <a:pt x="116" y="108"/>
                    <a:pt x="116" y="108"/>
                  </a:cubicBezTo>
                  <a:cubicBezTo>
                    <a:pt x="116" y="68"/>
                    <a:pt x="116" y="68"/>
                    <a:pt x="116" y="68"/>
                  </a:cubicBezTo>
                  <a:cubicBezTo>
                    <a:pt x="116" y="59"/>
                    <a:pt x="118" y="54"/>
                    <a:pt x="121" y="51"/>
                  </a:cubicBezTo>
                  <a:cubicBezTo>
                    <a:pt x="125" y="46"/>
                    <a:pt x="130" y="44"/>
                    <a:pt x="136" y="44"/>
                  </a:cubicBezTo>
                  <a:cubicBezTo>
                    <a:pt x="146" y="44"/>
                    <a:pt x="151" y="49"/>
                    <a:pt x="151" y="63"/>
                  </a:cubicBezTo>
                  <a:cubicBezTo>
                    <a:pt x="151" y="108"/>
                    <a:pt x="151" y="108"/>
                    <a:pt x="151" y="108"/>
                  </a:cubicBezTo>
                  <a:cubicBezTo>
                    <a:pt x="167" y="108"/>
                    <a:pt x="167" y="108"/>
                    <a:pt x="167" y="108"/>
                  </a:cubicBezTo>
                  <a:cubicBezTo>
                    <a:pt x="167" y="58"/>
                    <a:pt x="167" y="58"/>
                    <a:pt x="167" y="58"/>
                  </a:cubicBezTo>
                  <a:cubicBezTo>
                    <a:pt x="167" y="37"/>
                    <a:pt x="154" y="30"/>
                    <a:pt x="140" y="30"/>
                  </a:cubicBezTo>
                  <a:moveTo>
                    <a:pt x="16" y="69"/>
                  </a:moveTo>
                  <a:cubicBezTo>
                    <a:pt x="17" y="9"/>
                    <a:pt x="17" y="9"/>
                    <a:pt x="17" y="9"/>
                  </a:cubicBezTo>
                  <a:cubicBezTo>
                    <a:pt x="0" y="9"/>
                    <a:pt x="0" y="9"/>
                    <a:pt x="0" y="9"/>
                  </a:cubicBezTo>
                  <a:cubicBezTo>
                    <a:pt x="0" y="69"/>
                    <a:pt x="0" y="69"/>
                    <a:pt x="0" y="69"/>
                  </a:cubicBezTo>
                  <a:cubicBezTo>
                    <a:pt x="0" y="95"/>
                    <a:pt x="13" y="111"/>
                    <a:pt x="40" y="111"/>
                  </a:cubicBezTo>
                  <a:cubicBezTo>
                    <a:pt x="66" y="111"/>
                    <a:pt x="79" y="96"/>
                    <a:pt x="79" y="69"/>
                  </a:cubicBezTo>
                  <a:cubicBezTo>
                    <a:pt x="79" y="9"/>
                    <a:pt x="79" y="9"/>
                    <a:pt x="79" y="9"/>
                  </a:cubicBezTo>
                  <a:cubicBezTo>
                    <a:pt x="63" y="9"/>
                    <a:pt x="63" y="9"/>
                    <a:pt x="63" y="9"/>
                  </a:cubicBezTo>
                  <a:cubicBezTo>
                    <a:pt x="63" y="69"/>
                    <a:pt x="63" y="69"/>
                    <a:pt x="63" y="69"/>
                  </a:cubicBezTo>
                  <a:cubicBezTo>
                    <a:pt x="63" y="87"/>
                    <a:pt x="57" y="97"/>
                    <a:pt x="40"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27" name="Freeform 6"/>
            <p:cNvSpPr>
              <a:spLocks noEditPoints="1"/>
            </p:cNvSpPr>
            <p:nvPr userDrawn="1"/>
          </p:nvSpPr>
          <p:spPr bwMode="auto">
            <a:xfrm>
              <a:off x="3322" y="1740"/>
              <a:ext cx="3158" cy="285"/>
            </a:xfrm>
            <a:custGeom>
              <a:avLst/>
              <a:gdLst>
                <a:gd name="T0" fmla="*/ 1471 w 1537"/>
                <a:gd name="T1" fmla="*/ 33 h 138"/>
                <a:gd name="T2" fmla="*/ 1507 w 1537"/>
                <a:gd name="T3" fmla="*/ 45 h 138"/>
                <a:gd name="T4" fmla="*/ 1510 w 1537"/>
                <a:gd name="T5" fmla="*/ 31 h 138"/>
                <a:gd name="T6" fmla="*/ 1413 w 1537"/>
                <a:gd name="T7" fmla="*/ 97 h 138"/>
                <a:gd name="T8" fmla="*/ 1377 w 1537"/>
                <a:gd name="T9" fmla="*/ 71 h 138"/>
                <a:gd name="T10" fmla="*/ 1387 w 1537"/>
                <a:gd name="T11" fmla="*/ 113 h 138"/>
                <a:gd name="T12" fmla="*/ 1436 w 1537"/>
                <a:gd name="T13" fmla="*/ 33 h 138"/>
                <a:gd name="T14" fmla="*/ 1361 w 1537"/>
                <a:gd name="T15" fmla="*/ 33 h 138"/>
                <a:gd name="T16" fmla="*/ 1363 w 1537"/>
                <a:gd name="T17" fmla="*/ 10 h 138"/>
                <a:gd name="T18" fmla="*/ 1304 w 1537"/>
                <a:gd name="T19" fmla="*/ 63 h 138"/>
                <a:gd name="T20" fmla="*/ 1300 w 1537"/>
                <a:gd name="T21" fmla="*/ 31 h 138"/>
                <a:gd name="T22" fmla="*/ 1278 w 1537"/>
                <a:gd name="T23" fmla="*/ 85 h 138"/>
                <a:gd name="T24" fmla="*/ 1225 w 1537"/>
                <a:gd name="T25" fmla="*/ 31 h 138"/>
                <a:gd name="T26" fmla="*/ 1225 w 1537"/>
                <a:gd name="T27" fmla="*/ 97 h 138"/>
                <a:gd name="T28" fmla="*/ 1109 w 1537"/>
                <a:gd name="T29" fmla="*/ 23 h 138"/>
                <a:gd name="T30" fmla="*/ 1109 w 1537"/>
                <a:gd name="T31" fmla="*/ 23 h 138"/>
                <a:gd name="T32" fmla="*/ 1176 w 1537"/>
                <a:gd name="T33" fmla="*/ 59 h 138"/>
                <a:gd name="T34" fmla="*/ 1010 w 1537"/>
                <a:gd name="T35" fmla="*/ 90 h 138"/>
                <a:gd name="T36" fmla="*/ 992 w 1537"/>
                <a:gd name="T37" fmla="*/ 47 h 138"/>
                <a:gd name="T38" fmla="*/ 1025 w 1537"/>
                <a:gd name="T39" fmla="*/ 55 h 138"/>
                <a:gd name="T40" fmla="*/ 970 w 1537"/>
                <a:gd name="T41" fmla="*/ 32 h 138"/>
                <a:gd name="T42" fmla="*/ 1041 w 1537"/>
                <a:gd name="T43" fmla="*/ 110 h 138"/>
                <a:gd name="T44" fmla="*/ 888 w 1537"/>
                <a:gd name="T45" fmla="*/ 45 h 138"/>
                <a:gd name="T46" fmla="*/ 873 w 1537"/>
                <a:gd name="T47" fmla="*/ 14 h 138"/>
                <a:gd name="T48" fmla="*/ 873 w 1537"/>
                <a:gd name="T49" fmla="*/ 82 h 138"/>
                <a:gd name="T50" fmla="*/ 854 w 1537"/>
                <a:gd name="T51" fmla="*/ 31 h 138"/>
                <a:gd name="T52" fmla="*/ 818 w 1537"/>
                <a:gd name="T53" fmla="*/ 109 h 138"/>
                <a:gd name="T54" fmla="*/ 858 w 1537"/>
                <a:gd name="T55" fmla="*/ 32 h 138"/>
                <a:gd name="T56" fmla="*/ 742 w 1537"/>
                <a:gd name="T57" fmla="*/ 74 h 138"/>
                <a:gd name="T58" fmla="*/ 712 w 1537"/>
                <a:gd name="T59" fmla="*/ 109 h 138"/>
                <a:gd name="T60" fmla="*/ 667 w 1537"/>
                <a:gd name="T61" fmla="*/ 15 h 138"/>
                <a:gd name="T62" fmla="*/ 637 w 1537"/>
                <a:gd name="T63" fmla="*/ 33 h 138"/>
                <a:gd name="T64" fmla="*/ 653 w 1537"/>
                <a:gd name="T65" fmla="*/ 109 h 138"/>
                <a:gd name="T66" fmla="*/ 653 w 1537"/>
                <a:gd name="T67" fmla="*/ 31 h 138"/>
                <a:gd name="T68" fmla="*/ 579 w 1537"/>
                <a:gd name="T69" fmla="*/ 44 h 138"/>
                <a:gd name="T70" fmla="*/ 579 w 1537"/>
                <a:gd name="T71" fmla="*/ 110 h 138"/>
                <a:gd name="T72" fmla="*/ 464 w 1537"/>
                <a:gd name="T73" fmla="*/ 44 h 138"/>
                <a:gd name="T74" fmla="*/ 484 w 1537"/>
                <a:gd name="T75" fmla="*/ 84 h 138"/>
                <a:gd name="T76" fmla="*/ 464 w 1537"/>
                <a:gd name="T77" fmla="*/ 31 h 138"/>
                <a:gd name="T78" fmla="*/ 375 w 1537"/>
                <a:gd name="T79" fmla="*/ 97 h 138"/>
                <a:gd name="T80" fmla="*/ 338 w 1537"/>
                <a:gd name="T81" fmla="*/ 71 h 138"/>
                <a:gd name="T82" fmla="*/ 349 w 1537"/>
                <a:gd name="T83" fmla="*/ 113 h 138"/>
                <a:gd name="T84" fmla="*/ 398 w 1537"/>
                <a:gd name="T85" fmla="*/ 33 h 138"/>
                <a:gd name="T86" fmla="*/ 294 w 1537"/>
                <a:gd name="T87" fmla="*/ 31 h 138"/>
                <a:gd name="T88" fmla="*/ 294 w 1537"/>
                <a:gd name="T89" fmla="*/ 97 h 138"/>
                <a:gd name="T90" fmla="*/ 241 w 1537"/>
                <a:gd name="T91" fmla="*/ 109 h 138"/>
                <a:gd name="T92" fmla="*/ 206 w 1537"/>
                <a:gd name="T93" fmla="*/ 109 h 138"/>
                <a:gd name="T94" fmla="*/ 160 w 1537"/>
                <a:gd name="T95" fmla="*/ 71 h 138"/>
                <a:gd name="T96" fmla="*/ 175 w 1537"/>
                <a:gd name="T97" fmla="*/ 71 h 138"/>
                <a:gd name="T98" fmla="*/ 88 w 1537"/>
                <a:gd name="T99" fmla="*/ 80 h 138"/>
                <a:gd name="T100" fmla="*/ 73 w 1537"/>
                <a:gd name="T101" fmla="*/ 45 h 138"/>
                <a:gd name="T102" fmla="*/ 88 w 1537"/>
                <a:gd name="T103" fmla="*/ 8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7" h="138">
                  <a:moveTo>
                    <a:pt x="1510" y="31"/>
                  </a:moveTo>
                  <a:cubicBezTo>
                    <a:pt x="1500" y="31"/>
                    <a:pt x="1491" y="36"/>
                    <a:pt x="1487" y="43"/>
                  </a:cubicBezTo>
                  <a:cubicBezTo>
                    <a:pt x="1486" y="43"/>
                    <a:pt x="1486" y="43"/>
                    <a:pt x="1486" y="43"/>
                  </a:cubicBezTo>
                  <a:cubicBezTo>
                    <a:pt x="1485" y="33"/>
                    <a:pt x="1485" y="33"/>
                    <a:pt x="1485" y="33"/>
                  </a:cubicBezTo>
                  <a:cubicBezTo>
                    <a:pt x="1471" y="33"/>
                    <a:pt x="1471" y="33"/>
                    <a:pt x="1471" y="33"/>
                  </a:cubicBezTo>
                  <a:cubicBezTo>
                    <a:pt x="1471" y="109"/>
                    <a:pt x="1471" y="109"/>
                    <a:pt x="1471" y="109"/>
                  </a:cubicBezTo>
                  <a:cubicBezTo>
                    <a:pt x="1486" y="109"/>
                    <a:pt x="1486" y="109"/>
                    <a:pt x="1486" y="109"/>
                  </a:cubicBezTo>
                  <a:cubicBezTo>
                    <a:pt x="1486" y="69"/>
                    <a:pt x="1486" y="69"/>
                    <a:pt x="1486" y="69"/>
                  </a:cubicBezTo>
                  <a:cubicBezTo>
                    <a:pt x="1486" y="60"/>
                    <a:pt x="1488" y="55"/>
                    <a:pt x="1491" y="51"/>
                  </a:cubicBezTo>
                  <a:cubicBezTo>
                    <a:pt x="1495" y="47"/>
                    <a:pt x="1501" y="45"/>
                    <a:pt x="1507" y="45"/>
                  </a:cubicBezTo>
                  <a:cubicBezTo>
                    <a:pt x="1516" y="45"/>
                    <a:pt x="1522" y="50"/>
                    <a:pt x="1522" y="63"/>
                  </a:cubicBezTo>
                  <a:cubicBezTo>
                    <a:pt x="1522" y="109"/>
                    <a:pt x="1522" y="109"/>
                    <a:pt x="1522" y="109"/>
                  </a:cubicBezTo>
                  <a:cubicBezTo>
                    <a:pt x="1537" y="109"/>
                    <a:pt x="1537" y="109"/>
                    <a:pt x="1537" y="109"/>
                  </a:cubicBezTo>
                  <a:cubicBezTo>
                    <a:pt x="1537" y="58"/>
                    <a:pt x="1537" y="58"/>
                    <a:pt x="1537" y="58"/>
                  </a:cubicBezTo>
                  <a:cubicBezTo>
                    <a:pt x="1537" y="38"/>
                    <a:pt x="1524" y="31"/>
                    <a:pt x="1510" y="31"/>
                  </a:cubicBezTo>
                  <a:moveTo>
                    <a:pt x="1413" y="97"/>
                  </a:moveTo>
                  <a:cubicBezTo>
                    <a:pt x="1400" y="97"/>
                    <a:pt x="1392" y="88"/>
                    <a:pt x="1392" y="71"/>
                  </a:cubicBezTo>
                  <a:cubicBezTo>
                    <a:pt x="1392" y="53"/>
                    <a:pt x="1400" y="44"/>
                    <a:pt x="1413" y="44"/>
                  </a:cubicBezTo>
                  <a:cubicBezTo>
                    <a:pt x="1426" y="44"/>
                    <a:pt x="1435" y="53"/>
                    <a:pt x="1435" y="70"/>
                  </a:cubicBezTo>
                  <a:cubicBezTo>
                    <a:pt x="1435" y="88"/>
                    <a:pt x="1426" y="97"/>
                    <a:pt x="1413" y="97"/>
                  </a:cubicBezTo>
                  <a:moveTo>
                    <a:pt x="1436" y="33"/>
                  </a:moveTo>
                  <a:cubicBezTo>
                    <a:pt x="1436" y="42"/>
                    <a:pt x="1436" y="42"/>
                    <a:pt x="1436" y="42"/>
                  </a:cubicBezTo>
                  <a:cubicBezTo>
                    <a:pt x="1434" y="42"/>
                    <a:pt x="1434" y="42"/>
                    <a:pt x="1434" y="42"/>
                  </a:cubicBezTo>
                  <a:cubicBezTo>
                    <a:pt x="1430" y="36"/>
                    <a:pt x="1422" y="31"/>
                    <a:pt x="1410" y="31"/>
                  </a:cubicBezTo>
                  <a:cubicBezTo>
                    <a:pt x="1392" y="31"/>
                    <a:pt x="1377" y="46"/>
                    <a:pt x="1377" y="71"/>
                  </a:cubicBezTo>
                  <a:cubicBezTo>
                    <a:pt x="1377" y="95"/>
                    <a:pt x="1391" y="110"/>
                    <a:pt x="1411" y="110"/>
                  </a:cubicBezTo>
                  <a:cubicBezTo>
                    <a:pt x="1422" y="110"/>
                    <a:pt x="1430" y="105"/>
                    <a:pt x="1434" y="99"/>
                  </a:cubicBezTo>
                  <a:cubicBezTo>
                    <a:pt x="1435" y="99"/>
                    <a:pt x="1435" y="99"/>
                    <a:pt x="1435" y="99"/>
                  </a:cubicBezTo>
                  <a:cubicBezTo>
                    <a:pt x="1435" y="116"/>
                    <a:pt x="1427" y="125"/>
                    <a:pt x="1411" y="125"/>
                  </a:cubicBezTo>
                  <a:cubicBezTo>
                    <a:pt x="1400" y="125"/>
                    <a:pt x="1391" y="119"/>
                    <a:pt x="1387" y="113"/>
                  </a:cubicBezTo>
                  <a:cubicBezTo>
                    <a:pt x="1378" y="123"/>
                    <a:pt x="1378" y="123"/>
                    <a:pt x="1378" y="123"/>
                  </a:cubicBezTo>
                  <a:cubicBezTo>
                    <a:pt x="1385" y="132"/>
                    <a:pt x="1397" y="138"/>
                    <a:pt x="1412" y="138"/>
                  </a:cubicBezTo>
                  <a:cubicBezTo>
                    <a:pt x="1435" y="138"/>
                    <a:pt x="1450" y="124"/>
                    <a:pt x="1450" y="97"/>
                  </a:cubicBezTo>
                  <a:cubicBezTo>
                    <a:pt x="1450" y="33"/>
                    <a:pt x="1450" y="33"/>
                    <a:pt x="1450" y="33"/>
                  </a:cubicBezTo>
                  <a:lnTo>
                    <a:pt x="1436" y="33"/>
                  </a:lnTo>
                  <a:close/>
                  <a:moveTo>
                    <a:pt x="1361" y="33"/>
                  </a:moveTo>
                  <a:cubicBezTo>
                    <a:pt x="1346" y="33"/>
                    <a:pt x="1346" y="33"/>
                    <a:pt x="1346" y="33"/>
                  </a:cubicBezTo>
                  <a:cubicBezTo>
                    <a:pt x="1346" y="109"/>
                    <a:pt x="1346" y="109"/>
                    <a:pt x="1346" y="109"/>
                  </a:cubicBezTo>
                  <a:cubicBezTo>
                    <a:pt x="1361" y="109"/>
                    <a:pt x="1361" y="109"/>
                    <a:pt x="1361" y="109"/>
                  </a:cubicBezTo>
                  <a:lnTo>
                    <a:pt x="1361" y="33"/>
                  </a:lnTo>
                  <a:close/>
                  <a:moveTo>
                    <a:pt x="1363" y="10"/>
                  </a:moveTo>
                  <a:cubicBezTo>
                    <a:pt x="1363" y="4"/>
                    <a:pt x="1359" y="0"/>
                    <a:pt x="1353" y="0"/>
                  </a:cubicBezTo>
                  <a:cubicBezTo>
                    <a:pt x="1348" y="0"/>
                    <a:pt x="1343" y="4"/>
                    <a:pt x="1343" y="10"/>
                  </a:cubicBezTo>
                  <a:cubicBezTo>
                    <a:pt x="1343" y="16"/>
                    <a:pt x="1348" y="20"/>
                    <a:pt x="1353" y="20"/>
                  </a:cubicBezTo>
                  <a:cubicBezTo>
                    <a:pt x="1359" y="20"/>
                    <a:pt x="1363" y="16"/>
                    <a:pt x="1363" y="10"/>
                  </a:cubicBezTo>
                  <a:moveTo>
                    <a:pt x="1278" y="85"/>
                  </a:moveTo>
                  <a:cubicBezTo>
                    <a:pt x="1270" y="95"/>
                    <a:pt x="1270" y="95"/>
                    <a:pt x="1270" y="95"/>
                  </a:cubicBezTo>
                  <a:cubicBezTo>
                    <a:pt x="1275" y="103"/>
                    <a:pt x="1284" y="110"/>
                    <a:pt x="1300" y="110"/>
                  </a:cubicBezTo>
                  <a:cubicBezTo>
                    <a:pt x="1317" y="110"/>
                    <a:pt x="1329" y="101"/>
                    <a:pt x="1329" y="86"/>
                  </a:cubicBezTo>
                  <a:cubicBezTo>
                    <a:pt x="1329" y="72"/>
                    <a:pt x="1317" y="67"/>
                    <a:pt x="1304" y="63"/>
                  </a:cubicBezTo>
                  <a:cubicBezTo>
                    <a:pt x="1295" y="61"/>
                    <a:pt x="1287" y="59"/>
                    <a:pt x="1287" y="52"/>
                  </a:cubicBezTo>
                  <a:cubicBezTo>
                    <a:pt x="1287" y="47"/>
                    <a:pt x="1292" y="44"/>
                    <a:pt x="1300" y="44"/>
                  </a:cubicBezTo>
                  <a:cubicBezTo>
                    <a:pt x="1308" y="44"/>
                    <a:pt x="1316" y="49"/>
                    <a:pt x="1320" y="54"/>
                  </a:cubicBezTo>
                  <a:cubicBezTo>
                    <a:pt x="1328" y="43"/>
                    <a:pt x="1328" y="43"/>
                    <a:pt x="1328" y="43"/>
                  </a:cubicBezTo>
                  <a:cubicBezTo>
                    <a:pt x="1322" y="36"/>
                    <a:pt x="1312" y="31"/>
                    <a:pt x="1300" y="31"/>
                  </a:cubicBezTo>
                  <a:cubicBezTo>
                    <a:pt x="1284" y="31"/>
                    <a:pt x="1272" y="39"/>
                    <a:pt x="1272" y="53"/>
                  </a:cubicBezTo>
                  <a:cubicBezTo>
                    <a:pt x="1272" y="68"/>
                    <a:pt x="1284" y="73"/>
                    <a:pt x="1298" y="76"/>
                  </a:cubicBezTo>
                  <a:cubicBezTo>
                    <a:pt x="1309" y="79"/>
                    <a:pt x="1314" y="82"/>
                    <a:pt x="1314" y="88"/>
                  </a:cubicBezTo>
                  <a:cubicBezTo>
                    <a:pt x="1314" y="94"/>
                    <a:pt x="1309" y="98"/>
                    <a:pt x="1300" y="98"/>
                  </a:cubicBezTo>
                  <a:cubicBezTo>
                    <a:pt x="1290" y="98"/>
                    <a:pt x="1282" y="92"/>
                    <a:pt x="1278" y="85"/>
                  </a:cubicBezTo>
                  <a:moveTo>
                    <a:pt x="1225" y="44"/>
                  </a:moveTo>
                  <a:cubicBezTo>
                    <a:pt x="1235" y="44"/>
                    <a:pt x="1242" y="51"/>
                    <a:pt x="1243" y="62"/>
                  </a:cubicBezTo>
                  <a:cubicBezTo>
                    <a:pt x="1205" y="62"/>
                    <a:pt x="1205" y="62"/>
                    <a:pt x="1205" y="62"/>
                  </a:cubicBezTo>
                  <a:cubicBezTo>
                    <a:pt x="1207" y="51"/>
                    <a:pt x="1214" y="44"/>
                    <a:pt x="1225" y="44"/>
                  </a:cubicBezTo>
                  <a:moveTo>
                    <a:pt x="1225" y="31"/>
                  </a:moveTo>
                  <a:cubicBezTo>
                    <a:pt x="1203" y="31"/>
                    <a:pt x="1189" y="48"/>
                    <a:pt x="1189" y="71"/>
                  </a:cubicBezTo>
                  <a:cubicBezTo>
                    <a:pt x="1189" y="95"/>
                    <a:pt x="1204" y="110"/>
                    <a:pt x="1225" y="110"/>
                  </a:cubicBezTo>
                  <a:cubicBezTo>
                    <a:pt x="1241" y="110"/>
                    <a:pt x="1253" y="101"/>
                    <a:pt x="1256" y="90"/>
                  </a:cubicBezTo>
                  <a:cubicBezTo>
                    <a:pt x="1244" y="84"/>
                    <a:pt x="1244" y="84"/>
                    <a:pt x="1244" y="84"/>
                  </a:cubicBezTo>
                  <a:cubicBezTo>
                    <a:pt x="1241" y="93"/>
                    <a:pt x="1234" y="97"/>
                    <a:pt x="1225" y="97"/>
                  </a:cubicBezTo>
                  <a:cubicBezTo>
                    <a:pt x="1214" y="97"/>
                    <a:pt x="1205" y="88"/>
                    <a:pt x="1204" y="73"/>
                  </a:cubicBezTo>
                  <a:cubicBezTo>
                    <a:pt x="1258" y="73"/>
                    <a:pt x="1258" y="73"/>
                    <a:pt x="1258" y="73"/>
                  </a:cubicBezTo>
                  <a:cubicBezTo>
                    <a:pt x="1258" y="69"/>
                    <a:pt x="1258" y="69"/>
                    <a:pt x="1258" y="69"/>
                  </a:cubicBezTo>
                  <a:cubicBezTo>
                    <a:pt x="1259" y="48"/>
                    <a:pt x="1247" y="31"/>
                    <a:pt x="1225" y="31"/>
                  </a:cubicBezTo>
                  <a:moveTo>
                    <a:pt x="1109" y="23"/>
                  </a:moveTo>
                  <a:cubicBezTo>
                    <a:pt x="1123" y="23"/>
                    <a:pt x="1123" y="23"/>
                    <a:pt x="1123" y="23"/>
                  </a:cubicBezTo>
                  <a:cubicBezTo>
                    <a:pt x="1151" y="23"/>
                    <a:pt x="1160" y="36"/>
                    <a:pt x="1160" y="59"/>
                  </a:cubicBezTo>
                  <a:cubicBezTo>
                    <a:pt x="1160" y="83"/>
                    <a:pt x="1150" y="95"/>
                    <a:pt x="1123" y="95"/>
                  </a:cubicBezTo>
                  <a:cubicBezTo>
                    <a:pt x="1109" y="95"/>
                    <a:pt x="1109" y="95"/>
                    <a:pt x="1109" y="95"/>
                  </a:cubicBezTo>
                  <a:lnTo>
                    <a:pt x="1109" y="23"/>
                  </a:lnTo>
                  <a:close/>
                  <a:moveTo>
                    <a:pt x="1123" y="10"/>
                  </a:moveTo>
                  <a:cubicBezTo>
                    <a:pt x="1093" y="10"/>
                    <a:pt x="1093" y="10"/>
                    <a:pt x="1093" y="10"/>
                  </a:cubicBezTo>
                  <a:cubicBezTo>
                    <a:pt x="1093" y="109"/>
                    <a:pt x="1093" y="109"/>
                    <a:pt x="1093" y="109"/>
                  </a:cubicBezTo>
                  <a:cubicBezTo>
                    <a:pt x="1123" y="109"/>
                    <a:pt x="1123" y="109"/>
                    <a:pt x="1123" y="109"/>
                  </a:cubicBezTo>
                  <a:cubicBezTo>
                    <a:pt x="1160" y="109"/>
                    <a:pt x="1176" y="90"/>
                    <a:pt x="1176" y="59"/>
                  </a:cubicBezTo>
                  <a:cubicBezTo>
                    <a:pt x="1176" y="29"/>
                    <a:pt x="1160" y="10"/>
                    <a:pt x="1123" y="10"/>
                  </a:cubicBezTo>
                  <a:moveTo>
                    <a:pt x="970" y="79"/>
                  </a:moveTo>
                  <a:cubicBezTo>
                    <a:pt x="970" y="70"/>
                    <a:pt x="975" y="63"/>
                    <a:pt x="984" y="60"/>
                  </a:cubicBezTo>
                  <a:cubicBezTo>
                    <a:pt x="985" y="61"/>
                    <a:pt x="985" y="61"/>
                    <a:pt x="985" y="61"/>
                  </a:cubicBezTo>
                  <a:cubicBezTo>
                    <a:pt x="1010" y="90"/>
                    <a:pt x="1010" y="90"/>
                    <a:pt x="1010" y="90"/>
                  </a:cubicBezTo>
                  <a:cubicBezTo>
                    <a:pt x="1004" y="95"/>
                    <a:pt x="998" y="97"/>
                    <a:pt x="990" y="97"/>
                  </a:cubicBezTo>
                  <a:cubicBezTo>
                    <a:pt x="978" y="97"/>
                    <a:pt x="970" y="89"/>
                    <a:pt x="970" y="79"/>
                  </a:cubicBezTo>
                  <a:moveTo>
                    <a:pt x="996" y="20"/>
                  </a:moveTo>
                  <a:cubicBezTo>
                    <a:pt x="1003" y="20"/>
                    <a:pt x="1008" y="25"/>
                    <a:pt x="1008" y="31"/>
                  </a:cubicBezTo>
                  <a:cubicBezTo>
                    <a:pt x="1008" y="39"/>
                    <a:pt x="1000" y="44"/>
                    <a:pt x="992" y="47"/>
                  </a:cubicBezTo>
                  <a:cubicBezTo>
                    <a:pt x="986" y="40"/>
                    <a:pt x="985" y="36"/>
                    <a:pt x="985" y="32"/>
                  </a:cubicBezTo>
                  <a:cubicBezTo>
                    <a:pt x="985" y="25"/>
                    <a:pt x="989" y="20"/>
                    <a:pt x="996" y="20"/>
                  </a:cubicBezTo>
                  <a:moveTo>
                    <a:pt x="1028" y="90"/>
                  </a:moveTo>
                  <a:cubicBezTo>
                    <a:pt x="1034" y="82"/>
                    <a:pt x="1037" y="70"/>
                    <a:pt x="1038" y="55"/>
                  </a:cubicBezTo>
                  <a:cubicBezTo>
                    <a:pt x="1025" y="55"/>
                    <a:pt x="1025" y="55"/>
                    <a:pt x="1025" y="55"/>
                  </a:cubicBezTo>
                  <a:cubicBezTo>
                    <a:pt x="1024" y="65"/>
                    <a:pt x="1022" y="73"/>
                    <a:pt x="1019" y="80"/>
                  </a:cubicBezTo>
                  <a:cubicBezTo>
                    <a:pt x="999" y="55"/>
                    <a:pt x="999" y="55"/>
                    <a:pt x="999" y="55"/>
                  </a:cubicBezTo>
                  <a:cubicBezTo>
                    <a:pt x="1012" y="51"/>
                    <a:pt x="1022" y="42"/>
                    <a:pt x="1022" y="31"/>
                  </a:cubicBezTo>
                  <a:cubicBezTo>
                    <a:pt x="1022" y="15"/>
                    <a:pt x="1009" y="8"/>
                    <a:pt x="996" y="8"/>
                  </a:cubicBezTo>
                  <a:cubicBezTo>
                    <a:pt x="981" y="8"/>
                    <a:pt x="970" y="18"/>
                    <a:pt x="970" y="32"/>
                  </a:cubicBezTo>
                  <a:cubicBezTo>
                    <a:pt x="970" y="38"/>
                    <a:pt x="972" y="44"/>
                    <a:pt x="978" y="51"/>
                  </a:cubicBezTo>
                  <a:cubicBezTo>
                    <a:pt x="964" y="56"/>
                    <a:pt x="954" y="66"/>
                    <a:pt x="954" y="80"/>
                  </a:cubicBezTo>
                  <a:cubicBezTo>
                    <a:pt x="954" y="98"/>
                    <a:pt x="970" y="111"/>
                    <a:pt x="990" y="111"/>
                  </a:cubicBezTo>
                  <a:cubicBezTo>
                    <a:pt x="1001" y="111"/>
                    <a:pt x="1011" y="107"/>
                    <a:pt x="1018" y="100"/>
                  </a:cubicBezTo>
                  <a:cubicBezTo>
                    <a:pt x="1025" y="108"/>
                    <a:pt x="1032" y="110"/>
                    <a:pt x="1041" y="110"/>
                  </a:cubicBezTo>
                  <a:cubicBezTo>
                    <a:pt x="1041" y="96"/>
                    <a:pt x="1041" y="96"/>
                    <a:pt x="1041" y="96"/>
                  </a:cubicBezTo>
                  <a:cubicBezTo>
                    <a:pt x="1035" y="96"/>
                    <a:pt x="1031" y="95"/>
                    <a:pt x="1028" y="90"/>
                  </a:cubicBezTo>
                  <a:moveTo>
                    <a:pt x="902" y="96"/>
                  </a:moveTo>
                  <a:cubicBezTo>
                    <a:pt x="893" y="96"/>
                    <a:pt x="888" y="91"/>
                    <a:pt x="888" y="80"/>
                  </a:cubicBezTo>
                  <a:cubicBezTo>
                    <a:pt x="888" y="45"/>
                    <a:pt x="888" y="45"/>
                    <a:pt x="888" y="45"/>
                  </a:cubicBezTo>
                  <a:cubicBezTo>
                    <a:pt x="909" y="45"/>
                    <a:pt x="909" y="45"/>
                    <a:pt x="909" y="45"/>
                  </a:cubicBezTo>
                  <a:cubicBezTo>
                    <a:pt x="909" y="33"/>
                    <a:pt x="909" y="33"/>
                    <a:pt x="909" y="33"/>
                  </a:cubicBezTo>
                  <a:cubicBezTo>
                    <a:pt x="888" y="33"/>
                    <a:pt x="888" y="33"/>
                    <a:pt x="888" y="33"/>
                  </a:cubicBezTo>
                  <a:cubicBezTo>
                    <a:pt x="888" y="12"/>
                    <a:pt x="888" y="12"/>
                    <a:pt x="888" y="12"/>
                  </a:cubicBezTo>
                  <a:cubicBezTo>
                    <a:pt x="873" y="14"/>
                    <a:pt x="873" y="14"/>
                    <a:pt x="873" y="14"/>
                  </a:cubicBezTo>
                  <a:cubicBezTo>
                    <a:pt x="873" y="33"/>
                    <a:pt x="873" y="33"/>
                    <a:pt x="873" y="33"/>
                  </a:cubicBezTo>
                  <a:cubicBezTo>
                    <a:pt x="863" y="33"/>
                    <a:pt x="863" y="33"/>
                    <a:pt x="863" y="33"/>
                  </a:cubicBezTo>
                  <a:cubicBezTo>
                    <a:pt x="863" y="46"/>
                    <a:pt x="863" y="46"/>
                    <a:pt x="863" y="46"/>
                  </a:cubicBezTo>
                  <a:cubicBezTo>
                    <a:pt x="873" y="46"/>
                    <a:pt x="873" y="46"/>
                    <a:pt x="873" y="46"/>
                  </a:cubicBezTo>
                  <a:cubicBezTo>
                    <a:pt x="873" y="82"/>
                    <a:pt x="873" y="82"/>
                    <a:pt x="873" y="82"/>
                  </a:cubicBezTo>
                  <a:cubicBezTo>
                    <a:pt x="873" y="104"/>
                    <a:pt x="888" y="110"/>
                    <a:pt x="901" y="110"/>
                  </a:cubicBezTo>
                  <a:cubicBezTo>
                    <a:pt x="906" y="110"/>
                    <a:pt x="909" y="109"/>
                    <a:pt x="912" y="109"/>
                  </a:cubicBezTo>
                  <a:cubicBezTo>
                    <a:pt x="912" y="95"/>
                    <a:pt x="912" y="95"/>
                    <a:pt x="912" y="95"/>
                  </a:cubicBezTo>
                  <a:cubicBezTo>
                    <a:pt x="909" y="95"/>
                    <a:pt x="906" y="96"/>
                    <a:pt x="902" y="96"/>
                  </a:cubicBezTo>
                  <a:moveTo>
                    <a:pt x="854" y="31"/>
                  </a:moveTo>
                  <a:cubicBezTo>
                    <a:pt x="845" y="31"/>
                    <a:pt x="837" y="36"/>
                    <a:pt x="834" y="44"/>
                  </a:cubicBezTo>
                  <a:cubicBezTo>
                    <a:pt x="832" y="44"/>
                    <a:pt x="832" y="44"/>
                    <a:pt x="832" y="44"/>
                  </a:cubicBezTo>
                  <a:cubicBezTo>
                    <a:pt x="832" y="33"/>
                    <a:pt x="832" y="33"/>
                    <a:pt x="832" y="33"/>
                  </a:cubicBezTo>
                  <a:cubicBezTo>
                    <a:pt x="818" y="33"/>
                    <a:pt x="818" y="33"/>
                    <a:pt x="818" y="33"/>
                  </a:cubicBezTo>
                  <a:cubicBezTo>
                    <a:pt x="818" y="109"/>
                    <a:pt x="818" y="109"/>
                    <a:pt x="818" y="109"/>
                  </a:cubicBezTo>
                  <a:cubicBezTo>
                    <a:pt x="833" y="109"/>
                    <a:pt x="833" y="109"/>
                    <a:pt x="833" y="109"/>
                  </a:cubicBezTo>
                  <a:cubicBezTo>
                    <a:pt x="833" y="66"/>
                    <a:pt x="833" y="66"/>
                    <a:pt x="833" y="66"/>
                  </a:cubicBezTo>
                  <a:cubicBezTo>
                    <a:pt x="833" y="53"/>
                    <a:pt x="841" y="45"/>
                    <a:pt x="852" y="45"/>
                  </a:cubicBezTo>
                  <a:cubicBezTo>
                    <a:pt x="854" y="45"/>
                    <a:pt x="856" y="46"/>
                    <a:pt x="857" y="46"/>
                  </a:cubicBezTo>
                  <a:cubicBezTo>
                    <a:pt x="858" y="32"/>
                    <a:pt x="858" y="32"/>
                    <a:pt x="858" y="32"/>
                  </a:cubicBezTo>
                  <a:cubicBezTo>
                    <a:pt x="857" y="31"/>
                    <a:pt x="856" y="31"/>
                    <a:pt x="854" y="31"/>
                  </a:cubicBezTo>
                  <a:moveTo>
                    <a:pt x="742" y="74"/>
                  </a:moveTo>
                  <a:cubicBezTo>
                    <a:pt x="758" y="28"/>
                    <a:pt x="758" y="28"/>
                    <a:pt x="758" y="28"/>
                  </a:cubicBezTo>
                  <a:cubicBezTo>
                    <a:pt x="774" y="74"/>
                    <a:pt x="774" y="74"/>
                    <a:pt x="774" y="74"/>
                  </a:cubicBezTo>
                  <a:lnTo>
                    <a:pt x="742" y="74"/>
                  </a:lnTo>
                  <a:close/>
                  <a:moveTo>
                    <a:pt x="786" y="109"/>
                  </a:moveTo>
                  <a:cubicBezTo>
                    <a:pt x="804" y="109"/>
                    <a:pt x="804" y="109"/>
                    <a:pt x="804" y="109"/>
                  </a:cubicBezTo>
                  <a:cubicBezTo>
                    <a:pt x="767" y="10"/>
                    <a:pt x="767" y="10"/>
                    <a:pt x="767" y="10"/>
                  </a:cubicBezTo>
                  <a:cubicBezTo>
                    <a:pt x="750" y="10"/>
                    <a:pt x="750" y="10"/>
                    <a:pt x="750" y="10"/>
                  </a:cubicBezTo>
                  <a:cubicBezTo>
                    <a:pt x="712" y="109"/>
                    <a:pt x="712" y="109"/>
                    <a:pt x="712" y="109"/>
                  </a:cubicBezTo>
                  <a:cubicBezTo>
                    <a:pt x="729" y="109"/>
                    <a:pt x="729" y="109"/>
                    <a:pt x="729" y="109"/>
                  </a:cubicBezTo>
                  <a:cubicBezTo>
                    <a:pt x="737" y="86"/>
                    <a:pt x="737" y="86"/>
                    <a:pt x="737" y="86"/>
                  </a:cubicBezTo>
                  <a:cubicBezTo>
                    <a:pt x="778" y="86"/>
                    <a:pt x="778" y="86"/>
                    <a:pt x="778" y="86"/>
                  </a:cubicBezTo>
                  <a:lnTo>
                    <a:pt x="786" y="109"/>
                  </a:lnTo>
                  <a:close/>
                  <a:moveTo>
                    <a:pt x="667" y="15"/>
                  </a:moveTo>
                  <a:cubicBezTo>
                    <a:pt x="670" y="15"/>
                    <a:pt x="674" y="16"/>
                    <a:pt x="676" y="16"/>
                  </a:cubicBezTo>
                  <a:cubicBezTo>
                    <a:pt x="676" y="2"/>
                    <a:pt x="676" y="2"/>
                    <a:pt x="676" y="2"/>
                  </a:cubicBezTo>
                  <a:cubicBezTo>
                    <a:pt x="674" y="2"/>
                    <a:pt x="670" y="1"/>
                    <a:pt x="666" y="1"/>
                  </a:cubicBezTo>
                  <a:cubicBezTo>
                    <a:pt x="652" y="1"/>
                    <a:pt x="637" y="7"/>
                    <a:pt x="637" y="29"/>
                  </a:cubicBezTo>
                  <a:cubicBezTo>
                    <a:pt x="637" y="33"/>
                    <a:pt x="637" y="33"/>
                    <a:pt x="637" y="33"/>
                  </a:cubicBezTo>
                  <a:cubicBezTo>
                    <a:pt x="625" y="33"/>
                    <a:pt x="625" y="33"/>
                    <a:pt x="625" y="33"/>
                  </a:cubicBezTo>
                  <a:cubicBezTo>
                    <a:pt x="625" y="45"/>
                    <a:pt x="625" y="45"/>
                    <a:pt x="625" y="45"/>
                  </a:cubicBezTo>
                  <a:cubicBezTo>
                    <a:pt x="637" y="45"/>
                    <a:pt x="637" y="45"/>
                    <a:pt x="637" y="45"/>
                  </a:cubicBezTo>
                  <a:cubicBezTo>
                    <a:pt x="637" y="109"/>
                    <a:pt x="637" y="109"/>
                    <a:pt x="637" y="109"/>
                  </a:cubicBezTo>
                  <a:cubicBezTo>
                    <a:pt x="653" y="109"/>
                    <a:pt x="653" y="109"/>
                    <a:pt x="653" y="109"/>
                  </a:cubicBezTo>
                  <a:cubicBezTo>
                    <a:pt x="653" y="45"/>
                    <a:pt x="653" y="45"/>
                    <a:pt x="653" y="45"/>
                  </a:cubicBezTo>
                  <a:cubicBezTo>
                    <a:pt x="673" y="45"/>
                    <a:pt x="673" y="45"/>
                    <a:pt x="673" y="45"/>
                  </a:cubicBezTo>
                  <a:cubicBezTo>
                    <a:pt x="673" y="33"/>
                    <a:pt x="673" y="33"/>
                    <a:pt x="673" y="33"/>
                  </a:cubicBezTo>
                  <a:cubicBezTo>
                    <a:pt x="653" y="33"/>
                    <a:pt x="653" y="33"/>
                    <a:pt x="653" y="33"/>
                  </a:cubicBezTo>
                  <a:cubicBezTo>
                    <a:pt x="653" y="31"/>
                    <a:pt x="653" y="31"/>
                    <a:pt x="653" y="31"/>
                  </a:cubicBezTo>
                  <a:cubicBezTo>
                    <a:pt x="653" y="20"/>
                    <a:pt x="658" y="15"/>
                    <a:pt x="667" y="15"/>
                  </a:cubicBezTo>
                  <a:moveTo>
                    <a:pt x="601" y="71"/>
                  </a:moveTo>
                  <a:cubicBezTo>
                    <a:pt x="601" y="87"/>
                    <a:pt x="593" y="97"/>
                    <a:pt x="579" y="97"/>
                  </a:cubicBezTo>
                  <a:cubicBezTo>
                    <a:pt x="566" y="97"/>
                    <a:pt x="558" y="87"/>
                    <a:pt x="558" y="71"/>
                  </a:cubicBezTo>
                  <a:cubicBezTo>
                    <a:pt x="558" y="54"/>
                    <a:pt x="566" y="44"/>
                    <a:pt x="579" y="44"/>
                  </a:cubicBezTo>
                  <a:cubicBezTo>
                    <a:pt x="593" y="44"/>
                    <a:pt x="601" y="54"/>
                    <a:pt x="601" y="71"/>
                  </a:cubicBezTo>
                  <a:moveTo>
                    <a:pt x="616" y="71"/>
                  </a:moveTo>
                  <a:cubicBezTo>
                    <a:pt x="616" y="46"/>
                    <a:pt x="601" y="31"/>
                    <a:pt x="579" y="31"/>
                  </a:cubicBezTo>
                  <a:cubicBezTo>
                    <a:pt x="558" y="31"/>
                    <a:pt x="543" y="46"/>
                    <a:pt x="543" y="71"/>
                  </a:cubicBezTo>
                  <a:cubicBezTo>
                    <a:pt x="543" y="95"/>
                    <a:pt x="558" y="110"/>
                    <a:pt x="579" y="110"/>
                  </a:cubicBezTo>
                  <a:cubicBezTo>
                    <a:pt x="601" y="110"/>
                    <a:pt x="616" y="95"/>
                    <a:pt x="616" y="71"/>
                  </a:cubicBezTo>
                  <a:moveTo>
                    <a:pt x="464" y="44"/>
                  </a:moveTo>
                  <a:cubicBezTo>
                    <a:pt x="475" y="44"/>
                    <a:pt x="481" y="51"/>
                    <a:pt x="482" y="62"/>
                  </a:cubicBezTo>
                  <a:cubicBezTo>
                    <a:pt x="444" y="62"/>
                    <a:pt x="444" y="62"/>
                    <a:pt x="444" y="62"/>
                  </a:cubicBezTo>
                  <a:cubicBezTo>
                    <a:pt x="446" y="51"/>
                    <a:pt x="454" y="44"/>
                    <a:pt x="464" y="44"/>
                  </a:cubicBezTo>
                  <a:moveTo>
                    <a:pt x="464" y="31"/>
                  </a:moveTo>
                  <a:cubicBezTo>
                    <a:pt x="443" y="31"/>
                    <a:pt x="428" y="48"/>
                    <a:pt x="428" y="71"/>
                  </a:cubicBezTo>
                  <a:cubicBezTo>
                    <a:pt x="428" y="95"/>
                    <a:pt x="444" y="110"/>
                    <a:pt x="465" y="110"/>
                  </a:cubicBezTo>
                  <a:cubicBezTo>
                    <a:pt x="480" y="110"/>
                    <a:pt x="492" y="101"/>
                    <a:pt x="496" y="90"/>
                  </a:cubicBezTo>
                  <a:cubicBezTo>
                    <a:pt x="484" y="84"/>
                    <a:pt x="484" y="84"/>
                    <a:pt x="484" y="84"/>
                  </a:cubicBezTo>
                  <a:cubicBezTo>
                    <a:pt x="480" y="93"/>
                    <a:pt x="473" y="97"/>
                    <a:pt x="464" y="97"/>
                  </a:cubicBezTo>
                  <a:cubicBezTo>
                    <a:pt x="453" y="97"/>
                    <a:pt x="444" y="88"/>
                    <a:pt x="443" y="73"/>
                  </a:cubicBezTo>
                  <a:cubicBezTo>
                    <a:pt x="498" y="73"/>
                    <a:pt x="498" y="73"/>
                    <a:pt x="498" y="73"/>
                  </a:cubicBezTo>
                  <a:cubicBezTo>
                    <a:pt x="498" y="69"/>
                    <a:pt x="498" y="69"/>
                    <a:pt x="498" y="69"/>
                  </a:cubicBezTo>
                  <a:cubicBezTo>
                    <a:pt x="498" y="48"/>
                    <a:pt x="486" y="31"/>
                    <a:pt x="464" y="31"/>
                  </a:cubicBezTo>
                  <a:moveTo>
                    <a:pt x="375" y="97"/>
                  </a:moveTo>
                  <a:cubicBezTo>
                    <a:pt x="362" y="97"/>
                    <a:pt x="354" y="88"/>
                    <a:pt x="354" y="71"/>
                  </a:cubicBezTo>
                  <a:cubicBezTo>
                    <a:pt x="354" y="53"/>
                    <a:pt x="362" y="44"/>
                    <a:pt x="374" y="44"/>
                  </a:cubicBezTo>
                  <a:cubicBezTo>
                    <a:pt x="388" y="44"/>
                    <a:pt x="397" y="53"/>
                    <a:pt x="397" y="70"/>
                  </a:cubicBezTo>
                  <a:cubicBezTo>
                    <a:pt x="397" y="88"/>
                    <a:pt x="388" y="97"/>
                    <a:pt x="375" y="97"/>
                  </a:cubicBezTo>
                  <a:moveTo>
                    <a:pt x="398" y="33"/>
                  </a:moveTo>
                  <a:cubicBezTo>
                    <a:pt x="398" y="42"/>
                    <a:pt x="398" y="42"/>
                    <a:pt x="398" y="42"/>
                  </a:cubicBezTo>
                  <a:cubicBezTo>
                    <a:pt x="396" y="42"/>
                    <a:pt x="396" y="42"/>
                    <a:pt x="396" y="42"/>
                  </a:cubicBezTo>
                  <a:cubicBezTo>
                    <a:pt x="392" y="36"/>
                    <a:pt x="384" y="31"/>
                    <a:pt x="372" y="31"/>
                  </a:cubicBezTo>
                  <a:cubicBezTo>
                    <a:pt x="353" y="31"/>
                    <a:pt x="338" y="46"/>
                    <a:pt x="338" y="71"/>
                  </a:cubicBezTo>
                  <a:cubicBezTo>
                    <a:pt x="338" y="95"/>
                    <a:pt x="353" y="110"/>
                    <a:pt x="372" y="110"/>
                  </a:cubicBezTo>
                  <a:cubicBezTo>
                    <a:pt x="384" y="110"/>
                    <a:pt x="392" y="105"/>
                    <a:pt x="396" y="99"/>
                  </a:cubicBezTo>
                  <a:cubicBezTo>
                    <a:pt x="397" y="99"/>
                    <a:pt x="397" y="99"/>
                    <a:pt x="397" y="99"/>
                  </a:cubicBezTo>
                  <a:cubicBezTo>
                    <a:pt x="397" y="116"/>
                    <a:pt x="389" y="125"/>
                    <a:pt x="373" y="125"/>
                  </a:cubicBezTo>
                  <a:cubicBezTo>
                    <a:pt x="362" y="125"/>
                    <a:pt x="353" y="119"/>
                    <a:pt x="349" y="113"/>
                  </a:cubicBezTo>
                  <a:cubicBezTo>
                    <a:pt x="340" y="123"/>
                    <a:pt x="340" y="123"/>
                    <a:pt x="340" y="123"/>
                  </a:cubicBezTo>
                  <a:cubicBezTo>
                    <a:pt x="347" y="132"/>
                    <a:pt x="359" y="138"/>
                    <a:pt x="373" y="138"/>
                  </a:cubicBezTo>
                  <a:cubicBezTo>
                    <a:pt x="397" y="138"/>
                    <a:pt x="412" y="124"/>
                    <a:pt x="412" y="97"/>
                  </a:cubicBezTo>
                  <a:cubicBezTo>
                    <a:pt x="412" y="33"/>
                    <a:pt x="412" y="33"/>
                    <a:pt x="412" y="33"/>
                  </a:cubicBezTo>
                  <a:lnTo>
                    <a:pt x="398" y="33"/>
                  </a:lnTo>
                  <a:close/>
                  <a:moveTo>
                    <a:pt x="293" y="44"/>
                  </a:moveTo>
                  <a:cubicBezTo>
                    <a:pt x="304" y="44"/>
                    <a:pt x="310" y="51"/>
                    <a:pt x="311" y="62"/>
                  </a:cubicBezTo>
                  <a:cubicBezTo>
                    <a:pt x="273" y="62"/>
                    <a:pt x="273" y="62"/>
                    <a:pt x="273" y="62"/>
                  </a:cubicBezTo>
                  <a:cubicBezTo>
                    <a:pt x="275" y="51"/>
                    <a:pt x="283" y="44"/>
                    <a:pt x="293" y="44"/>
                  </a:cubicBezTo>
                  <a:moveTo>
                    <a:pt x="294" y="31"/>
                  </a:moveTo>
                  <a:cubicBezTo>
                    <a:pt x="272" y="31"/>
                    <a:pt x="257" y="48"/>
                    <a:pt x="257" y="71"/>
                  </a:cubicBezTo>
                  <a:cubicBezTo>
                    <a:pt x="257" y="95"/>
                    <a:pt x="273" y="110"/>
                    <a:pt x="294" y="110"/>
                  </a:cubicBezTo>
                  <a:cubicBezTo>
                    <a:pt x="309" y="110"/>
                    <a:pt x="321" y="101"/>
                    <a:pt x="325" y="90"/>
                  </a:cubicBezTo>
                  <a:cubicBezTo>
                    <a:pt x="313" y="84"/>
                    <a:pt x="313" y="84"/>
                    <a:pt x="313" y="84"/>
                  </a:cubicBezTo>
                  <a:cubicBezTo>
                    <a:pt x="309" y="93"/>
                    <a:pt x="302" y="97"/>
                    <a:pt x="294" y="97"/>
                  </a:cubicBezTo>
                  <a:cubicBezTo>
                    <a:pt x="282" y="97"/>
                    <a:pt x="273" y="88"/>
                    <a:pt x="272" y="73"/>
                  </a:cubicBezTo>
                  <a:cubicBezTo>
                    <a:pt x="327" y="73"/>
                    <a:pt x="327" y="73"/>
                    <a:pt x="327" y="73"/>
                  </a:cubicBezTo>
                  <a:cubicBezTo>
                    <a:pt x="327" y="69"/>
                    <a:pt x="327" y="69"/>
                    <a:pt x="327" y="69"/>
                  </a:cubicBezTo>
                  <a:cubicBezTo>
                    <a:pt x="327" y="48"/>
                    <a:pt x="315" y="31"/>
                    <a:pt x="294" y="31"/>
                  </a:cubicBezTo>
                  <a:moveTo>
                    <a:pt x="241" y="109"/>
                  </a:moveTo>
                  <a:cubicBezTo>
                    <a:pt x="241" y="2"/>
                    <a:pt x="241" y="2"/>
                    <a:pt x="241" y="2"/>
                  </a:cubicBezTo>
                  <a:cubicBezTo>
                    <a:pt x="226" y="4"/>
                    <a:pt x="226" y="4"/>
                    <a:pt x="226" y="4"/>
                  </a:cubicBezTo>
                  <a:cubicBezTo>
                    <a:pt x="226" y="109"/>
                    <a:pt x="226" y="109"/>
                    <a:pt x="226" y="109"/>
                  </a:cubicBezTo>
                  <a:lnTo>
                    <a:pt x="241" y="109"/>
                  </a:lnTo>
                  <a:close/>
                  <a:moveTo>
                    <a:pt x="206" y="109"/>
                  </a:moveTo>
                  <a:cubicBezTo>
                    <a:pt x="206" y="2"/>
                    <a:pt x="206" y="2"/>
                    <a:pt x="206" y="2"/>
                  </a:cubicBezTo>
                  <a:cubicBezTo>
                    <a:pt x="191" y="4"/>
                    <a:pt x="191" y="4"/>
                    <a:pt x="191" y="4"/>
                  </a:cubicBezTo>
                  <a:cubicBezTo>
                    <a:pt x="191" y="109"/>
                    <a:pt x="191" y="109"/>
                    <a:pt x="191" y="109"/>
                  </a:cubicBezTo>
                  <a:lnTo>
                    <a:pt x="206" y="109"/>
                  </a:lnTo>
                  <a:close/>
                  <a:moveTo>
                    <a:pt x="160" y="71"/>
                  </a:moveTo>
                  <a:cubicBezTo>
                    <a:pt x="160" y="87"/>
                    <a:pt x="151" y="97"/>
                    <a:pt x="138" y="97"/>
                  </a:cubicBezTo>
                  <a:cubicBezTo>
                    <a:pt x="125" y="97"/>
                    <a:pt x="116" y="87"/>
                    <a:pt x="116" y="71"/>
                  </a:cubicBezTo>
                  <a:cubicBezTo>
                    <a:pt x="116" y="54"/>
                    <a:pt x="125" y="44"/>
                    <a:pt x="138" y="44"/>
                  </a:cubicBezTo>
                  <a:cubicBezTo>
                    <a:pt x="151" y="44"/>
                    <a:pt x="160" y="54"/>
                    <a:pt x="160" y="71"/>
                  </a:cubicBezTo>
                  <a:moveTo>
                    <a:pt x="175" y="71"/>
                  </a:moveTo>
                  <a:cubicBezTo>
                    <a:pt x="175" y="46"/>
                    <a:pt x="160" y="31"/>
                    <a:pt x="138" y="31"/>
                  </a:cubicBezTo>
                  <a:cubicBezTo>
                    <a:pt x="116" y="31"/>
                    <a:pt x="101" y="46"/>
                    <a:pt x="101" y="71"/>
                  </a:cubicBezTo>
                  <a:cubicBezTo>
                    <a:pt x="101" y="95"/>
                    <a:pt x="116" y="110"/>
                    <a:pt x="138" y="110"/>
                  </a:cubicBezTo>
                  <a:cubicBezTo>
                    <a:pt x="160" y="110"/>
                    <a:pt x="175" y="95"/>
                    <a:pt x="175" y="71"/>
                  </a:cubicBezTo>
                  <a:moveTo>
                    <a:pt x="88" y="80"/>
                  </a:moveTo>
                  <a:cubicBezTo>
                    <a:pt x="73" y="74"/>
                    <a:pt x="73" y="74"/>
                    <a:pt x="73" y="74"/>
                  </a:cubicBezTo>
                  <a:cubicBezTo>
                    <a:pt x="70" y="88"/>
                    <a:pt x="60" y="96"/>
                    <a:pt x="46" y="96"/>
                  </a:cubicBezTo>
                  <a:cubicBezTo>
                    <a:pt x="28" y="96"/>
                    <a:pt x="16" y="83"/>
                    <a:pt x="16" y="59"/>
                  </a:cubicBezTo>
                  <a:cubicBezTo>
                    <a:pt x="16" y="35"/>
                    <a:pt x="28" y="22"/>
                    <a:pt x="46" y="22"/>
                  </a:cubicBezTo>
                  <a:cubicBezTo>
                    <a:pt x="60" y="22"/>
                    <a:pt x="70" y="31"/>
                    <a:pt x="73" y="45"/>
                  </a:cubicBezTo>
                  <a:cubicBezTo>
                    <a:pt x="88" y="39"/>
                    <a:pt x="88" y="39"/>
                    <a:pt x="88" y="39"/>
                  </a:cubicBezTo>
                  <a:cubicBezTo>
                    <a:pt x="83" y="21"/>
                    <a:pt x="68" y="8"/>
                    <a:pt x="46" y="8"/>
                  </a:cubicBezTo>
                  <a:cubicBezTo>
                    <a:pt x="20" y="8"/>
                    <a:pt x="0" y="27"/>
                    <a:pt x="0" y="59"/>
                  </a:cubicBezTo>
                  <a:cubicBezTo>
                    <a:pt x="0" y="91"/>
                    <a:pt x="20" y="111"/>
                    <a:pt x="46" y="111"/>
                  </a:cubicBezTo>
                  <a:cubicBezTo>
                    <a:pt x="68" y="111"/>
                    <a:pt x="83" y="98"/>
                    <a:pt x="88" y="8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28" name="Freeform 7"/>
            <p:cNvSpPr>
              <a:spLocks noEditPoints="1"/>
            </p:cNvSpPr>
            <p:nvPr userDrawn="1"/>
          </p:nvSpPr>
          <p:spPr bwMode="auto">
            <a:xfrm>
              <a:off x="3332" y="1437"/>
              <a:ext cx="3175" cy="227"/>
            </a:xfrm>
            <a:custGeom>
              <a:avLst/>
              <a:gdLst>
                <a:gd name="T0" fmla="*/ 1512 w 1545"/>
                <a:gd name="T1" fmla="*/ 29 h 110"/>
                <a:gd name="T2" fmla="*/ 1512 w 1545"/>
                <a:gd name="T3" fmla="*/ 96 h 110"/>
                <a:gd name="T4" fmla="*/ 1433 w 1545"/>
                <a:gd name="T5" fmla="*/ 29 h 110"/>
                <a:gd name="T6" fmla="*/ 1394 w 1545"/>
                <a:gd name="T7" fmla="*/ 107 h 110"/>
                <a:gd name="T8" fmla="*/ 1444 w 1545"/>
                <a:gd name="T9" fmla="*/ 62 h 110"/>
                <a:gd name="T10" fmla="*/ 1363 w 1545"/>
                <a:gd name="T11" fmla="*/ 69 h 110"/>
                <a:gd name="T12" fmla="*/ 1378 w 1545"/>
                <a:gd name="T13" fmla="*/ 69 h 110"/>
                <a:gd name="T14" fmla="*/ 1286 w 1545"/>
                <a:gd name="T15" fmla="*/ 95 h 110"/>
                <a:gd name="T16" fmla="*/ 1272 w 1545"/>
                <a:gd name="T17" fmla="*/ 32 h 110"/>
                <a:gd name="T18" fmla="*/ 1247 w 1545"/>
                <a:gd name="T19" fmla="*/ 44 h 110"/>
                <a:gd name="T20" fmla="*/ 1296 w 1545"/>
                <a:gd name="T21" fmla="*/ 93 h 110"/>
                <a:gd name="T22" fmla="*/ 1238 w 1545"/>
                <a:gd name="T23" fmla="*/ 85 h 110"/>
                <a:gd name="T24" fmla="*/ 1237 w 1545"/>
                <a:gd name="T25" fmla="*/ 42 h 110"/>
                <a:gd name="T26" fmla="*/ 1209 w 1545"/>
                <a:gd name="T27" fmla="*/ 96 h 110"/>
                <a:gd name="T28" fmla="*/ 1112 w 1545"/>
                <a:gd name="T29" fmla="*/ 32 h 110"/>
                <a:gd name="T30" fmla="*/ 1117 w 1545"/>
                <a:gd name="T31" fmla="*/ 50 h 110"/>
                <a:gd name="T32" fmla="*/ 1163 w 1545"/>
                <a:gd name="T33" fmla="*/ 57 h 110"/>
                <a:gd name="T34" fmla="*/ 1060 w 1545"/>
                <a:gd name="T35" fmla="*/ 72 h 110"/>
                <a:gd name="T36" fmla="*/ 1046 w 1545"/>
                <a:gd name="T37" fmla="*/ 29 h 110"/>
                <a:gd name="T38" fmla="*/ 1040 w 1545"/>
                <a:gd name="T39" fmla="*/ 64 h 110"/>
                <a:gd name="T40" fmla="*/ 1063 w 1545"/>
                <a:gd name="T41" fmla="*/ 108 h 110"/>
                <a:gd name="T42" fmla="*/ 938 w 1545"/>
                <a:gd name="T43" fmla="*/ 69 h 110"/>
                <a:gd name="T44" fmla="*/ 981 w 1545"/>
                <a:gd name="T45" fmla="*/ 3 h 110"/>
                <a:gd name="T46" fmla="*/ 957 w 1545"/>
                <a:gd name="T47" fmla="*/ 109 h 110"/>
                <a:gd name="T48" fmla="*/ 996 w 1545"/>
                <a:gd name="T49" fmla="*/ 1 h 110"/>
                <a:gd name="T50" fmla="*/ 891 w 1545"/>
                <a:gd name="T51" fmla="*/ 32 h 110"/>
                <a:gd name="T52" fmla="*/ 911 w 1545"/>
                <a:gd name="T53" fmla="*/ 44 h 110"/>
                <a:gd name="T54" fmla="*/ 824 w 1545"/>
                <a:gd name="T55" fmla="*/ 96 h 110"/>
                <a:gd name="T56" fmla="*/ 824 w 1545"/>
                <a:gd name="T57" fmla="*/ 29 h 110"/>
                <a:gd name="T58" fmla="*/ 754 w 1545"/>
                <a:gd name="T59" fmla="*/ 67 h 110"/>
                <a:gd name="T60" fmla="*/ 770 w 1545"/>
                <a:gd name="T61" fmla="*/ 69 h 110"/>
                <a:gd name="T62" fmla="*/ 685 w 1545"/>
                <a:gd name="T63" fmla="*/ 1 h 110"/>
                <a:gd name="T64" fmla="*/ 634 w 1545"/>
                <a:gd name="T65" fmla="*/ 44 h 110"/>
                <a:gd name="T66" fmla="*/ 682 w 1545"/>
                <a:gd name="T67" fmla="*/ 44 h 110"/>
                <a:gd name="T68" fmla="*/ 610 w 1545"/>
                <a:gd name="T69" fmla="*/ 69 h 110"/>
                <a:gd name="T70" fmla="*/ 625 w 1545"/>
                <a:gd name="T71" fmla="*/ 69 h 110"/>
                <a:gd name="T72" fmla="*/ 476 w 1545"/>
                <a:gd name="T73" fmla="*/ 29 h 110"/>
                <a:gd name="T74" fmla="*/ 437 w 1545"/>
                <a:gd name="T75" fmla="*/ 107 h 110"/>
                <a:gd name="T76" fmla="*/ 487 w 1545"/>
                <a:gd name="T77" fmla="*/ 62 h 110"/>
                <a:gd name="T78" fmla="*/ 379 w 1545"/>
                <a:gd name="T79" fmla="*/ 97 h 110"/>
                <a:gd name="T80" fmla="*/ 379 w 1545"/>
                <a:gd name="T81" fmla="*/ 97 h 110"/>
                <a:gd name="T82" fmla="*/ 367 w 1545"/>
                <a:gd name="T83" fmla="*/ 55 h 110"/>
                <a:gd name="T84" fmla="*/ 376 w 1545"/>
                <a:gd name="T85" fmla="*/ 109 h 110"/>
                <a:gd name="T86" fmla="*/ 423 w 1545"/>
                <a:gd name="T87" fmla="*/ 97 h 110"/>
                <a:gd name="T88" fmla="*/ 284 w 1545"/>
                <a:gd name="T89" fmla="*/ 69 h 110"/>
                <a:gd name="T90" fmla="*/ 269 w 1545"/>
                <a:gd name="T91" fmla="*/ 69 h 110"/>
                <a:gd name="T92" fmla="*/ 202 w 1545"/>
                <a:gd name="T93" fmla="*/ 41 h 110"/>
                <a:gd name="T94" fmla="*/ 203 w 1545"/>
                <a:gd name="T95" fmla="*/ 67 h 110"/>
                <a:gd name="T96" fmla="*/ 253 w 1545"/>
                <a:gd name="T97" fmla="*/ 107 h 110"/>
                <a:gd name="T98" fmla="*/ 147 w 1545"/>
                <a:gd name="T99" fmla="*/ 89 h 110"/>
                <a:gd name="T100" fmla="*/ 101 w 1545"/>
                <a:gd name="T101" fmla="*/ 82 h 110"/>
                <a:gd name="T102" fmla="*/ 167 w 1545"/>
                <a:gd name="T103" fmla="*/ 107 h 110"/>
                <a:gd name="T104" fmla="*/ 68 w 1545"/>
                <a:gd name="T105" fmla="*/ 58 h 110"/>
                <a:gd name="T106" fmla="*/ 0 w 1545"/>
                <a:gd name="T107" fmla="*/ 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5" h="110">
                  <a:moveTo>
                    <a:pt x="1511" y="43"/>
                  </a:moveTo>
                  <a:cubicBezTo>
                    <a:pt x="1522" y="43"/>
                    <a:pt x="1529" y="50"/>
                    <a:pt x="1530" y="60"/>
                  </a:cubicBezTo>
                  <a:cubicBezTo>
                    <a:pt x="1491" y="60"/>
                    <a:pt x="1491" y="60"/>
                    <a:pt x="1491" y="60"/>
                  </a:cubicBezTo>
                  <a:cubicBezTo>
                    <a:pt x="1493" y="49"/>
                    <a:pt x="1501" y="43"/>
                    <a:pt x="1511" y="43"/>
                  </a:cubicBezTo>
                  <a:moveTo>
                    <a:pt x="1512" y="29"/>
                  </a:moveTo>
                  <a:cubicBezTo>
                    <a:pt x="1490" y="29"/>
                    <a:pt x="1476" y="46"/>
                    <a:pt x="1476" y="69"/>
                  </a:cubicBezTo>
                  <a:cubicBezTo>
                    <a:pt x="1476" y="94"/>
                    <a:pt x="1491" y="109"/>
                    <a:pt x="1512" y="109"/>
                  </a:cubicBezTo>
                  <a:cubicBezTo>
                    <a:pt x="1527" y="109"/>
                    <a:pt x="1540" y="100"/>
                    <a:pt x="1543" y="89"/>
                  </a:cubicBezTo>
                  <a:cubicBezTo>
                    <a:pt x="1531" y="82"/>
                    <a:pt x="1531" y="82"/>
                    <a:pt x="1531" y="82"/>
                  </a:cubicBezTo>
                  <a:cubicBezTo>
                    <a:pt x="1528" y="92"/>
                    <a:pt x="1521" y="96"/>
                    <a:pt x="1512" y="96"/>
                  </a:cubicBezTo>
                  <a:cubicBezTo>
                    <a:pt x="1500" y="96"/>
                    <a:pt x="1491" y="87"/>
                    <a:pt x="1491" y="71"/>
                  </a:cubicBezTo>
                  <a:cubicBezTo>
                    <a:pt x="1545" y="71"/>
                    <a:pt x="1545" y="71"/>
                    <a:pt x="1545" y="71"/>
                  </a:cubicBezTo>
                  <a:cubicBezTo>
                    <a:pt x="1545" y="67"/>
                    <a:pt x="1545" y="67"/>
                    <a:pt x="1545" y="67"/>
                  </a:cubicBezTo>
                  <a:cubicBezTo>
                    <a:pt x="1545" y="47"/>
                    <a:pt x="1533" y="29"/>
                    <a:pt x="1512" y="29"/>
                  </a:cubicBezTo>
                  <a:moveTo>
                    <a:pt x="1433" y="29"/>
                  </a:moveTo>
                  <a:cubicBezTo>
                    <a:pt x="1422" y="29"/>
                    <a:pt x="1414" y="35"/>
                    <a:pt x="1410" y="41"/>
                  </a:cubicBezTo>
                  <a:cubicBezTo>
                    <a:pt x="1408" y="41"/>
                    <a:pt x="1408" y="41"/>
                    <a:pt x="1408" y="41"/>
                  </a:cubicBezTo>
                  <a:cubicBezTo>
                    <a:pt x="1408" y="32"/>
                    <a:pt x="1408" y="32"/>
                    <a:pt x="1408" y="32"/>
                  </a:cubicBezTo>
                  <a:cubicBezTo>
                    <a:pt x="1394" y="32"/>
                    <a:pt x="1394" y="32"/>
                    <a:pt x="1394" y="32"/>
                  </a:cubicBezTo>
                  <a:cubicBezTo>
                    <a:pt x="1394" y="107"/>
                    <a:pt x="1394" y="107"/>
                    <a:pt x="1394" y="107"/>
                  </a:cubicBezTo>
                  <a:cubicBezTo>
                    <a:pt x="1409" y="107"/>
                    <a:pt x="1409" y="107"/>
                    <a:pt x="1409" y="107"/>
                  </a:cubicBezTo>
                  <a:cubicBezTo>
                    <a:pt x="1409" y="67"/>
                    <a:pt x="1409" y="67"/>
                    <a:pt x="1409" y="67"/>
                  </a:cubicBezTo>
                  <a:cubicBezTo>
                    <a:pt x="1409" y="59"/>
                    <a:pt x="1411" y="54"/>
                    <a:pt x="1414" y="50"/>
                  </a:cubicBezTo>
                  <a:cubicBezTo>
                    <a:pt x="1418" y="46"/>
                    <a:pt x="1423" y="43"/>
                    <a:pt x="1429" y="43"/>
                  </a:cubicBezTo>
                  <a:cubicBezTo>
                    <a:pt x="1439" y="43"/>
                    <a:pt x="1444" y="48"/>
                    <a:pt x="1444" y="62"/>
                  </a:cubicBezTo>
                  <a:cubicBezTo>
                    <a:pt x="1444" y="107"/>
                    <a:pt x="1444" y="107"/>
                    <a:pt x="1444" y="107"/>
                  </a:cubicBezTo>
                  <a:cubicBezTo>
                    <a:pt x="1460" y="107"/>
                    <a:pt x="1460" y="107"/>
                    <a:pt x="1460" y="107"/>
                  </a:cubicBezTo>
                  <a:cubicBezTo>
                    <a:pt x="1460" y="57"/>
                    <a:pt x="1460" y="57"/>
                    <a:pt x="1460" y="57"/>
                  </a:cubicBezTo>
                  <a:cubicBezTo>
                    <a:pt x="1460" y="36"/>
                    <a:pt x="1447" y="29"/>
                    <a:pt x="1433" y="29"/>
                  </a:cubicBezTo>
                  <a:moveTo>
                    <a:pt x="1363" y="69"/>
                  </a:moveTo>
                  <a:cubicBezTo>
                    <a:pt x="1363" y="86"/>
                    <a:pt x="1354" y="96"/>
                    <a:pt x="1341" y="96"/>
                  </a:cubicBezTo>
                  <a:cubicBezTo>
                    <a:pt x="1328" y="96"/>
                    <a:pt x="1319" y="86"/>
                    <a:pt x="1319" y="69"/>
                  </a:cubicBezTo>
                  <a:cubicBezTo>
                    <a:pt x="1319" y="52"/>
                    <a:pt x="1328" y="43"/>
                    <a:pt x="1341" y="43"/>
                  </a:cubicBezTo>
                  <a:cubicBezTo>
                    <a:pt x="1354" y="43"/>
                    <a:pt x="1363" y="52"/>
                    <a:pt x="1363" y="69"/>
                  </a:cubicBezTo>
                  <a:moveTo>
                    <a:pt x="1378" y="69"/>
                  </a:moveTo>
                  <a:cubicBezTo>
                    <a:pt x="1378" y="45"/>
                    <a:pt x="1363" y="29"/>
                    <a:pt x="1341" y="29"/>
                  </a:cubicBezTo>
                  <a:cubicBezTo>
                    <a:pt x="1319" y="29"/>
                    <a:pt x="1304" y="45"/>
                    <a:pt x="1304" y="69"/>
                  </a:cubicBezTo>
                  <a:cubicBezTo>
                    <a:pt x="1304" y="93"/>
                    <a:pt x="1319" y="109"/>
                    <a:pt x="1341" y="109"/>
                  </a:cubicBezTo>
                  <a:cubicBezTo>
                    <a:pt x="1363" y="109"/>
                    <a:pt x="1378" y="93"/>
                    <a:pt x="1378" y="69"/>
                  </a:cubicBezTo>
                  <a:moveTo>
                    <a:pt x="1286" y="95"/>
                  </a:moveTo>
                  <a:cubicBezTo>
                    <a:pt x="1277" y="95"/>
                    <a:pt x="1272" y="90"/>
                    <a:pt x="1272" y="79"/>
                  </a:cubicBezTo>
                  <a:cubicBezTo>
                    <a:pt x="1272" y="44"/>
                    <a:pt x="1272" y="44"/>
                    <a:pt x="1272" y="44"/>
                  </a:cubicBezTo>
                  <a:cubicBezTo>
                    <a:pt x="1293" y="44"/>
                    <a:pt x="1293" y="44"/>
                    <a:pt x="1293" y="44"/>
                  </a:cubicBezTo>
                  <a:cubicBezTo>
                    <a:pt x="1293" y="32"/>
                    <a:pt x="1293" y="32"/>
                    <a:pt x="1293" y="32"/>
                  </a:cubicBezTo>
                  <a:cubicBezTo>
                    <a:pt x="1272" y="32"/>
                    <a:pt x="1272" y="32"/>
                    <a:pt x="1272" y="32"/>
                  </a:cubicBezTo>
                  <a:cubicBezTo>
                    <a:pt x="1272" y="11"/>
                    <a:pt x="1272" y="11"/>
                    <a:pt x="1272" y="11"/>
                  </a:cubicBezTo>
                  <a:cubicBezTo>
                    <a:pt x="1257" y="13"/>
                    <a:pt x="1257" y="13"/>
                    <a:pt x="1257" y="13"/>
                  </a:cubicBezTo>
                  <a:cubicBezTo>
                    <a:pt x="1257" y="32"/>
                    <a:pt x="1257" y="32"/>
                    <a:pt x="1257" y="32"/>
                  </a:cubicBezTo>
                  <a:cubicBezTo>
                    <a:pt x="1247" y="32"/>
                    <a:pt x="1247" y="32"/>
                    <a:pt x="1247" y="32"/>
                  </a:cubicBezTo>
                  <a:cubicBezTo>
                    <a:pt x="1247" y="44"/>
                    <a:pt x="1247" y="44"/>
                    <a:pt x="1247" y="44"/>
                  </a:cubicBezTo>
                  <a:cubicBezTo>
                    <a:pt x="1257" y="44"/>
                    <a:pt x="1257" y="44"/>
                    <a:pt x="1257" y="44"/>
                  </a:cubicBezTo>
                  <a:cubicBezTo>
                    <a:pt x="1257" y="80"/>
                    <a:pt x="1257" y="80"/>
                    <a:pt x="1257" y="80"/>
                  </a:cubicBezTo>
                  <a:cubicBezTo>
                    <a:pt x="1257" y="102"/>
                    <a:pt x="1272" y="108"/>
                    <a:pt x="1285" y="108"/>
                  </a:cubicBezTo>
                  <a:cubicBezTo>
                    <a:pt x="1290" y="108"/>
                    <a:pt x="1293" y="108"/>
                    <a:pt x="1296" y="107"/>
                  </a:cubicBezTo>
                  <a:cubicBezTo>
                    <a:pt x="1296" y="93"/>
                    <a:pt x="1296" y="93"/>
                    <a:pt x="1296" y="93"/>
                  </a:cubicBezTo>
                  <a:cubicBezTo>
                    <a:pt x="1293" y="94"/>
                    <a:pt x="1290" y="95"/>
                    <a:pt x="1286" y="95"/>
                  </a:cubicBezTo>
                  <a:moveTo>
                    <a:pt x="1187" y="84"/>
                  </a:moveTo>
                  <a:cubicBezTo>
                    <a:pt x="1179" y="94"/>
                    <a:pt x="1179" y="94"/>
                    <a:pt x="1179" y="94"/>
                  </a:cubicBezTo>
                  <a:cubicBezTo>
                    <a:pt x="1184" y="102"/>
                    <a:pt x="1193" y="109"/>
                    <a:pt x="1209" y="109"/>
                  </a:cubicBezTo>
                  <a:cubicBezTo>
                    <a:pt x="1226" y="109"/>
                    <a:pt x="1238" y="100"/>
                    <a:pt x="1238" y="85"/>
                  </a:cubicBezTo>
                  <a:cubicBezTo>
                    <a:pt x="1238" y="71"/>
                    <a:pt x="1227" y="66"/>
                    <a:pt x="1213" y="62"/>
                  </a:cubicBezTo>
                  <a:cubicBezTo>
                    <a:pt x="1204" y="59"/>
                    <a:pt x="1196" y="57"/>
                    <a:pt x="1196" y="51"/>
                  </a:cubicBezTo>
                  <a:cubicBezTo>
                    <a:pt x="1196" y="46"/>
                    <a:pt x="1201" y="42"/>
                    <a:pt x="1209" y="42"/>
                  </a:cubicBezTo>
                  <a:cubicBezTo>
                    <a:pt x="1217" y="42"/>
                    <a:pt x="1225" y="47"/>
                    <a:pt x="1229" y="52"/>
                  </a:cubicBezTo>
                  <a:cubicBezTo>
                    <a:pt x="1237" y="42"/>
                    <a:pt x="1237" y="42"/>
                    <a:pt x="1237" y="42"/>
                  </a:cubicBezTo>
                  <a:cubicBezTo>
                    <a:pt x="1231" y="34"/>
                    <a:pt x="1221" y="29"/>
                    <a:pt x="1209" y="29"/>
                  </a:cubicBezTo>
                  <a:cubicBezTo>
                    <a:pt x="1193" y="29"/>
                    <a:pt x="1181" y="38"/>
                    <a:pt x="1181" y="52"/>
                  </a:cubicBezTo>
                  <a:cubicBezTo>
                    <a:pt x="1181" y="66"/>
                    <a:pt x="1193" y="71"/>
                    <a:pt x="1207" y="75"/>
                  </a:cubicBezTo>
                  <a:cubicBezTo>
                    <a:pt x="1218" y="77"/>
                    <a:pt x="1223" y="80"/>
                    <a:pt x="1223" y="87"/>
                  </a:cubicBezTo>
                  <a:cubicBezTo>
                    <a:pt x="1223" y="93"/>
                    <a:pt x="1218" y="96"/>
                    <a:pt x="1209" y="96"/>
                  </a:cubicBezTo>
                  <a:cubicBezTo>
                    <a:pt x="1199" y="96"/>
                    <a:pt x="1191" y="90"/>
                    <a:pt x="1187" y="84"/>
                  </a:cubicBezTo>
                  <a:moveTo>
                    <a:pt x="1136" y="29"/>
                  </a:moveTo>
                  <a:cubicBezTo>
                    <a:pt x="1126" y="29"/>
                    <a:pt x="1118" y="35"/>
                    <a:pt x="1114" y="41"/>
                  </a:cubicBezTo>
                  <a:cubicBezTo>
                    <a:pt x="1112" y="41"/>
                    <a:pt x="1112" y="41"/>
                    <a:pt x="1112" y="41"/>
                  </a:cubicBezTo>
                  <a:cubicBezTo>
                    <a:pt x="1112" y="32"/>
                    <a:pt x="1112" y="32"/>
                    <a:pt x="1112" y="32"/>
                  </a:cubicBezTo>
                  <a:cubicBezTo>
                    <a:pt x="1098" y="32"/>
                    <a:pt x="1098" y="32"/>
                    <a:pt x="1098" y="32"/>
                  </a:cubicBezTo>
                  <a:cubicBezTo>
                    <a:pt x="1098" y="107"/>
                    <a:pt x="1098" y="107"/>
                    <a:pt x="1098" y="107"/>
                  </a:cubicBezTo>
                  <a:cubicBezTo>
                    <a:pt x="1113" y="107"/>
                    <a:pt x="1113" y="107"/>
                    <a:pt x="1113" y="107"/>
                  </a:cubicBezTo>
                  <a:cubicBezTo>
                    <a:pt x="1113" y="67"/>
                    <a:pt x="1113" y="67"/>
                    <a:pt x="1113" y="67"/>
                  </a:cubicBezTo>
                  <a:cubicBezTo>
                    <a:pt x="1113" y="59"/>
                    <a:pt x="1115" y="54"/>
                    <a:pt x="1117" y="50"/>
                  </a:cubicBezTo>
                  <a:cubicBezTo>
                    <a:pt x="1121" y="46"/>
                    <a:pt x="1127" y="43"/>
                    <a:pt x="1133" y="43"/>
                  </a:cubicBezTo>
                  <a:cubicBezTo>
                    <a:pt x="1143" y="43"/>
                    <a:pt x="1148" y="48"/>
                    <a:pt x="1148" y="62"/>
                  </a:cubicBezTo>
                  <a:cubicBezTo>
                    <a:pt x="1148" y="107"/>
                    <a:pt x="1148" y="107"/>
                    <a:pt x="1148" y="107"/>
                  </a:cubicBezTo>
                  <a:cubicBezTo>
                    <a:pt x="1163" y="107"/>
                    <a:pt x="1163" y="107"/>
                    <a:pt x="1163" y="107"/>
                  </a:cubicBezTo>
                  <a:cubicBezTo>
                    <a:pt x="1163" y="57"/>
                    <a:pt x="1163" y="57"/>
                    <a:pt x="1163" y="57"/>
                  </a:cubicBezTo>
                  <a:cubicBezTo>
                    <a:pt x="1163" y="36"/>
                    <a:pt x="1151" y="29"/>
                    <a:pt x="1136" y="29"/>
                  </a:cubicBezTo>
                  <a:moveTo>
                    <a:pt x="1039" y="97"/>
                  </a:moveTo>
                  <a:cubicBezTo>
                    <a:pt x="1032" y="97"/>
                    <a:pt x="1027" y="93"/>
                    <a:pt x="1027" y="87"/>
                  </a:cubicBezTo>
                  <a:cubicBezTo>
                    <a:pt x="1027" y="79"/>
                    <a:pt x="1032" y="76"/>
                    <a:pt x="1044" y="74"/>
                  </a:cubicBezTo>
                  <a:cubicBezTo>
                    <a:pt x="1060" y="72"/>
                    <a:pt x="1060" y="72"/>
                    <a:pt x="1060" y="72"/>
                  </a:cubicBezTo>
                  <a:cubicBezTo>
                    <a:pt x="1060" y="78"/>
                    <a:pt x="1060" y="78"/>
                    <a:pt x="1060" y="78"/>
                  </a:cubicBezTo>
                  <a:cubicBezTo>
                    <a:pt x="1060" y="90"/>
                    <a:pt x="1049" y="97"/>
                    <a:pt x="1039" y="97"/>
                  </a:cubicBezTo>
                  <a:moveTo>
                    <a:pt x="1075" y="97"/>
                  </a:moveTo>
                  <a:cubicBezTo>
                    <a:pt x="1075" y="59"/>
                    <a:pt x="1075" y="59"/>
                    <a:pt x="1075" y="59"/>
                  </a:cubicBezTo>
                  <a:cubicBezTo>
                    <a:pt x="1075" y="36"/>
                    <a:pt x="1061" y="29"/>
                    <a:pt x="1046" y="29"/>
                  </a:cubicBezTo>
                  <a:cubicBezTo>
                    <a:pt x="1030" y="29"/>
                    <a:pt x="1019" y="37"/>
                    <a:pt x="1015" y="50"/>
                  </a:cubicBezTo>
                  <a:cubicBezTo>
                    <a:pt x="1028" y="55"/>
                    <a:pt x="1028" y="55"/>
                    <a:pt x="1028" y="55"/>
                  </a:cubicBezTo>
                  <a:cubicBezTo>
                    <a:pt x="1030" y="48"/>
                    <a:pt x="1035" y="43"/>
                    <a:pt x="1045" y="43"/>
                  </a:cubicBezTo>
                  <a:cubicBezTo>
                    <a:pt x="1055" y="43"/>
                    <a:pt x="1060" y="49"/>
                    <a:pt x="1060" y="61"/>
                  </a:cubicBezTo>
                  <a:cubicBezTo>
                    <a:pt x="1040" y="64"/>
                    <a:pt x="1040" y="64"/>
                    <a:pt x="1040" y="64"/>
                  </a:cubicBezTo>
                  <a:cubicBezTo>
                    <a:pt x="1022" y="67"/>
                    <a:pt x="1012" y="74"/>
                    <a:pt x="1012" y="87"/>
                  </a:cubicBezTo>
                  <a:cubicBezTo>
                    <a:pt x="1012" y="101"/>
                    <a:pt x="1022" y="109"/>
                    <a:pt x="1037" y="109"/>
                  </a:cubicBezTo>
                  <a:cubicBezTo>
                    <a:pt x="1049" y="109"/>
                    <a:pt x="1058" y="104"/>
                    <a:pt x="1062" y="97"/>
                  </a:cubicBezTo>
                  <a:cubicBezTo>
                    <a:pt x="1062" y="97"/>
                    <a:pt x="1062" y="97"/>
                    <a:pt x="1062" y="97"/>
                  </a:cubicBezTo>
                  <a:cubicBezTo>
                    <a:pt x="1063" y="108"/>
                    <a:pt x="1063" y="108"/>
                    <a:pt x="1063" y="108"/>
                  </a:cubicBezTo>
                  <a:cubicBezTo>
                    <a:pt x="1084" y="108"/>
                    <a:pt x="1084" y="108"/>
                    <a:pt x="1084" y="108"/>
                  </a:cubicBezTo>
                  <a:cubicBezTo>
                    <a:pt x="1084" y="97"/>
                    <a:pt x="1084" y="97"/>
                    <a:pt x="1084" y="97"/>
                  </a:cubicBezTo>
                  <a:lnTo>
                    <a:pt x="1075" y="97"/>
                  </a:lnTo>
                  <a:close/>
                  <a:moveTo>
                    <a:pt x="959" y="96"/>
                  </a:moveTo>
                  <a:cubicBezTo>
                    <a:pt x="946" y="96"/>
                    <a:pt x="938" y="86"/>
                    <a:pt x="938" y="69"/>
                  </a:cubicBezTo>
                  <a:cubicBezTo>
                    <a:pt x="938" y="52"/>
                    <a:pt x="946" y="43"/>
                    <a:pt x="959" y="43"/>
                  </a:cubicBezTo>
                  <a:cubicBezTo>
                    <a:pt x="971" y="43"/>
                    <a:pt x="980" y="50"/>
                    <a:pt x="981" y="65"/>
                  </a:cubicBezTo>
                  <a:cubicBezTo>
                    <a:pt x="981" y="73"/>
                    <a:pt x="981" y="73"/>
                    <a:pt x="981" y="73"/>
                  </a:cubicBezTo>
                  <a:cubicBezTo>
                    <a:pt x="980" y="88"/>
                    <a:pt x="971" y="96"/>
                    <a:pt x="959" y="96"/>
                  </a:cubicBezTo>
                  <a:moveTo>
                    <a:pt x="981" y="3"/>
                  </a:moveTo>
                  <a:cubicBezTo>
                    <a:pt x="981" y="41"/>
                    <a:pt x="981" y="41"/>
                    <a:pt x="981" y="41"/>
                  </a:cubicBezTo>
                  <a:cubicBezTo>
                    <a:pt x="980" y="41"/>
                    <a:pt x="980" y="41"/>
                    <a:pt x="980" y="41"/>
                  </a:cubicBezTo>
                  <a:cubicBezTo>
                    <a:pt x="975" y="34"/>
                    <a:pt x="968" y="29"/>
                    <a:pt x="956" y="29"/>
                  </a:cubicBezTo>
                  <a:cubicBezTo>
                    <a:pt x="938" y="29"/>
                    <a:pt x="922" y="44"/>
                    <a:pt x="922" y="69"/>
                  </a:cubicBezTo>
                  <a:cubicBezTo>
                    <a:pt x="922" y="94"/>
                    <a:pt x="938" y="109"/>
                    <a:pt x="957" y="109"/>
                  </a:cubicBezTo>
                  <a:cubicBezTo>
                    <a:pt x="968" y="109"/>
                    <a:pt x="976" y="104"/>
                    <a:pt x="980" y="98"/>
                  </a:cubicBezTo>
                  <a:cubicBezTo>
                    <a:pt x="981" y="98"/>
                    <a:pt x="981" y="98"/>
                    <a:pt x="981" y="98"/>
                  </a:cubicBezTo>
                  <a:cubicBezTo>
                    <a:pt x="981" y="107"/>
                    <a:pt x="981" y="107"/>
                    <a:pt x="981" y="107"/>
                  </a:cubicBezTo>
                  <a:cubicBezTo>
                    <a:pt x="996" y="107"/>
                    <a:pt x="996" y="107"/>
                    <a:pt x="996" y="107"/>
                  </a:cubicBezTo>
                  <a:cubicBezTo>
                    <a:pt x="996" y="1"/>
                    <a:pt x="996" y="1"/>
                    <a:pt x="996" y="1"/>
                  </a:cubicBezTo>
                  <a:lnTo>
                    <a:pt x="981" y="3"/>
                  </a:lnTo>
                  <a:close/>
                  <a:moveTo>
                    <a:pt x="913" y="30"/>
                  </a:moveTo>
                  <a:cubicBezTo>
                    <a:pt x="904" y="30"/>
                    <a:pt x="896" y="35"/>
                    <a:pt x="893" y="43"/>
                  </a:cubicBezTo>
                  <a:cubicBezTo>
                    <a:pt x="891" y="43"/>
                    <a:pt x="891" y="43"/>
                    <a:pt x="891" y="43"/>
                  </a:cubicBezTo>
                  <a:cubicBezTo>
                    <a:pt x="891" y="32"/>
                    <a:pt x="891" y="32"/>
                    <a:pt x="891" y="32"/>
                  </a:cubicBezTo>
                  <a:cubicBezTo>
                    <a:pt x="877" y="32"/>
                    <a:pt x="877" y="32"/>
                    <a:pt x="877" y="32"/>
                  </a:cubicBezTo>
                  <a:cubicBezTo>
                    <a:pt x="877" y="107"/>
                    <a:pt x="877" y="107"/>
                    <a:pt x="877" y="107"/>
                  </a:cubicBezTo>
                  <a:cubicBezTo>
                    <a:pt x="892" y="107"/>
                    <a:pt x="892" y="107"/>
                    <a:pt x="892" y="107"/>
                  </a:cubicBezTo>
                  <a:cubicBezTo>
                    <a:pt x="892" y="64"/>
                    <a:pt x="892" y="64"/>
                    <a:pt x="892" y="64"/>
                  </a:cubicBezTo>
                  <a:cubicBezTo>
                    <a:pt x="892" y="51"/>
                    <a:pt x="900" y="44"/>
                    <a:pt x="911" y="44"/>
                  </a:cubicBezTo>
                  <a:cubicBezTo>
                    <a:pt x="913" y="44"/>
                    <a:pt x="915" y="44"/>
                    <a:pt x="916" y="45"/>
                  </a:cubicBezTo>
                  <a:cubicBezTo>
                    <a:pt x="917" y="30"/>
                    <a:pt x="917" y="30"/>
                    <a:pt x="917" y="30"/>
                  </a:cubicBezTo>
                  <a:cubicBezTo>
                    <a:pt x="916" y="30"/>
                    <a:pt x="915" y="30"/>
                    <a:pt x="913" y="30"/>
                  </a:cubicBezTo>
                  <a:moveTo>
                    <a:pt x="845" y="69"/>
                  </a:moveTo>
                  <a:cubicBezTo>
                    <a:pt x="845" y="86"/>
                    <a:pt x="837" y="96"/>
                    <a:pt x="824" y="96"/>
                  </a:cubicBezTo>
                  <a:cubicBezTo>
                    <a:pt x="810" y="96"/>
                    <a:pt x="802" y="86"/>
                    <a:pt x="802" y="69"/>
                  </a:cubicBezTo>
                  <a:cubicBezTo>
                    <a:pt x="802" y="52"/>
                    <a:pt x="810" y="43"/>
                    <a:pt x="824" y="43"/>
                  </a:cubicBezTo>
                  <a:cubicBezTo>
                    <a:pt x="837" y="43"/>
                    <a:pt x="845" y="52"/>
                    <a:pt x="845" y="69"/>
                  </a:cubicBezTo>
                  <a:moveTo>
                    <a:pt x="861" y="69"/>
                  </a:moveTo>
                  <a:cubicBezTo>
                    <a:pt x="861" y="45"/>
                    <a:pt x="846" y="29"/>
                    <a:pt x="824" y="29"/>
                  </a:cubicBezTo>
                  <a:cubicBezTo>
                    <a:pt x="802" y="29"/>
                    <a:pt x="787" y="45"/>
                    <a:pt x="787" y="69"/>
                  </a:cubicBezTo>
                  <a:cubicBezTo>
                    <a:pt x="787" y="93"/>
                    <a:pt x="802" y="109"/>
                    <a:pt x="824" y="109"/>
                  </a:cubicBezTo>
                  <a:cubicBezTo>
                    <a:pt x="846" y="109"/>
                    <a:pt x="861" y="93"/>
                    <a:pt x="861" y="69"/>
                  </a:cubicBezTo>
                  <a:moveTo>
                    <a:pt x="754" y="8"/>
                  </a:moveTo>
                  <a:cubicBezTo>
                    <a:pt x="754" y="67"/>
                    <a:pt x="754" y="67"/>
                    <a:pt x="754" y="67"/>
                  </a:cubicBezTo>
                  <a:cubicBezTo>
                    <a:pt x="754" y="86"/>
                    <a:pt x="749" y="95"/>
                    <a:pt x="734" y="95"/>
                  </a:cubicBezTo>
                  <a:cubicBezTo>
                    <a:pt x="728" y="95"/>
                    <a:pt x="725" y="95"/>
                    <a:pt x="722" y="94"/>
                  </a:cubicBezTo>
                  <a:cubicBezTo>
                    <a:pt x="723" y="108"/>
                    <a:pt x="723" y="108"/>
                    <a:pt x="723" y="108"/>
                  </a:cubicBezTo>
                  <a:cubicBezTo>
                    <a:pt x="726" y="109"/>
                    <a:pt x="729" y="109"/>
                    <a:pt x="735" y="109"/>
                  </a:cubicBezTo>
                  <a:cubicBezTo>
                    <a:pt x="759" y="109"/>
                    <a:pt x="770" y="96"/>
                    <a:pt x="770" y="69"/>
                  </a:cubicBezTo>
                  <a:cubicBezTo>
                    <a:pt x="770" y="8"/>
                    <a:pt x="770" y="8"/>
                    <a:pt x="770" y="8"/>
                  </a:cubicBezTo>
                  <a:lnTo>
                    <a:pt x="754" y="8"/>
                  </a:lnTo>
                  <a:close/>
                  <a:moveTo>
                    <a:pt x="676" y="14"/>
                  </a:moveTo>
                  <a:cubicBezTo>
                    <a:pt x="679" y="14"/>
                    <a:pt x="683" y="14"/>
                    <a:pt x="685" y="15"/>
                  </a:cubicBezTo>
                  <a:cubicBezTo>
                    <a:pt x="685" y="1"/>
                    <a:pt x="685" y="1"/>
                    <a:pt x="685" y="1"/>
                  </a:cubicBezTo>
                  <a:cubicBezTo>
                    <a:pt x="683" y="0"/>
                    <a:pt x="679" y="0"/>
                    <a:pt x="675" y="0"/>
                  </a:cubicBezTo>
                  <a:cubicBezTo>
                    <a:pt x="662" y="0"/>
                    <a:pt x="647" y="6"/>
                    <a:pt x="647" y="28"/>
                  </a:cubicBezTo>
                  <a:cubicBezTo>
                    <a:pt x="647" y="32"/>
                    <a:pt x="647" y="32"/>
                    <a:pt x="647" y="32"/>
                  </a:cubicBezTo>
                  <a:cubicBezTo>
                    <a:pt x="634" y="32"/>
                    <a:pt x="634" y="32"/>
                    <a:pt x="634" y="32"/>
                  </a:cubicBezTo>
                  <a:cubicBezTo>
                    <a:pt x="634" y="44"/>
                    <a:pt x="634" y="44"/>
                    <a:pt x="634" y="44"/>
                  </a:cubicBezTo>
                  <a:cubicBezTo>
                    <a:pt x="647" y="44"/>
                    <a:pt x="647" y="44"/>
                    <a:pt x="647" y="44"/>
                  </a:cubicBezTo>
                  <a:cubicBezTo>
                    <a:pt x="647" y="107"/>
                    <a:pt x="647" y="107"/>
                    <a:pt x="647" y="107"/>
                  </a:cubicBezTo>
                  <a:cubicBezTo>
                    <a:pt x="662" y="107"/>
                    <a:pt x="662" y="107"/>
                    <a:pt x="662" y="107"/>
                  </a:cubicBezTo>
                  <a:cubicBezTo>
                    <a:pt x="662" y="44"/>
                    <a:pt x="662" y="44"/>
                    <a:pt x="662" y="44"/>
                  </a:cubicBezTo>
                  <a:cubicBezTo>
                    <a:pt x="682" y="44"/>
                    <a:pt x="682" y="44"/>
                    <a:pt x="682" y="44"/>
                  </a:cubicBezTo>
                  <a:cubicBezTo>
                    <a:pt x="682" y="32"/>
                    <a:pt x="682" y="32"/>
                    <a:pt x="682" y="32"/>
                  </a:cubicBezTo>
                  <a:cubicBezTo>
                    <a:pt x="662" y="32"/>
                    <a:pt x="662" y="32"/>
                    <a:pt x="662" y="32"/>
                  </a:cubicBezTo>
                  <a:cubicBezTo>
                    <a:pt x="662" y="29"/>
                    <a:pt x="662" y="29"/>
                    <a:pt x="662" y="29"/>
                  </a:cubicBezTo>
                  <a:cubicBezTo>
                    <a:pt x="662" y="18"/>
                    <a:pt x="667" y="14"/>
                    <a:pt x="676" y="14"/>
                  </a:cubicBezTo>
                  <a:moveTo>
                    <a:pt x="610" y="69"/>
                  </a:moveTo>
                  <a:cubicBezTo>
                    <a:pt x="610" y="86"/>
                    <a:pt x="602" y="96"/>
                    <a:pt x="589" y="96"/>
                  </a:cubicBezTo>
                  <a:cubicBezTo>
                    <a:pt x="575" y="96"/>
                    <a:pt x="567" y="86"/>
                    <a:pt x="567" y="69"/>
                  </a:cubicBezTo>
                  <a:cubicBezTo>
                    <a:pt x="567" y="52"/>
                    <a:pt x="575" y="43"/>
                    <a:pt x="589" y="43"/>
                  </a:cubicBezTo>
                  <a:cubicBezTo>
                    <a:pt x="602" y="43"/>
                    <a:pt x="610" y="52"/>
                    <a:pt x="610" y="69"/>
                  </a:cubicBezTo>
                  <a:moveTo>
                    <a:pt x="625" y="69"/>
                  </a:moveTo>
                  <a:cubicBezTo>
                    <a:pt x="625" y="45"/>
                    <a:pt x="610" y="29"/>
                    <a:pt x="589" y="29"/>
                  </a:cubicBezTo>
                  <a:cubicBezTo>
                    <a:pt x="567" y="29"/>
                    <a:pt x="552" y="45"/>
                    <a:pt x="552" y="69"/>
                  </a:cubicBezTo>
                  <a:cubicBezTo>
                    <a:pt x="552" y="93"/>
                    <a:pt x="567" y="109"/>
                    <a:pt x="589" y="109"/>
                  </a:cubicBezTo>
                  <a:cubicBezTo>
                    <a:pt x="610" y="109"/>
                    <a:pt x="625" y="93"/>
                    <a:pt x="625" y="69"/>
                  </a:cubicBezTo>
                  <a:moveTo>
                    <a:pt x="476" y="29"/>
                  </a:moveTo>
                  <a:cubicBezTo>
                    <a:pt x="465" y="29"/>
                    <a:pt x="457" y="35"/>
                    <a:pt x="453" y="41"/>
                  </a:cubicBezTo>
                  <a:cubicBezTo>
                    <a:pt x="451" y="41"/>
                    <a:pt x="451" y="41"/>
                    <a:pt x="451" y="41"/>
                  </a:cubicBezTo>
                  <a:cubicBezTo>
                    <a:pt x="451" y="32"/>
                    <a:pt x="451" y="32"/>
                    <a:pt x="451" y="32"/>
                  </a:cubicBezTo>
                  <a:cubicBezTo>
                    <a:pt x="437" y="32"/>
                    <a:pt x="437" y="32"/>
                    <a:pt x="437" y="32"/>
                  </a:cubicBezTo>
                  <a:cubicBezTo>
                    <a:pt x="437" y="107"/>
                    <a:pt x="437" y="107"/>
                    <a:pt x="437" y="107"/>
                  </a:cubicBezTo>
                  <a:cubicBezTo>
                    <a:pt x="452" y="107"/>
                    <a:pt x="452" y="107"/>
                    <a:pt x="452" y="107"/>
                  </a:cubicBezTo>
                  <a:cubicBezTo>
                    <a:pt x="452" y="67"/>
                    <a:pt x="452" y="67"/>
                    <a:pt x="452" y="67"/>
                  </a:cubicBezTo>
                  <a:cubicBezTo>
                    <a:pt x="452" y="59"/>
                    <a:pt x="454" y="54"/>
                    <a:pt x="457" y="50"/>
                  </a:cubicBezTo>
                  <a:cubicBezTo>
                    <a:pt x="461" y="46"/>
                    <a:pt x="466" y="43"/>
                    <a:pt x="472" y="43"/>
                  </a:cubicBezTo>
                  <a:cubicBezTo>
                    <a:pt x="482" y="43"/>
                    <a:pt x="487" y="48"/>
                    <a:pt x="487" y="62"/>
                  </a:cubicBezTo>
                  <a:cubicBezTo>
                    <a:pt x="487" y="107"/>
                    <a:pt x="487" y="107"/>
                    <a:pt x="487" y="107"/>
                  </a:cubicBezTo>
                  <a:cubicBezTo>
                    <a:pt x="503" y="107"/>
                    <a:pt x="503" y="107"/>
                    <a:pt x="503" y="107"/>
                  </a:cubicBezTo>
                  <a:cubicBezTo>
                    <a:pt x="503" y="57"/>
                    <a:pt x="503" y="57"/>
                    <a:pt x="503" y="57"/>
                  </a:cubicBezTo>
                  <a:cubicBezTo>
                    <a:pt x="503" y="36"/>
                    <a:pt x="490" y="29"/>
                    <a:pt x="476" y="29"/>
                  </a:cubicBezTo>
                  <a:moveTo>
                    <a:pt x="379" y="97"/>
                  </a:moveTo>
                  <a:cubicBezTo>
                    <a:pt x="371" y="97"/>
                    <a:pt x="367" y="93"/>
                    <a:pt x="367" y="87"/>
                  </a:cubicBezTo>
                  <a:cubicBezTo>
                    <a:pt x="367" y="79"/>
                    <a:pt x="371" y="76"/>
                    <a:pt x="383" y="74"/>
                  </a:cubicBezTo>
                  <a:cubicBezTo>
                    <a:pt x="399" y="72"/>
                    <a:pt x="399" y="72"/>
                    <a:pt x="399" y="72"/>
                  </a:cubicBezTo>
                  <a:cubicBezTo>
                    <a:pt x="399" y="78"/>
                    <a:pt x="399" y="78"/>
                    <a:pt x="399" y="78"/>
                  </a:cubicBezTo>
                  <a:cubicBezTo>
                    <a:pt x="399" y="90"/>
                    <a:pt x="388" y="97"/>
                    <a:pt x="379" y="97"/>
                  </a:cubicBezTo>
                  <a:moveTo>
                    <a:pt x="414" y="97"/>
                  </a:moveTo>
                  <a:cubicBezTo>
                    <a:pt x="414" y="59"/>
                    <a:pt x="414" y="59"/>
                    <a:pt x="414" y="59"/>
                  </a:cubicBezTo>
                  <a:cubicBezTo>
                    <a:pt x="414" y="36"/>
                    <a:pt x="401" y="29"/>
                    <a:pt x="385" y="29"/>
                  </a:cubicBezTo>
                  <a:cubicBezTo>
                    <a:pt x="369" y="29"/>
                    <a:pt x="359" y="37"/>
                    <a:pt x="354" y="50"/>
                  </a:cubicBezTo>
                  <a:cubicBezTo>
                    <a:pt x="367" y="55"/>
                    <a:pt x="367" y="55"/>
                    <a:pt x="367" y="55"/>
                  </a:cubicBezTo>
                  <a:cubicBezTo>
                    <a:pt x="369" y="48"/>
                    <a:pt x="374" y="43"/>
                    <a:pt x="384" y="43"/>
                  </a:cubicBezTo>
                  <a:cubicBezTo>
                    <a:pt x="395" y="43"/>
                    <a:pt x="399" y="49"/>
                    <a:pt x="399" y="61"/>
                  </a:cubicBezTo>
                  <a:cubicBezTo>
                    <a:pt x="379" y="64"/>
                    <a:pt x="379" y="64"/>
                    <a:pt x="379" y="64"/>
                  </a:cubicBezTo>
                  <a:cubicBezTo>
                    <a:pt x="361" y="67"/>
                    <a:pt x="351" y="74"/>
                    <a:pt x="351" y="87"/>
                  </a:cubicBezTo>
                  <a:cubicBezTo>
                    <a:pt x="351" y="101"/>
                    <a:pt x="362" y="109"/>
                    <a:pt x="376" y="109"/>
                  </a:cubicBezTo>
                  <a:cubicBezTo>
                    <a:pt x="388" y="109"/>
                    <a:pt x="397" y="104"/>
                    <a:pt x="401" y="97"/>
                  </a:cubicBezTo>
                  <a:cubicBezTo>
                    <a:pt x="402" y="97"/>
                    <a:pt x="402" y="97"/>
                    <a:pt x="402" y="97"/>
                  </a:cubicBezTo>
                  <a:cubicBezTo>
                    <a:pt x="403" y="108"/>
                    <a:pt x="403" y="108"/>
                    <a:pt x="403" y="108"/>
                  </a:cubicBezTo>
                  <a:cubicBezTo>
                    <a:pt x="423" y="108"/>
                    <a:pt x="423" y="108"/>
                    <a:pt x="423" y="108"/>
                  </a:cubicBezTo>
                  <a:cubicBezTo>
                    <a:pt x="423" y="97"/>
                    <a:pt x="423" y="97"/>
                    <a:pt x="423" y="97"/>
                  </a:cubicBezTo>
                  <a:lnTo>
                    <a:pt x="414" y="97"/>
                  </a:lnTo>
                  <a:close/>
                  <a:moveTo>
                    <a:pt x="339" y="85"/>
                  </a:moveTo>
                  <a:cubicBezTo>
                    <a:pt x="326" y="80"/>
                    <a:pt x="326" y="80"/>
                    <a:pt x="326" y="80"/>
                  </a:cubicBezTo>
                  <a:cubicBezTo>
                    <a:pt x="323" y="90"/>
                    <a:pt x="315" y="96"/>
                    <a:pt x="306" y="96"/>
                  </a:cubicBezTo>
                  <a:cubicBezTo>
                    <a:pt x="293" y="96"/>
                    <a:pt x="284" y="86"/>
                    <a:pt x="284" y="69"/>
                  </a:cubicBezTo>
                  <a:cubicBezTo>
                    <a:pt x="284" y="53"/>
                    <a:pt x="292" y="43"/>
                    <a:pt x="306" y="43"/>
                  </a:cubicBezTo>
                  <a:cubicBezTo>
                    <a:pt x="315" y="43"/>
                    <a:pt x="323" y="48"/>
                    <a:pt x="326" y="59"/>
                  </a:cubicBezTo>
                  <a:cubicBezTo>
                    <a:pt x="339" y="53"/>
                    <a:pt x="339" y="53"/>
                    <a:pt x="339" y="53"/>
                  </a:cubicBezTo>
                  <a:cubicBezTo>
                    <a:pt x="336" y="39"/>
                    <a:pt x="322" y="29"/>
                    <a:pt x="306" y="29"/>
                  </a:cubicBezTo>
                  <a:cubicBezTo>
                    <a:pt x="284" y="29"/>
                    <a:pt x="269" y="45"/>
                    <a:pt x="269" y="69"/>
                  </a:cubicBezTo>
                  <a:cubicBezTo>
                    <a:pt x="269" y="94"/>
                    <a:pt x="284" y="109"/>
                    <a:pt x="306" y="109"/>
                  </a:cubicBezTo>
                  <a:cubicBezTo>
                    <a:pt x="322" y="109"/>
                    <a:pt x="336" y="100"/>
                    <a:pt x="339" y="85"/>
                  </a:cubicBezTo>
                  <a:moveTo>
                    <a:pt x="226" y="29"/>
                  </a:moveTo>
                  <a:cubicBezTo>
                    <a:pt x="216" y="29"/>
                    <a:pt x="208" y="35"/>
                    <a:pt x="204" y="41"/>
                  </a:cubicBezTo>
                  <a:cubicBezTo>
                    <a:pt x="202" y="41"/>
                    <a:pt x="202" y="41"/>
                    <a:pt x="202" y="41"/>
                  </a:cubicBezTo>
                  <a:cubicBezTo>
                    <a:pt x="202" y="32"/>
                    <a:pt x="202" y="32"/>
                    <a:pt x="202" y="32"/>
                  </a:cubicBezTo>
                  <a:cubicBezTo>
                    <a:pt x="188" y="32"/>
                    <a:pt x="188" y="32"/>
                    <a:pt x="188" y="32"/>
                  </a:cubicBezTo>
                  <a:cubicBezTo>
                    <a:pt x="188" y="107"/>
                    <a:pt x="188" y="107"/>
                    <a:pt x="188" y="107"/>
                  </a:cubicBezTo>
                  <a:cubicBezTo>
                    <a:pt x="203" y="107"/>
                    <a:pt x="203" y="107"/>
                    <a:pt x="203" y="107"/>
                  </a:cubicBezTo>
                  <a:cubicBezTo>
                    <a:pt x="203" y="67"/>
                    <a:pt x="203" y="67"/>
                    <a:pt x="203" y="67"/>
                  </a:cubicBezTo>
                  <a:cubicBezTo>
                    <a:pt x="203" y="59"/>
                    <a:pt x="205" y="54"/>
                    <a:pt x="208" y="50"/>
                  </a:cubicBezTo>
                  <a:cubicBezTo>
                    <a:pt x="211" y="46"/>
                    <a:pt x="217" y="43"/>
                    <a:pt x="223" y="43"/>
                  </a:cubicBezTo>
                  <a:cubicBezTo>
                    <a:pt x="233" y="43"/>
                    <a:pt x="238" y="48"/>
                    <a:pt x="238" y="62"/>
                  </a:cubicBezTo>
                  <a:cubicBezTo>
                    <a:pt x="238" y="107"/>
                    <a:pt x="238" y="107"/>
                    <a:pt x="238" y="107"/>
                  </a:cubicBezTo>
                  <a:cubicBezTo>
                    <a:pt x="253" y="107"/>
                    <a:pt x="253" y="107"/>
                    <a:pt x="253" y="107"/>
                  </a:cubicBezTo>
                  <a:cubicBezTo>
                    <a:pt x="253" y="57"/>
                    <a:pt x="253" y="57"/>
                    <a:pt x="253" y="57"/>
                  </a:cubicBezTo>
                  <a:cubicBezTo>
                    <a:pt x="253" y="36"/>
                    <a:pt x="241" y="29"/>
                    <a:pt x="226" y="29"/>
                  </a:cubicBezTo>
                  <a:moveTo>
                    <a:pt x="152" y="32"/>
                  </a:moveTo>
                  <a:cubicBezTo>
                    <a:pt x="152" y="72"/>
                    <a:pt x="152" y="72"/>
                    <a:pt x="152" y="72"/>
                  </a:cubicBezTo>
                  <a:cubicBezTo>
                    <a:pt x="152" y="80"/>
                    <a:pt x="150" y="86"/>
                    <a:pt x="147" y="89"/>
                  </a:cubicBezTo>
                  <a:cubicBezTo>
                    <a:pt x="143" y="94"/>
                    <a:pt x="137" y="96"/>
                    <a:pt x="131" y="96"/>
                  </a:cubicBezTo>
                  <a:cubicBezTo>
                    <a:pt x="121" y="96"/>
                    <a:pt x="116" y="91"/>
                    <a:pt x="116" y="77"/>
                  </a:cubicBezTo>
                  <a:cubicBezTo>
                    <a:pt x="116" y="32"/>
                    <a:pt x="116" y="32"/>
                    <a:pt x="116" y="32"/>
                  </a:cubicBezTo>
                  <a:cubicBezTo>
                    <a:pt x="101" y="32"/>
                    <a:pt x="101" y="32"/>
                    <a:pt x="101" y="32"/>
                  </a:cubicBezTo>
                  <a:cubicBezTo>
                    <a:pt x="101" y="82"/>
                    <a:pt x="101" y="82"/>
                    <a:pt x="101" y="82"/>
                  </a:cubicBezTo>
                  <a:cubicBezTo>
                    <a:pt x="101" y="103"/>
                    <a:pt x="113" y="110"/>
                    <a:pt x="128" y="110"/>
                  </a:cubicBezTo>
                  <a:cubicBezTo>
                    <a:pt x="138" y="110"/>
                    <a:pt x="147" y="104"/>
                    <a:pt x="151" y="98"/>
                  </a:cubicBezTo>
                  <a:cubicBezTo>
                    <a:pt x="152" y="98"/>
                    <a:pt x="152" y="98"/>
                    <a:pt x="152" y="98"/>
                  </a:cubicBezTo>
                  <a:cubicBezTo>
                    <a:pt x="153" y="107"/>
                    <a:pt x="153" y="107"/>
                    <a:pt x="153" y="107"/>
                  </a:cubicBezTo>
                  <a:cubicBezTo>
                    <a:pt x="167" y="107"/>
                    <a:pt x="167" y="107"/>
                    <a:pt x="167" y="107"/>
                  </a:cubicBezTo>
                  <a:cubicBezTo>
                    <a:pt x="167" y="32"/>
                    <a:pt x="167" y="32"/>
                    <a:pt x="167" y="32"/>
                  </a:cubicBezTo>
                  <a:lnTo>
                    <a:pt x="152" y="32"/>
                  </a:lnTo>
                  <a:close/>
                  <a:moveTo>
                    <a:pt x="16" y="22"/>
                  </a:moveTo>
                  <a:cubicBezTo>
                    <a:pt x="30" y="22"/>
                    <a:pt x="30" y="22"/>
                    <a:pt x="30" y="22"/>
                  </a:cubicBezTo>
                  <a:cubicBezTo>
                    <a:pt x="58" y="22"/>
                    <a:pt x="68" y="34"/>
                    <a:pt x="68" y="58"/>
                  </a:cubicBezTo>
                  <a:cubicBezTo>
                    <a:pt x="68" y="81"/>
                    <a:pt x="58" y="94"/>
                    <a:pt x="30" y="94"/>
                  </a:cubicBezTo>
                  <a:cubicBezTo>
                    <a:pt x="16" y="94"/>
                    <a:pt x="16" y="94"/>
                    <a:pt x="16" y="94"/>
                  </a:cubicBezTo>
                  <a:lnTo>
                    <a:pt x="16" y="22"/>
                  </a:lnTo>
                  <a:close/>
                  <a:moveTo>
                    <a:pt x="31" y="8"/>
                  </a:moveTo>
                  <a:cubicBezTo>
                    <a:pt x="0" y="8"/>
                    <a:pt x="0" y="8"/>
                    <a:pt x="0" y="8"/>
                  </a:cubicBezTo>
                  <a:cubicBezTo>
                    <a:pt x="0" y="107"/>
                    <a:pt x="0" y="107"/>
                    <a:pt x="0" y="107"/>
                  </a:cubicBezTo>
                  <a:cubicBezTo>
                    <a:pt x="31" y="107"/>
                    <a:pt x="31" y="107"/>
                    <a:pt x="31" y="107"/>
                  </a:cubicBezTo>
                  <a:cubicBezTo>
                    <a:pt x="67" y="107"/>
                    <a:pt x="84" y="88"/>
                    <a:pt x="84" y="58"/>
                  </a:cubicBezTo>
                  <a:cubicBezTo>
                    <a:pt x="84" y="27"/>
                    <a:pt x="67" y="8"/>
                    <a:pt x="31" y="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spTree>
    <p:extLst>
      <p:ext uri="{BB962C8B-B14F-4D97-AF65-F5344CB8AC3E}">
        <p14:creationId xmlns:p14="http://schemas.microsoft.com/office/powerpoint/2010/main" val="302254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 Dentistry">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4130938" y="1754189"/>
            <a:ext cx="8061063"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2" name="Freeform 5"/>
          <p:cNvSpPr>
            <a:spLocks noEditPoints="1"/>
          </p:cNvSpPr>
          <p:nvPr userDrawn="1"/>
        </p:nvSpPr>
        <p:spPr bwMode="auto">
          <a:xfrm>
            <a:off x="11175725" y="325466"/>
            <a:ext cx="499809"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nvGrpSpPr>
          <p:cNvPr id="21" name="Group 20"/>
          <p:cNvGrpSpPr/>
          <p:nvPr userDrawn="1"/>
        </p:nvGrpSpPr>
        <p:grpSpPr>
          <a:xfrm>
            <a:off x="3298674" y="2335989"/>
            <a:ext cx="3128839" cy="483805"/>
            <a:chOff x="2744169" y="2638809"/>
            <a:chExt cx="2346629" cy="483805"/>
          </a:xfrm>
        </p:grpSpPr>
        <p:sp>
          <p:nvSpPr>
            <p:cNvPr id="25" name="Freeform 6"/>
            <p:cNvSpPr>
              <a:spLocks noEditPoints="1"/>
            </p:cNvSpPr>
            <p:nvPr userDrawn="1"/>
          </p:nvSpPr>
          <p:spPr bwMode="auto">
            <a:xfrm>
              <a:off x="2744169" y="2638809"/>
              <a:ext cx="2157857" cy="234000"/>
            </a:xfrm>
            <a:custGeom>
              <a:avLst/>
              <a:gdLst>
                <a:gd name="T0" fmla="*/ 1216 w 1272"/>
                <a:gd name="T1" fmla="*/ 33 h 137"/>
                <a:gd name="T2" fmla="*/ 1233 w 1272"/>
                <a:gd name="T3" fmla="*/ 137 h 137"/>
                <a:gd name="T4" fmla="*/ 1167 w 1272"/>
                <a:gd name="T5" fmla="*/ 44 h 137"/>
                <a:gd name="T6" fmla="*/ 1168 w 1272"/>
                <a:gd name="T7" fmla="*/ 109 h 137"/>
                <a:gd name="T8" fmla="*/ 1193 w 1272"/>
                <a:gd name="T9" fmla="*/ 31 h 137"/>
                <a:gd name="T10" fmla="*/ 1115 w 1272"/>
                <a:gd name="T11" fmla="*/ 45 h 137"/>
                <a:gd name="T12" fmla="*/ 1115 w 1272"/>
                <a:gd name="T13" fmla="*/ 12 h 137"/>
                <a:gd name="T14" fmla="*/ 1090 w 1272"/>
                <a:gd name="T15" fmla="*/ 45 h 137"/>
                <a:gd name="T16" fmla="*/ 1138 w 1272"/>
                <a:gd name="T17" fmla="*/ 109 h 137"/>
                <a:gd name="T18" fmla="*/ 1021 w 1272"/>
                <a:gd name="T19" fmla="*/ 95 h 137"/>
                <a:gd name="T20" fmla="*/ 1039 w 1272"/>
                <a:gd name="T21" fmla="*/ 52 h 137"/>
                <a:gd name="T22" fmla="*/ 1051 w 1272"/>
                <a:gd name="T23" fmla="*/ 31 h 137"/>
                <a:gd name="T24" fmla="*/ 1052 w 1272"/>
                <a:gd name="T25" fmla="*/ 98 h 137"/>
                <a:gd name="T26" fmla="*/ 991 w 1272"/>
                <a:gd name="T27" fmla="*/ 109 h 137"/>
                <a:gd name="T28" fmla="*/ 998 w 1272"/>
                <a:gd name="T29" fmla="*/ 0 h 137"/>
                <a:gd name="T30" fmla="*/ 967 w 1272"/>
                <a:gd name="T31" fmla="*/ 96 h 137"/>
                <a:gd name="T32" fmla="*/ 974 w 1272"/>
                <a:gd name="T33" fmla="*/ 33 h 137"/>
                <a:gd name="T34" fmla="*/ 938 w 1272"/>
                <a:gd name="T35" fmla="*/ 33 h 137"/>
                <a:gd name="T36" fmla="*/ 938 w 1272"/>
                <a:gd name="T37" fmla="*/ 81 h 137"/>
                <a:gd name="T38" fmla="*/ 967 w 1272"/>
                <a:gd name="T39" fmla="*/ 96 h 137"/>
                <a:gd name="T40" fmla="*/ 864 w 1272"/>
                <a:gd name="T41" fmla="*/ 33 h 137"/>
                <a:gd name="T42" fmla="*/ 865 w 1272"/>
                <a:gd name="T43" fmla="*/ 68 h 137"/>
                <a:gd name="T44" fmla="*/ 901 w 1272"/>
                <a:gd name="T45" fmla="*/ 109 h 137"/>
                <a:gd name="T46" fmla="*/ 800 w 1272"/>
                <a:gd name="T47" fmla="*/ 44 h 137"/>
                <a:gd name="T48" fmla="*/ 801 w 1272"/>
                <a:gd name="T49" fmla="*/ 31 h 137"/>
                <a:gd name="T50" fmla="*/ 820 w 1272"/>
                <a:gd name="T51" fmla="*/ 83 h 137"/>
                <a:gd name="T52" fmla="*/ 834 w 1272"/>
                <a:gd name="T53" fmla="*/ 69 h 137"/>
                <a:gd name="T54" fmla="*/ 736 w 1272"/>
                <a:gd name="T55" fmla="*/ 59 h 137"/>
                <a:gd name="T56" fmla="*/ 699 w 1272"/>
                <a:gd name="T57" fmla="*/ 9 h 137"/>
                <a:gd name="T58" fmla="*/ 752 w 1272"/>
                <a:gd name="T59" fmla="*/ 59 h 137"/>
                <a:gd name="T60" fmla="*/ 623 w 1272"/>
                <a:gd name="T61" fmla="*/ 2 h 137"/>
                <a:gd name="T62" fmla="*/ 572 w 1272"/>
                <a:gd name="T63" fmla="*/ 33 h 137"/>
                <a:gd name="T64" fmla="*/ 599 w 1272"/>
                <a:gd name="T65" fmla="*/ 109 h 137"/>
                <a:gd name="T66" fmla="*/ 599 w 1272"/>
                <a:gd name="T67" fmla="*/ 33 h 137"/>
                <a:gd name="T68" fmla="*/ 526 w 1272"/>
                <a:gd name="T69" fmla="*/ 97 h 137"/>
                <a:gd name="T70" fmla="*/ 563 w 1272"/>
                <a:gd name="T71" fmla="*/ 70 h 137"/>
                <a:gd name="T72" fmla="*/ 563 w 1272"/>
                <a:gd name="T73" fmla="*/ 70 h 137"/>
                <a:gd name="T74" fmla="*/ 425 w 1272"/>
                <a:gd name="T75" fmla="*/ 109 h 137"/>
                <a:gd name="T76" fmla="*/ 351 w 1272"/>
                <a:gd name="T77" fmla="*/ 70 h 137"/>
                <a:gd name="T78" fmla="*/ 372 w 1272"/>
                <a:gd name="T79" fmla="*/ 31 h 137"/>
                <a:gd name="T80" fmla="*/ 309 w 1272"/>
                <a:gd name="T81" fmla="*/ 70 h 137"/>
                <a:gd name="T82" fmla="*/ 309 w 1272"/>
                <a:gd name="T83" fmla="*/ 70 h 137"/>
                <a:gd name="T84" fmla="*/ 287 w 1272"/>
                <a:gd name="T85" fmla="*/ 110 h 137"/>
                <a:gd name="T86" fmla="*/ 184 w 1272"/>
                <a:gd name="T87" fmla="*/ 43 h 137"/>
                <a:gd name="T88" fmla="*/ 184 w 1272"/>
                <a:gd name="T89" fmla="*/ 109 h 137"/>
                <a:gd name="T90" fmla="*/ 219 w 1272"/>
                <a:gd name="T91" fmla="*/ 63 h 137"/>
                <a:gd name="T92" fmla="*/ 208 w 1272"/>
                <a:gd name="T93" fmla="*/ 31 h 137"/>
                <a:gd name="T94" fmla="*/ 98 w 1272"/>
                <a:gd name="T95" fmla="*/ 70 h 137"/>
                <a:gd name="T96" fmla="*/ 120 w 1272"/>
                <a:gd name="T97" fmla="*/ 31 h 137"/>
                <a:gd name="T98" fmla="*/ 56 w 1272"/>
                <a:gd name="T99" fmla="*/ 36 h 137"/>
                <a:gd name="T100" fmla="*/ 32 w 1272"/>
                <a:gd name="T101" fmla="*/ 64 h 137"/>
                <a:gd name="T102" fmla="*/ 0 w 1272"/>
                <a:gd name="T103" fmla="*/ 88 h 137"/>
                <a:gd name="T104" fmla="*/ 21 w 1272"/>
                <a:gd name="T105" fmla="*/ 3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2" h="137">
                  <a:moveTo>
                    <a:pt x="1272" y="33"/>
                  </a:moveTo>
                  <a:cubicBezTo>
                    <a:pt x="1256" y="33"/>
                    <a:pt x="1256" y="33"/>
                    <a:pt x="1256" y="33"/>
                  </a:cubicBezTo>
                  <a:cubicBezTo>
                    <a:pt x="1236" y="93"/>
                    <a:pt x="1236" y="93"/>
                    <a:pt x="1236" y="93"/>
                  </a:cubicBezTo>
                  <a:cubicBezTo>
                    <a:pt x="1216" y="33"/>
                    <a:pt x="1216" y="33"/>
                    <a:pt x="1216" y="33"/>
                  </a:cubicBezTo>
                  <a:cubicBezTo>
                    <a:pt x="1198" y="33"/>
                    <a:pt x="1198" y="33"/>
                    <a:pt x="1198" y="33"/>
                  </a:cubicBezTo>
                  <a:cubicBezTo>
                    <a:pt x="1227" y="109"/>
                    <a:pt x="1227" y="109"/>
                    <a:pt x="1227" y="109"/>
                  </a:cubicBezTo>
                  <a:cubicBezTo>
                    <a:pt x="1217" y="137"/>
                    <a:pt x="1217" y="137"/>
                    <a:pt x="1217" y="137"/>
                  </a:cubicBezTo>
                  <a:cubicBezTo>
                    <a:pt x="1233" y="137"/>
                    <a:pt x="1233" y="137"/>
                    <a:pt x="1233" y="137"/>
                  </a:cubicBezTo>
                  <a:lnTo>
                    <a:pt x="1272" y="33"/>
                  </a:lnTo>
                  <a:close/>
                  <a:moveTo>
                    <a:pt x="1189" y="31"/>
                  </a:moveTo>
                  <a:cubicBezTo>
                    <a:pt x="1180" y="31"/>
                    <a:pt x="1172" y="36"/>
                    <a:pt x="1168" y="44"/>
                  </a:cubicBezTo>
                  <a:cubicBezTo>
                    <a:pt x="1167" y="44"/>
                    <a:pt x="1167" y="44"/>
                    <a:pt x="1167" y="44"/>
                  </a:cubicBezTo>
                  <a:cubicBezTo>
                    <a:pt x="1167" y="33"/>
                    <a:pt x="1167" y="33"/>
                    <a:pt x="1167" y="33"/>
                  </a:cubicBezTo>
                  <a:cubicBezTo>
                    <a:pt x="1152" y="33"/>
                    <a:pt x="1152" y="33"/>
                    <a:pt x="1152" y="33"/>
                  </a:cubicBezTo>
                  <a:cubicBezTo>
                    <a:pt x="1152" y="109"/>
                    <a:pt x="1152" y="109"/>
                    <a:pt x="1152" y="109"/>
                  </a:cubicBezTo>
                  <a:cubicBezTo>
                    <a:pt x="1168" y="109"/>
                    <a:pt x="1168" y="109"/>
                    <a:pt x="1168" y="109"/>
                  </a:cubicBezTo>
                  <a:cubicBezTo>
                    <a:pt x="1168" y="66"/>
                    <a:pt x="1168" y="66"/>
                    <a:pt x="1168" y="66"/>
                  </a:cubicBezTo>
                  <a:cubicBezTo>
                    <a:pt x="1168" y="53"/>
                    <a:pt x="1176" y="45"/>
                    <a:pt x="1187" y="45"/>
                  </a:cubicBezTo>
                  <a:cubicBezTo>
                    <a:pt x="1189" y="45"/>
                    <a:pt x="1191" y="46"/>
                    <a:pt x="1192" y="46"/>
                  </a:cubicBezTo>
                  <a:cubicBezTo>
                    <a:pt x="1193" y="31"/>
                    <a:pt x="1193" y="31"/>
                    <a:pt x="1193" y="31"/>
                  </a:cubicBezTo>
                  <a:cubicBezTo>
                    <a:pt x="1192" y="31"/>
                    <a:pt x="1191" y="31"/>
                    <a:pt x="1189" y="31"/>
                  </a:cubicBezTo>
                  <a:moveTo>
                    <a:pt x="1129" y="96"/>
                  </a:moveTo>
                  <a:cubicBezTo>
                    <a:pt x="1120" y="96"/>
                    <a:pt x="1115" y="91"/>
                    <a:pt x="1115" y="80"/>
                  </a:cubicBezTo>
                  <a:cubicBezTo>
                    <a:pt x="1115" y="45"/>
                    <a:pt x="1115" y="45"/>
                    <a:pt x="1115" y="45"/>
                  </a:cubicBezTo>
                  <a:cubicBezTo>
                    <a:pt x="1135" y="45"/>
                    <a:pt x="1135" y="45"/>
                    <a:pt x="1135" y="45"/>
                  </a:cubicBezTo>
                  <a:cubicBezTo>
                    <a:pt x="1135" y="33"/>
                    <a:pt x="1135" y="33"/>
                    <a:pt x="1135" y="33"/>
                  </a:cubicBezTo>
                  <a:cubicBezTo>
                    <a:pt x="1115" y="33"/>
                    <a:pt x="1115" y="33"/>
                    <a:pt x="1115" y="33"/>
                  </a:cubicBezTo>
                  <a:cubicBezTo>
                    <a:pt x="1115" y="12"/>
                    <a:pt x="1115" y="12"/>
                    <a:pt x="1115" y="12"/>
                  </a:cubicBezTo>
                  <a:cubicBezTo>
                    <a:pt x="1100" y="14"/>
                    <a:pt x="1100" y="14"/>
                    <a:pt x="1100" y="14"/>
                  </a:cubicBezTo>
                  <a:cubicBezTo>
                    <a:pt x="1100" y="33"/>
                    <a:pt x="1100" y="33"/>
                    <a:pt x="1100" y="33"/>
                  </a:cubicBezTo>
                  <a:cubicBezTo>
                    <a:pt x="1090" y="33"/>
                    <a:pt x="1090" y="33"/>
                    <a:pt x="1090" y="33"/>
                  </a:cubicBezTo>
                  <a:cubicBezTo>
                    <a:pt x="1090" y="45"/>
                    <a:pt x="1090" y="45"/>
                    <a:pt x="1090" y="45"/>
                  </a:cubicBezTo>
                  <a:cubicBezTo>
                    <a:pt x="1100" y="45"/>
                    <a:pt x="1100" y="45"/>
                    <a:pt x="1100" y="45"/>
                  </a:cubicBezTo>
                  <a:cubicBezTo>
                    <a:pt x="1100" y="81"/>
                    <a:pt x="1100" y="81"/>
                    <a:pt x="1100" y="81"/>
                  </a:cubicBezTo>
                  <a:cubicBezTo>
                    <a:pt x="1100" y="104"/>
                    <a:pt x="1115" y="110"/>
                    <a:pt x="1128" y="110"/>
                  </a:cubicBezTo>
                  <a:cubicBezTo>
                    <a:pt x="1132" y="110"/>
                    <a:pt x="1136" y="109"/>
                    <a:pt x="1138" y="109"/>
                  </a:cubicBezTo>
                  <a:cubicBezTo>
                    <a:pt x="1138" y="94"/>
                    <a:pt x="1138" y="94"/>
                    <a:pt x="1138" y="94"/>
                  </a:cubicBezTo>
                  <a:cubicBezTo>
                    <a:pt x="1136" y="95"/>
                    <a:pt x="1132" y="96"/>
                    <a:pt x="1129" y="96"/>
                  </a:cubicBezTo>
                  <a:moveTo>
                    <a:pt x="1030" y="85"/>
                  </a:moveTo>
                  <a:cubicBezTo>
                    <a:pt x="1021" y="95"/>
                    <a:pt x="1021" y="95"/>
                    <a:pt x="1021" y="95"/>
                  </a:cubicBezTo>
                  <a:cubicBezTo>
                    <a:pt x="1026" y="103"/>
                    <a:pt x="1036" y="110"/>
                    <a:pt x="1051" y="110"/>
                  </a:cubicBezTo>
                  <a:cubicBezTo>
                    <a:pt x="1069" y="110"/>
                    <a:pt x="1081" y="101"/>
                    <a:pt x="1081" y="86"/>
                  </a:cubicBezTo>
                  <a:cubicBezTo>
                    <a:pt x="1081" y="72"/>
                    <a:pt x="1069" y="67"/>
                    <a:pt x="1055" y="63"/>
                  </a:cubicBezTo>
                  <a:cubicBezTo>
                    <a:pt x="1046" y="61"/>
                    <a:pt x="1039" y="58"/>
                    <a:pt x="1039" y="52"/>
                  </a:cubicBezTo>
                  <a:cubicBezTo>
                    <a:pt x="1039" y="47"/>
                    <a:pt x="1043" y="43"/>
                    <a:pt x="1051" y="43"/>
                  </a:cubicBezTo>
                  <a:cubicBezTo>
                    <a:pt x="1060" y="43"/>
                    <a:pt x="1068" y="48"/>
                    <a:pt x="1072" y="54"/>
                  </a:cubicBezTo>
                  <a:cubicBezTo>
                    <a:pt x="1080" y="43"/>
                    <a:pt x="1080" y="43"/>
                    <a:pt x="1080" y="43"/>
                  </a:cubicBezTo>
                  <a:cubicBezTo>
                    <a:pt x="1073" y="36"/>
                    <a:pt x="1064" y="31"/>
                    <a:pt x="1051" y="31"/>
                  </a:cubicBezTo>
                  <a:cubicBezTo>
                    <a:pt x="1035" y="31"/>
                    <a:pt x="1024" y="39"/>
                    <a:pt x="1024" y="53"/>
                  </a:cubicBezTo>
                  <a:cubicBezTo>
                    <a:pt x="1024" y="67"/>
                    <a:pt x="1036" y="72"/>
                    <a:pt x="1050" y="76"/>
                  </a:cubicBezTo>
                  <a:cubicBezTo>
                    <a:pt x="1060" y="78"/>
                    <a:pt x="1066" y="82"/>
                    <a:pt x="1066" y="88"/>
                  </a:cubicBezTo>
                  <a:cubicBezTo>
                    <a:pt x="1066" y="94"/>
                    <a:pt x="1060" y="98"/>
                    <a:pt x="1052" y="98"/>
                  </a:cubicBezTo>
                  <a:cubicBezTo>
                    <a:pt x="1041" y="98"/>
                    <a:pt x="1033" y="92"/>
                    <a:pt x="1030" y="85"/>
                  </a:cubicBezTo>
                  <a:moveTo>
                    <a:pt x="1006" y="33"/>
                  </a:moveTo>
                  <a:cubicBezTo>
                    <a:pt x="991" y="33"/>
                    <a:pt x="991" y="33"/>
                    <a:pt x="991" y="33"/>
                  </a:cubicBezTo>
                  <a:cubicBezTo>
                    <a:pt x="991" y="109"/>
                    <a:pt x="991" y="109"/>
                    <a:pt x="991" y="109"/>
                  </a:cubicBezTo>
                  <a:cubicBezTo>
                    <a:pt x="1006" y="109"/>
                    <a:pt x="1006" y="109"/>
                    <a:pt x="1006" y="109"/>
                  </a:cubicBezTo>
                  <a:lnTo>
                    <a:pt x="1006" y="33"/>
                  </a:lnTo>
                  <a:close/>
                  <a:moveTo>
                    <a:pt x="1008" y="10"/>
                  </a:moveTo>
                  <a:cubicBezTo>
                    <a:pt x="1008" y="4"/>
                    <a:pt x="1004" y="0"/>
                    <a:pt x="998" y="0"/>
                  </a:cubicBezTo>
                  <a:cubicBezTo>
                    <a:pt x="993" y="0"/>
                    <a:pt x="988" y="4"/>
                    <a:pt x="988" y="10"/>
                  </a:cubicBezTo>
                  <a:cubicBezTo>
                    <a:pt x="988" y="16"/>
                    <a:pt x="993" y="20"/>
                    <a:pt x="998" y="20"/>
                  </a:cubicBezTo>
                  <a:cubicBezTo>
                    <a:pt x="1004" y="20"/>
                    <a:pt x="1008" y="16"/>
                    <a:pt x="1008" y="10"/>
                  </a:cubicBezTo>
                  <a:moveTo>
                    <a:pt x="967" y="96"/>
                  </a:moveTo>
                  <a:cubicBezTo>
                    <a:pt x="958" y="96"/>
                    <a:pt x="953" y="91"/>
                    <a:pt x="953" y="80"/>
                  </a:cubicBezTo>
                  <a:cubicBezTo>
                    <a:pt x="953" y="45"/>
                    <a:pt x="953" y="45"/>
                    <a:pt x="953" y="45"/>
                  </a:cubicBezTo>
                  <a:cubicBezTo>
                    <a:pt x="974" y="45"/>
                    <a:pt x="974" y="45"/>
                    <a:pt x="974" y="45"/>
                  </a:cubicBezTo>
                  <a:cubicBezTo>
                    <a:pt x="974" y="33"/>
                    <a:pt x="974" y="33"/>
                    <a:pt x="974" y="33"/>
                  </a:cubicBezTo>
                  <a:cubicBezTo>
                    <a:pt x="953" y="33"/>
                    <a:pt x="953" y="33"/>
                    <a:pt x="953" y="33"/>
                  </a:cubicBezTo>
                  <a:cubicBezTo>
                    <a:pt x="953" y="12"/>
                    <a:pt x="953" y="12"/>
                    <a:pt x="953" y="12"/>
                  </a:cubicBezTo>
                  <a:cubicBezTo>
                    <a:pt x="938" y="14"/>
                    <a:pt x="938" y="14"/>
                    <a:pt x="938" y="14"/>
                  </a:cubicBezTo>
                  <a:cubicBezTo>
                    <a:pt x="938" y="33"/>
                    <a:pt x="938" y="33"/>
                    <a:pt x="938" y="33"/>
                  </a:cubicBezTo>
                  <a:cubicBezTo>
                    <a:pt x="928" y="33"/>
                    <a:pt x="928" y="33"/>
                    <a:pt x="928" y="33"/>
                  </a:cubicBezTo>
                  <a:cubicBezTo>
                    <a:pt x="928" y="45"/>
                    <a:pt x="928" y="45"/>
                    <a:pt x="928" y="45"/>
                  </a:cubicBezTo>
                  <a:cubicBezTo>
                    <a:pt x="938" y="45"/>
                    <a:pt x="938" y="45"/>
                    <a:pt x="938" y="45"/>
                  </a:cubicBezTo>
                  <a:cubicBezTo>
                    <a:pt x="938" y="81"/>
                    <a:pt x="938" y="81"/>
                    <a:pt x="938" y="81"/>
                  </a:cubicBezTo>
                  <a:cubicBezTo>
                    <a:pt x="938" y="104"/>
                    <a:pt x="953" y="110"/>
                    <a:pt x="966" y="110"/>
                  </a:cubicBezTo>
                  <a:cubicBezTo>
                    <a:pt x="971" y="110"/>
                    <a:pt x="974" y="109"/>
                    <a:pt x="977" y="109"/>
                  </a:cubicBezTo>
                  <a:cubicBezTo>
                    <a:pt x="977" y="94"/>
                    <a:pt x="977" y="94"/>
                    <a:pt x="977" y="94"/>
                  </a:cubicBezTo>
                  <a:cubicBezTo>
                    <a:pt x="974" y="95"/>
                    <a:pt x="971" y="96"/>
                    <a:pt x="967" y="96"/>
                  </a:cubicBezTo>
                  <a:moveTo>
                    <a:pt x="889" y="31"/>
                  </a:moveTo>
                  <a:cubicBezTo>
                    <a:pt x="879" y="31"/>
                    <a:pt x="870" y="36"/>
                    <a:pt x="866" y="43"/>
                  </a:cubicBezTo>
                  <a:cubicBezTo>
                    <a:pt x="865" y="43"/>
                    <a:pt x="865" y="43"/>
                    <a:pt x="865" y="43"/>
                  </a:cubicBezTo>
                  <a:cubicBezTo>
                    <a:pt x="864" y="33"/>
                    <a:pt x="864" y="33"/>
                    <a:pt x="864" y="33"/>
                  </a:cubicBezTo>
                  <a:cubicBezTo>
                    <a:pt x="850" y="33"/>
                    <a:pt x="850" y="33"/>
                    <a:pt x="850" y="33"/>
                  </a:cubicBezTo>
                  <a:cubicBezTo>
                    <a:pt x="850" y="109"/>
                    <a:pt x="850" y="109"/>
                    <a:pt x="850" y="109"/>
                  </a:cubicBezTo>
                  <a:cubicBezTo>
                    <a:pt x="865" y="109"/>
                    <a:pt x="865" y="109"/>
                    <a:pt x="865" y="109"/>
                  </a:cubicBezTo>
                  <a:cubicBezTo>
                    <a:pt x="865" y="68"/>
                    <a:pt x="865" y="68"/>
                    <a:pt x="865" y="68"/>
                  </a:cubicBezTo>
                  <a:cubicBezTo>
                    <a:pt x="865" y="60"/>
                    <a:pt x="867" y="55"/>
                    <a:pt x="870" y="51"/>
                  </a:cubicBezTo>
                  <a:cubicBezTo>
                    <a:pt x="874" y="47"/>
                    <a:pt x="880" y="44"/>
                    <a:pt x="885" y="44"/>
                  </a:cubicBezTo>
                  <a:cubicBezTo>
                    <a:pt x="895" y="44"/>
                    <a:pt x="901" y="50"/>
                    <a:pt x="901" y="63"/>
                  </a:cubicBezTo>
                  <a:cubicBezTo>
                    <a:pt x="901" y="109"/>
                    <a:pt x="901" y="109"/>
                    <a:pt x="901" y="109"/>
                  </a:cubicBezTo>
                  <a:cubicBezTo>
                    <a:pt x="916" y="109"/>
                    <a:pt x="916" y="109"/>
                    <a:pt x="916" y="109"/>
                  </a:cubicBezTo>
                  <a:cubicBezTo>
                    <a:pt x="916" y="58"/>
                    <a:pt x="916" y="58"/>
                    <a:pt x="916" y="58"/>
                  </a:cubicBezTo>
                  <a:cubicBezTo>
                    <a:pt x="916" y="38"/>
                    <a:pt x="903" y="31"/>
                    <a:pt x="889" y="31"/>
                  </a:cubicBezTo>
                  <a:moveTo>
                    <a:pt x="800" y="44"/>
                  </a:moveTo>
                  <a:cubicBezTo>
                    <a:pt x="811" y="44"/>
                    <a:pt x="818" y="51"/>
                    <a:pt x="819" y="62"/>
                  </a:cubicBezTo>
                  <a:cubicBezTo>
                    <a:pt x="780" y="62"/>
                    <a:pt x="780" y="62"/>
                    <a:pt x="780" y="62"/>
                  </a:cubicBezTo>
                  <a:cubicBezTo>
                    <a:pt x="782" y="50"/>
                    <a:pt x="790" y="44"/>
                    <a:pt x="800" y="44"/>
                  </a:cubicBezTo>
                  <a:moveTo>
                    <a:pt x="801" y="31"/>
                  </a:moveTo>
                  <a:cubicBezTo>
                    <a:pt x="779" y="31"/>
                    <a:pt x="764" y="47"/>
                    <a:pt x="764" y="70"/>
                  </a:cubicBezTo>
                  <a:cubicBezTo>
                    <a:pt x="764" y="95"/>
                    <a:pt x="780" y="110"/>
                    <a:pt x="801" y="110"/>
                  </a:cubicBezTo>
                  <a:cubicBezTo>
                    <a:pt x="816" y="110"/>
                    <a:pt x="828" y="101"/>
                    <a:pt x="832" y="90"/>
                  </a:cubicBezTo>
                  <a:cubicBezTo>
                    <a:pt x="820" y="83"/>
                    <a:pt x="820" y="83"/>
                    <a:pt x="820" y="83"/>
                  </a:cubicBezTo>
                  <a:cubicBezTo>
                    <a:pt x="816" y="93"/>
                    <a:pt x="809" y="97"/>
                    <a:pt x="801" y="97"/>
                  </a:cubicBezTo>
                  <a:cubicBezTo>
                    <a:pt x="789" y="97"/>
                    <a:pt x="780" y="88"/>
                    <a:pt x="780" y="72"/>
                  </a:cubicBezTo>
                  <a:cubicBezTo>
                    <a:pt x="834" y="72"/>
                    <a:pt x="834" y="72"/>
                    <a:pt x="834" y="72"/>
                  </a:cubicBezTo>
                  <a:cubicBezTo>
                    <a:pt x="834" y="69"/>
                    <a:pt x="834" y="69"/>
                    <a:pt x="834" y="69"/>
                  </a:cubicBezTo>
                  <a:cubicBezTo>
                    <a:pt x="834" y="48"/>
                    <a:pt x="822" y="31"/>
                    <a:pt x="801" y="31"/>
                  </a:cubicBezTo>
                  <a:moveTo>
                    <a:pt x="684" y="23"/>
                  </a:moveTo>
                  <a:cubicBezTo>
                    <a:pt x="698" y="23"/>
                    <a:pt x="698" y="23"/>
                    <a:pt x="698" y="23"/>
                  </a:cubicBezTo>
                  <a:cubicBezTo>
                    <a:pt x="726" y="23"/>
                    <a:pt x="736" y="36"/>
                    <a:pt x="736" y="59"/>
                  </a:cubicBezTo>
                  <a:cubicBezTo>
                    <a:pt x="736" y="82"/>
                    <a:pt x="726" y="95"/>
                    <a:pt x="698" y="95"/>
                  </a:cubicBezTo>
                  <a:cubicBezTo>
                    <a:pt x="684" y="95"/>
                    <a:pt x="684" y="95"/>
                    <a:pt x="684" y="95"/>
                  </a:cubicBezTo>
                  <a:lnTo>
                    <a:pt x="684" y="23"/>
                  </a:lnTo>
                  <a:close/>
                  <a:moveTo>
                    <a:pt x="699" y="9"/>
                  </a:moveTo>
                  <a:cubicBezTo>
                    <a:pt x="668" y="9"/>
                    <a:pt x="668" y="9"/>
                    <a:pt x="668" y="9"/>
                  </a:cubicBezTo>
                  <a:cubicBezTo>
                    <a:pt x="668" y="109"/>
                    <a:pt x="668" y="109"/>
                    <a:pt x="668" y="109"/>
                  </a:cubicBezTo>
                  <a:cubicBezTo>
                    <a:pt x="699" y="109"/>
                    <a:pt x="699" y="109"/>
                    <a:pt x="699" y="109"/>
                  </a:cubicBezTo>
                  <a:cubicBezTo>
                    <a:pt x="736" y="109"/>
                    <a:pt x="752" y="89"/>
                    <a:pt x="752" y="59"/>
                  </a:cubicBezTo>
                  <a:cubicBezTo>
                    <a:pt x="752" y="28"/>
                    <a:pt x="736" y="9"/>
                    <a:pt x="699" y="9"/>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26"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spTree>
    <p:extLst>
      <p:ext uri="{BB962C8B-B14F-4D97-AF65-F5344CB8AC3E}">
        <p14:creationId xmlns:p14="http://schemas.microsoft.com/office/powerpoint/2010/main" val="383865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 Education &amp; Social Work">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4130938" y="1754189"/>
            <a:ext cx="8061063"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2" name="Freeform 5"/>
          <p:cNvSpPr>
            <a:spLocks noEditPoints="1"/>
          </p:cNvSpPr>
          <p:nvPr userDrawn="1"/>
        </p:nvSpPr>
        <p:spPr bwMode="auto">
          <a:xfrm>
            <a:off x="11175725" y="325466"/>
            <a:ext cx="499809"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nvGrpSpPr>
          <p:cNvPr id="18" name="Group 4"/>
          <p:cNvGrpSpPr>
            <a:grpSpLocks noChangeAspect="1"/>
          </p:cNvGrpSpPr>
          <p:nvPr userDrawn="1"/>
        </p:nvGrpSpPr>
        <p:grpSpPr bwMode="auto">
          <a:xfrm>
            <a:off x="3298674" y="2335989"/>
            <a:ext cx="3137596" cy="737999"/>
            <a:chOff x="4503" y="1697"/>
            <a:chExt cx="2857" cy="896"/>
          </a:xfrm>
        </p:grpSpPr>
        <p:sp>
          <p:nvSpPr>
            <p:cNvPr id="20" name="Freeform 5"/>
            <p:cNvSpPr>
              <a:spLocks noEditPoints="1"/>
            </p:cNvSpPr>
            <p:nvPr userDrawn="1"/>
          </p:nvSpPr>
          <p:spPr bwMode="auto">
            <a:xfrm>
              <a:off x="4513" y="2310"/>
              <a:ext cx="2847" cy="283"/>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27" name="Freeform 6"/>
            <p:cNvSpPr>
              <a:spLocks noEditPoints="1"/>
            </p:cNvSpPr>
            <p:nvPr userDrawn="1"/>
          </p:nvSpPr>
          <p:spPr bwMode="auto">
            <a:xfrm>
              <a:off x="4505" y="2003"/>
              <a:ext cx="2208" cy="229"/>
            </a:xfrm>
            <a:custGeom>
              <a:avLst/>
              <a:gdLst>
                <a:gd name="T0" fmla="*/ 1040 w 1074"/>
                <a:gd name="T1" fmla="*/ 63 h 111"/>
                <a:gd name="T2" fmla="*/ 1020 w 1074"/>
                <a:gd name="T3" fmla="*/ 65 h 111"/>
                <a:gd name="T4" fmla="*/ 1005 w 1074"/>
                <a:gd name="T5" fmla="*/ 109 h 111"/>
                <a:gd name="T6" fmla="*/ 1030 w 1074"/>
                <a:gd name="T7" fmla="*/ 73 h 111"/>
                <a:gd name="T8" fmla="*/ 969 w 1074"/>
                <a:gd name="T9" fmla="*/ 44 h 111"/>
                <a:gd name="T10" fmla="*/ 953 w 1074"/>
                <a:gd name="T11" fmla="*/ 33 h 111"/>
                <a:gd name="T12" fmla="*/ 968 w 1074"/>
                <a:gd name="T13" fmla="*/ 66 h 111"/>
                <a:gd name="T14" fmla="*/ 993 w 1074"/>
                <a:gd name="T15" fmla="*/ 32 h 111"/>
                <a:gd name="T16" fmla="*/ 900 w 1074"/>
                <a:gd name="T17" fmla="*/ 97 h 111"/>
                <a:gd name="T18" fmla="*/ 921 w 1074"/>
                <a:gd name="T19" fmla="*/ 71 h 111"/>
                <a:gd name="T20" fmla="*/ 863 w 1074"/>
                <a:gd name="T21" fmla="*/ 71 h 111"/>
                <a:gd name="T22" fmla="*/ 843 w 1074"/>
                <a:gd name="T23" fmla="*/ 10 h 111"/>
                <a:gd name="T24" fmla="*/ 782 w 1074"/>
                <a:gd name="T25" fmla="*/ 10 h 111"/>
                <a:gd name="T26" fmla="*/ 720 w 1074"/>
                <a:gd name="T27" fmla="*/ 10 h 111"/>
                <a:gd name="T28" fmla="*/ 790 w 1074"/>
                <a:gd name="T29" fmla="*/ 31 h 111"/>
                <a:gd name="T30" fmla="*/ 861 w 1074"/>
                <a:gd name="T31" fmla="*/ 10 h 111"/>
                <a:gd name="T32" fmla="*/ 674 w 1074"/>
                <a:gd name="T33" fmla="*/ 2 h 111"/>
                <a:gd name="T34" fmla="*/ 674 w 1074"/>
                <a:gd name="T35" fmla="*/ 109 h 111"/>
                <a:gd name="T36" fmla="*/ 605 w 1074"/>
                <a:gd name="T37" fmla="*/ 76 h 111"/>
                <a:gd name="T38" fmla="*/ 601 w 1074"/>
                <a:gd name="T39" fmla="*/ 99 h 111"/>
                <a:gd name="T40" fmla="*/ 607 w 1074"/>
                <a:gd name="T41" fmla="*/ 31 h 111"/>
                <a:gd name="T42" fmla="*/ 606 w 1074"/>
                <a:gd name="T43" fmla="*/ 44 h 111"/>
                <a:gd name="T44" fmla="*/ 574 w 1074"/>
                <a:gd name="T45" fmla="*/ 89 h 111"/>
                <a:gd name="T46" fmla="*/ 624 w 1074"/>
                <a:gd name="T47" fmla="*/ 98 h 111"/>
                <a:gd name="T48" fmla="*/ 646 w 1074"/>
                <a:gd name="T49" fmla="*/ 98 h 111"/>
                <a:gd name="T50" fmla="*/ 542 w 1074"/>
                <a:gd name="T51" fmla="*/ 33 h 111"/>
                <a:gd name="T52" fmla="*/ 558 w 1074"/>
                <a:gd name="T53" fmla="*/ 33 h 111"/>
                <a:gd name="T54" fmla="*/ 540 w 1074"/>
                <a:gd name="T55" fmla="*/ 10 h 111"/>
                <a:gd name="T56" fmla="*/ 527 w 1074"/>
                <a:gd name="T57" fmla="*/ 87 h 111"/>
                <a:gd name="T58" fmla="*/ 472 w 1074"/>
                <a:gd name="T59" fmla="*/ 71 h 111"/>
                <a:gd name="T60" fmla="*/ 527 w 1074"/>
                <a:gd name="T61" fmla="*/ 55 h 111"/>
                <a:gd name="T62" fmla="*/ 494 w 1074"/>
                <a:gd name="T63" fmla="*/ 111 h 111"/>
                <a:gd name="T64" fmla="*/ 408 w 1074"/>
                <a:gd name="T65" fmla="*/ 97 h 111"/>
                <a:gd name="T66" fmla="*/ 430 w 1074"/>
                <a:gd name="T67" fmla="*/ 71 h 111"/>
                <a:gd name="T68" fmla="*/ 372 w 1074"/>
                <a:gd name="T69" fmla="*/ 71 h 111"/>
                <a:gd name="T70" fmla="*/ 345 w 1074"/>
                <a:gd name="T71" fmla="*/ 36 h 111"/>
                <a:gd name="T72" fmla="*/ 293 w 1074"/>
                <a:gd name="T73" fmla="*/ 35 h 111"/>
                <a:gd name="T74" fmla="*/ 326 w 1074"/>
                <a:gd name="T75" fmla="*/ 97 h 111"/>
                <a:gd name="T76" fmla="*/ 326 w 1074"/>
                <a:gd name="T77" fmla="*/ 111 h 111"/>
                <a:gd name="T78" fmla="*/ 309 w 1074"/>
                <a:gd name="T79" fmla="*/ 35 h 111"/>
                <a:gd name="T80" fmla="*/ 203 w 1074"/>
                <a:gd name="T81" fmla="*/ 97 h 111"/>
                <a:gd name="T82" fmla="*/ 226 w 1074"/>
                <a:gd name="T83" fmla="*/ 67 h 111"/>
                <a:gd name="T84" fmla="*/ 226 w 1074"/>
                <a:gd name="T85" fmla="*/ 4 h 111"/>
                <a:gd name="T86" fmla="*/ 201 w 1074"/>
                <a:gd name="T87" fmla="*/ 31 h 111"/>
                <a:gd name="T88" fmla="*/ 225 w 1074"/>
                <a:gd name="T89" fmla="*/ 99 h 111"/>
                <a:gd name="T90" fmla="*/ 241 w 1074"/>
                <a:gd name="T91" fmla="*/ 109 h 111"/>
                <a:gd name="T92" fmla="*/ 124 w 1074"/>
                <a:gd name="T93" fmla="*/ 31 h 111"/>
                <a:gd name="T94" fmla="*/ 100 w 1074"/>
                <a:gd name="T95" fmla="*/ 33 h 111"/>
                <a:gd name="T96" fmla="*/ 101 w 1074"/>
                <a:gd name="T97" fmla="*/ 109 h 111"/>
                <a:gd name="T98" fmla="*/ 121 w 1074"/>
                <a:gd name="T99" fmla="*/ 45 h 111"/>
                <a:gd name="T100" fmla="*/ 151 w 1074"/>
                <a:gd name="T101" fmla="*/ 109 h 111"/>
                <a:gd name="T102" fmla="*/ 28 w 1074"/>
                <a:gd name="T103" fmla="*/ 99 h 111"/>
                <a:gd name="T104" fmla="*/ 48 w 1074"/>
                <a:gd name="T105" fmla="*/ 74 h 111"/>
                <a:gd name="T106" fmla="*/ 63 w 1074"/>
                <a:gd name="T107" fmla="*/ 98 h 111"/>
                <a:gd name="T108" fmla="*/ 3 w 1074"/>
                <a:gd name="T109" fmla="*/ 51 h 111"/>
                <a:gd name="T110" fmla="*/ 48 w 1074"/>
                <a:gd name="T111" fmla="*/ 63 h 111"/>
                <a:gd name="T112" fmla="*/ 25 w 1074"/>
                <a:gd name="T113" fmla="*/ 111 h 111"/>
                <a:gd name="T114" fmla="*/ 51 w 1074"/>
                <a:gd name="T115" fmla="*/ 109 h 111"/>
                <a:gd name="T116" fmla="*/ 63 w 1074"/>
                <a:gd name="T117" fmla="*/ 9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4" h="111">
                  <a:moveTo>
                    <a:pt x="1056" y="109"/>
                  </a:moveTo>
                  <a:cubicBezTo>
                    <a:pt x="1074" y="109"/>
                    <a:pt x="1074" y="109"/>
                    <a:pt x="1074" y="109"/>
                  </a:cubicBezTo>
                  <a:cubicBezTo>
                    <a:pt x="1040" y="63"/>
                    <a:pt x="1040" y="63"/>
                    <a:pt x="1040" y="63"/>
                  </a:cubicBezTo>
                  <a:cubicBezTo>
                    <a:pt x="1070" y="33"/>
                    <a:pt x="1070" y="33"/>
                    <a:pt x="1070" y="33"/>
                  </a:cubicBezTo>
                  <a:cubicBezTo>
                    <a:pt x="1051" y="33"/>
                    <a:pt x="1051" y="33"/>
                    <a:pt x="1051" y="33"/>
                  </a:cubicBezTo>
                  <a:cubicBezTo>
                    <a:pt x="1020" y="65"/>
                    <a:pt x="1020" y="65"/>
                    <a:pt x="1020" y="65"/>
                  </a:cubicBezTo>
                  <a:cubicBezTo>
                    <a:pt x="1020" y="2"/>
                    <a:pt x="1020" y="2"/>
                    <a:pt x="1020" y="2"/>
                  </a:cubicBezTo>
                  <a:cubicBezTo>
                    <a:pt x="1005" y="4"/>
                    <a:pt x="1005" y="4"/>
                    <a:pt x="1005" y="4"/>
                  </a:cubicBezTo>
                  <a:cubicBezTo>
                    <a:pt x="1005" y="109"/>
                    <a:pt x="1005" y="109"/>
                    <a:pt x="1005" y="109"/>
                  </a:cubicBezTo>
                  <a:cubicBezTo>
                    <a:pt x="1020" y="109"/>
                    <a:pt x="1020" y="109"/>
                    <a:pt x="1020" y="109"/>
                  </a:cubicBezTo>
                  <a:cubicBezTo>
                    <a:pt x="1020" y="83"/>
                    <a:pt x="1020" y="83"/>
                    <a:pt x="1020" y="83"/>
                  </a:cubicBezTo>
                  <a:cubicBezTo>
                    <a:pt x="1030" y="73"/>
                    <a:pt x="1030" y="73"/>
                    <a:pt x="1030" y="73"/>
                  </a:cubicBezTo>
                  <a:lnTo>
                    <a:pt x="1056" y="109"/>
                  </a:lnTo>
                  <a:close/>
                  <a:moveTo>
                    <a:pt x="989" y="31"/>
                  </a:moveTo>
                  <a:cubicBezTo>
                    <a:pt x="980" y="31"/>
                    <a:pt x="972" y="36"/>
                    <a:pt x="969" y="44"/>
                  </a:cubicBezTo>
                  <a:cubicBezTo>
                    <a:pt x="967" y="44"/>
                    <a:pt x="967" y="44"/>
                    <a:pt x="967" y="44"/>
                  </a:cubicBezTo>
                  <a:cubicBezTo>
                    <a:pt x="967" y="33"/>
                    <a:pt x="967" y="33"/>
                    <a:pt x="967" y="33"/>
                  </a:cubicBezTo>
                  <a:cubicBezTo>
                    <a:pt x="953" y="33"/>
                    <a:pt x="953" y="33"/>
                    <a:pt x="953" y="33"/>
                  </a:cubicBezTo>
                  <a:cubicBezTo>
                    <a:pt x="953" y="109"/>
                    <a:pt x="953" y="109"/>
                    <a:pt x="953" y="109"/>
                  </a:cubicBezTo>
                  <a:cubicBezTo>
                    <a:pt x="968" y="109"/>
                    <a:pt x="968" y="109"/>
                    <a:pt x="968" y="109"/>
                  </a:cubicBezTo>
                  <a:cubicBezTo>
                    <a:pt x="968" y="66"/>
                    <a:pt x="968" y="66"/>
                    <a:pt x="968" y="66"/>
                  </a:cubicBezTo>
                  <a:cubicBezTo>
                    <a:pt x="968" y="53"/>
                    <a:pt x="976" y="46"/>
                    <a:pt x="987" y="46"/>
                  </a:cubicBezTo>
                  <a:cubicBezTo>
                    <a:pt x="989" y="46"/>
                    <a:pt x="991" y="46"/>
                    <a:pt x="992" y="47"/>
                  </a:cubicBezTo>
                  <a:cubicBezTo>
                    <a:pt x="993" y="32"/>
                    <a:pt x="993" y="32"/>
                    <a:pt x="993" y="32"/>
                  </a:cubicBezTo>
                  <a:cubicBezTo>
                    <a:pt x="992" y="31"/>
                    <a:pt x="991" y="31"/>
                    <a:pt x="989" y="31"/>
                  </a:cubicBezTo>
                  <a:moveTo>
                    <a:pt x="921" y="71"/>
                  </a:moveTo>
                  <a:cubicBezTo>
                    <a:pt x="921" y="88"/>
                    <a:pt x="913" y="97"/>
                    <a:pt x="900" y="97"/>
                  </a:cubicBezTo>
                  <a:cubicBezTo>
                    <a:pt x="886" y="97"/>
                    <a:pt x="878" y="88"/>
                    <a:pt x="878" y="71"/>
                  </a:cubicBezTo>
                  <a:cubicBezTo>
                    <a:pt x="878" y="54"/>
                    <a:pt x="886" y="44"/>
                    <a:pt x="900" y="44"/>
                  </a:cubicBezTo>
                  <a:cubicBezTo>
                    <a:pt x="913" y="44"/>
                    <a:pt x="921" y="54"/>
                    <a:pt x="921" y="71"/>
                  </a:cubicBezTo>
                  <a:moveTo>
                    <a:pt x="937" y="71"/>
                  </a:moveTo>
                  <a:cubicBezTo>
                    <a:pt x="937" y="47"/>
                    <a:pt x="922" y="31"/>
                    <a:pt x="900" y="31"/>
                  </a:cubicBezTo>
                  <a:cubicBezTo>
                    <a:pt x="878" y="31"/>
                    <a:pt x="863" y="47"/>
                    <a:pt x="863" y="71"/>
                  </a:cubicBezTo>
                  <a:cubicBezTo>
                    <a:pt x="863" y="95"/>
                    <a:pt x="878" y="111"/>
                    <a:pt x="900" y="111"/>
                  </a:cubicBezTo>
                  <a:cubicBezTo>
                    <a:pt x="922" y="111"/>
                    <a:pt x="937" y="95"/>
                    <a:pt x="937" y="71"/>
                  </a:cubicBezTo>
                  <a:moveTo>
                    <a:pt x="843" y="10"/>
                  </a:moveTo>
                  <a:cubicBezTo>
                    <a:pt x="822" y="86"/>
                    <a:pt x="822" y="86"/>
                    <a:pt x="822" y="86"/>
                  </a:cubicBezTo>
                  <a:cubicBezTo>
                    <a:pt x="799" y="10"/>
                    <a:pt x="799" y="10"/>
                    <a:pt x="799" y="10"/>
                  </a:cubicBezTo>
                  <a:cubicBezTo>
                    <a:pt x="782" y="10"/>
                    <a:pt x="782" y="10"/>
                    <a:pt x="782" y="10"/>
                  </a:cubicBezTo>
                  <a:cubicBezTo>
                    <a:pt x="759" y="86"/>
                    <a:pt x="759" y="86"/>
                    <a:pt x="759" y="86"/>
                  </a:cubicBezTo>
                  <a:cubicBezTo>
                    <a:pt x="738" y="10"/>
                    <a:pt x="738" y="10"/>
                    <a:pt x="738" y="10"/>
                  </a:cubicBezTo>
                  <a:cubicBezTo>
                    <a:pt x="720" y="10"/>
                    <a:pt x="720" y="10"/>
                    <a:pt x="720" y="10"/>
                  </a:cubicBezTo>
                  <a:cubicBezTo>
                    <a:pt x="749" y="109"/>
                    <a:pt x="749" y="109"/>
                    <a:pt x="749" y="109"/>
                  </a:cubicBezTo>
                  <a:cubicBezTo>
                    <a:pt x="766" y="109"/>
                    <a:pt x="766" y="109"/>
                    <a:pt x="766" y="109"/>
                  </a:cubicBezTo>
                  <a:cubicBezTo>
                    <a:pt x="790" y="31"/>
                    <a:pt x="790" y="31"/>
                    <a:pt x="790" y="31"/>
                  </a:cubicBezTo>
                  <a:cubicBezTo>
                    <a:pt x="815" y="109"/>
                    <a:pt x="815" y="109"/>
                    <a:pt x="815" y="109"/>
                  </a:cubicBezTo>
                  <a:cubicBezTo>
                    <a:pt x="832" y="109"/>
                    <a:pt x="832" y="109"/>
                    <a:pt x="832" y="109"/>
                  </a:cubicBezTo>
                  <a:cubicBezTo>
                    <a:pt x="861" y="10"/>
                    <a:pt x="861" y="10"/>
                    <a:pt x="861" y="10"/>
                  </a:cubicBezTo>
                  <a:lnTo>
                    <a:pt x="843" y="10"/>
                  </a:lnTo>
                  <a:close/>
                  <a:moveTo>
                    <a:pt x="674" y="109"/>
                  </a:moveTo>
                  <a:cubicBezTo>
                    <a:pt x="674" y="2"/>
                    <a:pt x="674" y="2"/>
                    <a:pt x="674" y="2"/>
                  </a:cubicBezTo>
                  <a:cubicBezTo>
                    <a:pt x="659" y="4"/>
                    <a:pt x="659" y="4"/>
                    <a:pt x="659" y="4"/>
                  </a:cubicBezTo>
                  <a:cubicBezTo>
                    <a:pt x="659" y="109"/>
                    <a:pt x="659" y="109"/>
                    <a:pt x="659" y="109"/>
                  </a:cubicBezTo>
                  <a:lnTo>
                    <a:pt x="674" y="109"/>
                  </a:lnTo>
                  <a:close/>
                  <a:moveTo>
                    <a:pt x="601" y="99"/>
                  </a:moveTo>
                  <a:cubicBezTo>
                    <a:pt x="593" y="99"/>
                    <a:pt x="589" y="95"/>
                    <a:pt x="589" y="88"/>
                  </a:cubicBezTo>
                  <a:cubicBezTo>
                    <a:pt x="589" y="81"/>
                    <a:pt x="593" y="77"/>
                    <a:pt x="605" y="76"/>
                  </a:cubicBezTo>
                  <a:cubicBezTo>
                    <a:pt x="622" y="74"/>
                    <a:pt x="622" y="74"/>
                    <a:pt x="622" y="74"/>
                  </a:cubicBezTo>
                  <a:cubicBezTo>
                    <a:pt x="622" y="79"/>
                    <a:pt x="622" y="79"/>
                    <a:pt x="622" y="79"/>
                  </a:cubicBezTo>
                  <a:cubicBezTo>
                    <a:pt x="622" y="92"/>
                    <a:pt x="611" y="99"/>
                    <a:pt x="601" y="99"/>
                  </a:cubicBezTo>
                  <a:moveTo>
                    <a:pt x="637" y="98"/>
                  </a:moveTo>
                  <a:cubicBezTo>
                    <a:pt x="637" y="61"/>
                    <a:pt x="637" y="61"/>
                    <a:pt x="637" y="61"/>
                  </a:cubicBezTo>
                  <a:cubicBezTo>
                    <a:pt x="637" y="38"/>
                    <a:pt x="623" y="31"/>
                    <a:pt x="607" y="31"/>
                  </a:cubicBezTo>
                  <a:cubicBezTo>
                    <a:pt x="592" y="31"/>
                    <a:pt x="581" y="39"/>
                    <a:pt x="577" y="51"/>
                  </a:cubicBezTo>
                  <a:cubicBezTo>
                    <a:pt x="589" y="56"/>
                    <a:pt x="589" y="56"/>
                    <a:pt x="589" y="56"/>
                  </a:cubicBezTo>
                  <a:cubicBezTo>
                    <a:pt x="592" y="49"/>
                    <a:pt x="597" y="44"/>
                    <a:pt x="606" y="44"/>
                  </a:cubicBezTo>
                  <a:cubicBezTo>
                    <a:pt x="617" y="44"/>
                    <a:pt x="621" y="50"/>
                    <a:pt x="622" y="63"/>
                  </a:cubicBezTo>
                  <a:cubicBezTo>
                    <a:pt x="601" y="66"/>
                    <a:pt x="601" y="66"/>
                    <a:pt x="601" y="66"/>
                  </a:cubicBezTo>
                  <a:cubicBezTo>
                    <a:pt x="583" y="68"/>
                    <a:pt x="574" y="75"/>
                    <a:pt x="574" y="89"/>
                  </a:cubicBezTo>
                  <a:cubicBezTo>
                    <a:pt x="574" y="103"/>
                    <a:pt x="584" y="111"/>
                    <a:pt x="598" y="111"/>
                  </a:cubicBezTo>
                  <a:cubicBezTo>
                    <a:pt x="610" y="111"/>
                    <a:pt x="619" y="105"/>
                    <a:pt x="623" y="98"/>
                  </a:cubicBezTo>
                  <a:cubicBezTo>
                    <a:pt x="624" y="98"/>
                    <a:pt x="624" y="98"/>
                    <a:pt x="624" y="98"/>
                  </a:cubicBezTo>
                  <a:cubicBezTo>
                    <a:pt x="625" y="109"/>
                    <a:pt x="625" y="109"/>
                    <a:pt x="625" y="109"/>
                  </a:cubicBezTo>
                  <a:cubicBezTo>
                    <a:pt x="646" y="109"/>
                    <a:pt x="646" y="109"/>
                    <a:pt x="646" y="109"/>
                  </a:cubicBezTo>
                  <a:cubicBezTo>
                    <a:pt x="646" y="98"/>
                    <a:pt x="646" y="98"/>
                    <a:pt x="646" y="98"/>
                  </a:cubicBezTo>
                  <a:lnTo>
                    <a:pt x="637" y="98"/>
                  </a:lnTo>
                  <a:close/>
                  <a:moveTo>
                    <a:pt x="558" y="33"/>
                  </a:moveTo>
                  <a:cubicBezTo>
                    <a:pt x="542" y="33"/>
                    <a:pt x="542" y="33"/>
                    <a:pt x="542" y="33"/>
                  </a:cubicBezTo>
                  <a:cubicBezTo>
                    <a:pt x="542" y="109"/>
                    <a:pt x="542" y="109"/>
                    <a:pt x="542" y="109"/>
                  </a:cubicBezTo>
                  <a:cubicBezTo>
                    <a:pt x="558" y="109"/>
                    <a:pt x="558" y="109"/>
                    <a:pt x="558" y="109"/>
                  </a:cubicBezTo>
                  <a:lnTo>
                    <a:pt x="558" y="33"/>
                  </a:lnTo>
                  <a:close/>
                  <a:moveTo>
                    <a:pt x="560" y="10"/>
                  </a:moveTo>
                  <a:cubicBezTo>
                    <a:pt x="560" y="5"/>
                    <a:pt x="556" y="0"/>
                    <a:pt x="550" y="0"/>
                  </a:cubicBezTo>
                  <a:cubicBezTo>
                    <a:pt x="545" y="0"/>
                    <a:pt x="540" y="5"/>
                    <a:pt x="540" y="10"/>
                  </a:cubicBezTo>
                  <a:cubicBezTo>
                    <a:pt x="540" y="16"/>
                    <a:pt x="545" y="20"/>
                    <a:pt x="550" y="20"/>
                  </a:cubicBezTo>
                  <a:cubicBezTo>
                    <a:pt x="556" y="20"/>
                    <a:pt x="560" y="16"/>
                    <a:pt x="560" y="10"/>
                  </a:cubicBezTo>
                  <a:moveTo>
                    <a:pt x="527" y="87"/>
                  </a:moveTo>
                  <a:cubicBezTo>
                    <a:pt x="513" y="81"/>
                    <a:pt x="513" y="81"/>
                    <a:pt x="513" y="81"/>
                  </a:cubicBezTo>
                  <a:cubicBezTo>
                    <a:pt x="511" y="92"/>
                    <a:pt x="502" y="97"/>
                    <a:pt x="494" y="97"/>
                  </a:cubicBezTo>
                  <a:cubicBezTo>
                    <a:pt x="480" y="97"/>
                    <a:pt x="472" y="88"/>
                    <a:pt x="472" y="71"/>
                  </a:cubicBezTo>
                  <a:cubicBezTo>
                    <a:pt x="472" y="55"/>
                    <a:pt x="480" y="44"/>
                    <a:pt x="494" y="44"/>
                  </a:cubicBezTo>
                  <a:cubicBezTo>
                    <a:pt x="502" y="44"/>
                    <a:pt x="511" y="50"/>
                    <a:pt x="513" y="60"/>
                  </a:cubicBezTo>
                  <a:cubicBezTo>
                    <a:pt x="527" y="55"/>
                    <a:pt x="527" y="55"/>
                    <a:pt x="527" y="55"/>
                  </a:cubicBezTo>
                  <a:cubicBezTo>
                    <a:pt x="523" y="40"/>
                    <a:pt x="510" y="31"/>
                    <a:pt x="494" y="31"/>
                  </a:cubicBezTo>
                  <a:cubicBezTo>
                    <a:pt x="471" y="31"/>
                    <a:pt x="457" y="47"/>
                    <a:pt x="457" y="71"/>
                  </a:cubicBezTo>
                  <a:cubicBezTo>
                    <a:pt x="457" y="95"/>
                    <a:pt x="472" y="111"/>
                    <a:pt x="494" y="111"/>
                  </a:cubicBezTo>
                  <a:cubicBezTo>
                    <a:pt x="510" y="111"/>
                    <a:pt x="523" y="101"/>
                    <a:pt x="527" y="87"/>
                  </a:cubicBezTo>
                  <a:moveTo>
                    <a:pt x="430" y="71"/>
                  </a:moveTo>
                  <a:cubicBezTo>
                    <a:pt x="430" y="88"/>
                    <a:pt x="422" y="97"/>
                    <a:pt x="408" y="97"/>
                  </a:cubicBezTo>
                  <a:cubicBezTo>
                    <a:pt x="395" y="97"/>
                    <a:pt x="387" y="88"/>
                    <a:pt x="387" y="71"/>
                  </a:cubicBezTo>
                  <a:cubicBezTo>
                    <a:pt x="387" y="54"/>
                    <a:pt x="395" y="44"/>
                    <a:pt x="408" y="44"/>
                  </a:cubicBezTo>
                  <a:cubicBezTo>
                    <a:pt x="422" y="44"/>
                    <a:pt x="430" y="54"/>
                    <a:pt x="430" y="71"/>
                  </a:cubicBezTo>
                  <a:moveTo>
                    <a:pt x="445" y="71"/>
                  </a:moveTo>
                  <a:cubicBezTo>
                    <a:pt x="445" y="47"/>
                    <a:pt x="430" y="31"/>
                    <a:pt x="408" y="31"/>
                  </a:cubicBezTo>
                  <a:cubicBezTo>
                    <a:pt x="387" y="31"/>
                    <a:pt x="372" y="47"/>
                    <a:pt x="372" y="71"/>
                  </a:cubicBezTo>
                  <a:cubicBezTo>
                    <a:pt x="372" y="95"/>
                    <a:pt x="387" y="111"/>
                    <a:pt x="408" y="111"/>
                  </a:cubicBezTo>
                  <a:cubicBezTo>
                    <a:pt x="430" y="111"/>
                    <a:pt x="445" y="95"/>
                    <a:pt x="445" y="71"/>
                  </a:cubicBezTo>
                  <a:moveTo>
                    <a:pt x="345" y="36"/>
                  </a:moveTo>
                  <a:cubicBezTo>
                    <a:pt x="359" y="29"/>
                    <a:pt x="359" y="29"/>
                    <a:pt x="359" y="29"/>
                  </a:cubicBezTo>
                  <a:cubicBezTo>
                    <a:pt x="355" y="17"/>
                    <a:pt x="343" y="8"/>
                    <a:pt x="326" y="8"/>
                  </a:cubicBezTo>
                  <a:cubicBezTo>
                    <a:pt x="307" y="8"/>
                    <a:pt x="293" y="20"/>
                    <a:pt x="293" y="35"/>
                  </a:cubicBezTo>
                  <a:cubicBezTo>
                    <a:pt x="293" y="50"/>
                    <a:pt x="302" y="58"/>
                    <a:pt x="321" y="65"/>
                  </a:cubicBezTo>
                  <a:cubicBezTo>
                    <a:pt x="338" y="70"/>
                    <a:pt x="345" y="74"/>
                    <a:pt x="345" y="83"/>
                  </a:cubicBezTo>
                  <a:cubicBezTo>
                    <a:pt x="345" y="92"/>
                    <a:pt x="337" y="97"/>
                    <a:pt x="326" y="97"/>
                  </a:cubicBezTo>
                  <a:cubicBezTo>
                    <a:pt x="315" y="97"/>
                    <a:pt x="307" y="91"/>
                    <a:pt x="302" y="80"/>
                  </a:cubicBezTo>
                  <a:cubicBezTo>
                    <a:pt x="289" y="89"/>
                    <a:pt x="289" y="89"/>
                    <a:pt x="289" y="89"/>
                  </a:cubicBezTo>
                  <a:cubicBezTo>
                    <a:pt x="296" y="103"/>
                    <a:pt x="308" y="111"/>
                    <a:pt x="326" y="111"/>
                  </a:cubicBezTo>
                  <a:cubicBezTo>
                    <a:pt x="346" y="111"/>
                    <a:pt x="361" y="99"/>
                    <a:pt x="361" y="81"/>
                  </a:cubicBezTo>
                  <a:cubicBezTo>
                    <a:pt x="361" y="66"/>
                    <a:pt x="350" y="58"/>
                    <a:pt x="330" y="51"/>
                  </a:cubicBezTo>
                  <a:cubicBezTo>
                    <a:pt x="317" y="47"/>
                    <a:pt x="309" y="44"/>
                    <a:pt x="309" y="35"/>
                  </a:cubicBezTo>
                  <a:cubicBezTo>
                    <a:pt x="309" y="28"/>
                    <a:pt x="315" y="23"/>
                    <a:pt x="325" y="23"/>
                  </a:cubicBezTo>
                  <a:cubicBezTo>
                    <a:pt x="335" y="23"/>
                    <a:pt x="343" y="28"/>
                    <a:pt x="345" y="36"/>
                  </a:cubicBezTo>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28" name="Freeform 7"/>
            <p:cNvSpPr>
              <a:spLocks noEditPoints="1"/>
            </p:cNvSpPr>
            <p:nvPr userDrawn="1"/>
          </p:nvSpPr>
          <p:spPr bwMode="auto">
            <a:xfrm>
              <a:off x="4503" y="1697"/>
              <a:ext cx="2738" cy="229"/>
            </a:xfrm>
            <a:custGeom>
              <a:avLst/>
              <a:gdLst>
                <a:gd name="T0" fmla="*/ 1280 w 1332"/>
                <a:gd name="T1" fmla="*/ 33 h 111"/>
                <a:gd name="T2" fmla="*/ 1281 w 1332"/>
                <a:gd name="T3" fmla="*/ 68 h 111"/>
                <a:gd name="T4" fmla="*/ 1316 w 1332"/>
                <a:gd name="T5" fmla="*/ 109 h 111"/>
                <a:gd name="T6" fmla="*/ 1235 w 1332"/>
                <a:gd name="T7" fmla="*/ 70 h 111"/>
                <a:gd name="T8" fmla="*/ 1235 w 1332"/>
                <a:gd name="T9" fmla="*/ 70 h 111"/>
                <a:gd name="T10" fmla="*/ 1213 w 1332"/>
                <a:gd name="T11" fmla="*/ 110 h 111"/>
                <a:gd name="T12" fmla="*/ 1145 w 1332"/>
                <a:gd name="T13" fmla="*/ 109 h 111"/>
                <a:gd name="T14" fmla="*/ 1153 w 1332"/>
                <a:gd name="T15" fmla="*/ 0 h 111"/>
                <a:gd name="T16" fmla="*/ 1122 w 1332"/>
                <a:gd name="T17" fmla="*/ 96 h 111"/>
                <a:gd name="T18" fmla="*/ 1128 w 1332"/>
                <a:gd name="T19" fmla="*/ 33 h 111"/>
                <a:gd name="T20" fmla="*/ 1093 w 1332"/>
                <a:gd name="T21" fmla="*/ 33 h 111"/>
                <a:gd name="T22" fmla="*/ 1092 w 1332"/>
                <a:gd name="T23" fmla="*/ 81 h 111"/>
                <a:gd name="T24" fmla="*/ 1122 w 1332"/>
                <a:gd name="T25" fmla="*/ 96 h 111"/>
                <a:gd name="T26" fmla="*/ 1053 w 1332"/>
                <a:gd name="T27" fmla="*/ 73 h 111"/>
                <a:gd name="T28" fmla="*/ 1068 w 1332"/>
                <a:gd name="T29" fmla="*/ 60 h 111"/>
                <a:gd name="T30" fmla="*/ 1038 w 1332"/>
                <a:gd name="T31" fmla="*/ 44 h 111"/>
                <a:gd name="T32" fmla="*/ 1030 w 1332"/>
                <a:gd name="T33" fmla="*/ 110 h 111"/>
                <a:gd name="T34" fmla="*/ 1077 w 1332"/>
                <a:gd name="T35" fmla="*/ 109 h 111"/>
                <a:gd name="T36" fmla="*/ 980 w 1332"/>
                <a:gd name="T37" fmla="*/ 81 h 111"/>
                <a:gd name="T38" fmla="*/ 980 w 1332"/>
                <a:gd name="T39" fmla="*/ 60 h 111"/>
                <a:gd name="T40" fmla="*/ 961 w 1332"/>
                <a:gd name="T41" fmla="*/ 110 h 111"/>
                <a:gd name="T42" fmla="*/ 888 w 1332"/>
                <a:gd name="T43" fmla="*/ 90 h 111"/>
                <a:gd name="T44" fmla="*/ 842 w 1332"/>
                <a:gd name="T45" fmla="*/ 33 h 111"/>
                <a:gd name="T46" fmla="*/ 894 w 1332"/>
                <a:gd name="T47" fmla="*/ 99 h 111"/>
                <a:gd name="T48" fmla="*/ 893 w 1332"/>
                <a:gd name="T49" fmla="*/ 33 h 111"/>
                <a:gd name="T50" fmla="*/ 806 w 1332"/>
                <a:gd name="T51" fmla="*/ 67 h 111"/>
                <a:gd name="T52" fmla="*/ 806 w 1332"/>
                <a:gd name="T53" fmla="*/ 42 h 111"/>
                <a:gd name="T54" fmla="*/ 782 w 1332"/>
                <a:gd name="T55" fmla="*/ 110 h 111"/>
                <a:gd name="T56" fmla="*/ 822 w 1332"/>
                <a:gd name="T57" fmla="*/ 109 h 111"/>
                <a:gd name="T58" fmla="*/ 735 w 1332"/>
                <a:gd name="T59" fmla="*/ 23 h 111"/>
                <a:gd name="T60" fmla="*/ 735 w 1332"/>
                <a:gd name="T61" fmla="*/ 109 h 111"/>
                <a:gd name="T62" fmla="*/ 729 w 1332"/>
                <a:gd name="T63" fmla="*/ 66 h 111"/>
                <a:gd name="T64" fmla="*/ 613 w 1332"/>
                <a:gd name="T65" fmla="*/ 15 h 111"/>
                <a:gd name="T66" fmla="*/ 584 w 1332"/>
                <a:gd name="T67" fmla="*/ 29 h 111"/>
                <a:gd name="T68" fmla="*/ 584 w 1332"/>
                <a:gd name="T69" fmla="*/ 45 h 111"/>
                <a:gd name="T70" fmla="*/ 620 w 1332"/>
                <a:gd name="T71" fmla="*/ 45 h 111"/>
                <a:gd name="T72" fmla="*/ 613 w 1332"/>
                <a:gd name="T73" fmla="*/ 15 h 111"/>
                <a:gd name="T74" fmla="*/ 526 w 1332"/>
                <a:gd name="T75" fmla="*/ 44 h 111"/>
                <a:gd name="T76" fmla="*/ 489 w 1332"/>
                <a:gd name="T77" fmla="*/ 70 h 111"/>
                <a:gd name="T78" fmla="*/ 440 w 1332"/>
                <a:gd name="T79" fmla="*/ 2 h 111"/>
                <a:gd name="T80" fmla="*/ 394 w 1332"/>
                <a:gd name="T81" fmla="*/ 70 h 111"/>
                <a:gd name="T82" fmla="*/ 394 w 1332"/>
                <a:gd name="T83" fmla="*/ 70 h 111"/>
                <a:gd name="T84" fmla="*/ 372 w 1332"/>
                <a:gd name="T85" fmla="*/ 110 h 111"/>
                <a:gd name="T86" fmla="*/ 266 w 1332"/>
                <a:gd name="T87" fmla="*/ 70 h 111"/>
                <a:gd name="T88" fmla="*/ 287 w 1332"/>
                <a:gd name="T89" fmla="*/ 31 h 111"/>
                <a:gd name="T90" fmla="*/ 208 w 1332"/>
                <a:gd name="T91" fmla="*/ 31 h 111"/>
                <a:gd name="T92" fmla="*/ 169 w 1332"/>
                <a:gd name="T93" fmla="*/ 4 h 111"/>
                <a:gd name="T94" fmla="*/ 189 w 1332"/>
                <a:gd name="T95" fmla="*/ 51 h 111"/>
                <a:gd name="T96" fmla="*/ 235 w 1332"/>
                <a:gd name="T97" fmla="*/ 109 h 111"/>
                <a:gd name="T98" fmla="*/ 139 w 1332"/>
                <a:gd name="T99" fmla="*/ 81 h 111"/>
                <a:gd name="T100" fmla="*/ 139 w 1332"/>
                <a:gd name="T101" fmla="*/ 60 h 111"/>
                <a:gd name="T102" fmla="*/ 120 w 1332"/>
                <a:gd name="T103" fmla="*/ 110 h 111"/>
                <a:gd name="T104" fmla="*/ 37 w 1332"/>
                <a:gd name="T105" fmla="*/ 8 h 111"/>
                <a:gd name="T106" fmla="*/ 38 w 1332"/>
                <a:gd name="T107" fmla="*/ 96 h 111"/>
                <a:gd name="T108" fmla="*/ 72 w 1332"/>
                <a:gd name="T109" fmla="*/ 80 h 111"/>
                <a:gd name="T110" fmla="*/ 56 w 1332"/>
                <a:gd name="T111" fmla="*/ 3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32" h="111">
                  <a:moveTo>
                    <a:pt x="1305" y="31"/>
                  </a:moveTo>
                  <a:cubicBezTo>
                    <a:pt x="1294" y="31"/>
                    <a:pt x="1286" y="36"/>
                    <a:pt x="1282" y="43"/>
                  </a:cubicBezTo>
                  <a:cubicBezTo>
                    <a:pt x="1280" y="43"/>
                    <a:pt x="1280" y="43"/>
                    <a:pt x="1280" y="43"/>
                  </a:cubicBezTo>
                  <a:cubicBezTo>
                    <a:pt x="1280" y="33"/>
                    <a:pt x="1280" y="33"/>
                    <a:pt x="1280" y="33"/>
                  </a:cubicBezTo>
                  <a:cubicBezTo>
                    <a:pt x="1266" y="33"/>
                    <a:pt x="1266" y="33"/>
                    <a:pt x="1266" y="33"/>
                  </a:cubicBezTo>
                  <a:cubicBezTo>
                    <a:pt x="1266" y="109"/>
                    <a:pt x="1266" y="109"/>
                    <a:pt x="1266" y="109"/>
                  </a:cubicBezTo>
                  <a:cubicBezTo>
                    <a:pt x="1281" y="109"/>
                    <a:pt x="1281" y="109"/>
                    <a:pt x="1281" y="109"/>
                  </a:cubicBezTo>
                  <a:cubicBezTo>
                    <a:pt x="1281" y="68"/>
                    <a:pt x="1281" y="68"/>
                    <a:pt x="1281" y="68"/>
                  </a:cubicBezTo>
                  <a:cubicBezTo>
                    <a:pt x="1281" y="60"/>
                    <a:pt x="1283" y="55"/>
                    <a:pt x="1286" y="51"/>
                  </a:cubicBezTo>
                  <a:cubicBezTo>
                    <a:pt x="1290" y="47"/>
                    <a:pt x="1295" y="44"/>
                    <a:pt x="1301" y="44"/>
                  </a:cubicBezTo>
                  <a:cubicBezTo>
                    <a:pt x="1311" y="44"/>
                    <a:pt x="1316" y="50"/>
                    <a:pt x="1316" y="63"/>
                  </a:cubicBezTo>
                  <a:cubicBezTo>
                    <a:pt x="1316" y="109"/>
                    <a:pt x="1316" y="109"/>
                    <a:pt x="1316" y="109"/>
                  </a:cubicBezTo>
                  <a:cubicBezTo>
                    <a:pt x="1332" y="109"/>
                    <a:pt x="1332" y="109"/>
                    <a:pt x="1332" y="109"/>
                  </a:cubicBezTo>
                  <a:cubicBezTo>
                    <a:pt x="1332" y="58"/>
                    <a:pt x="1332" y="58"/>
                    <a:pt x="1332" y="58"/>
                  </a:cubicBezTo>
                  <a:cubicBezTo>
                    <a:pt x="1332" y="38"/>
                    <a:pt x="1319" y="31"/>
                    <a:pt x="1305" y="31"/>
                  </a:cubicBezTo>
                  <a:moveTo>
                    <a:pt x="1235" y="70"/>
                  </a:moveTo>
                  <a:cubicBezTo>
                    <a:pt x="1235" y="87"/>
                    <a:pt x="1226" y="97"/>
                    <a:pt x="1213" y="97"/>
                  </a:cubicBezTo>
                  <a:cubicBezTo>
                    <a:pt x="1200" y="97"/>
                    <a:pt x="1191" y="87"/>
                    <a:pt x="1191" y="70"/>
                  </a:cubicBezTo>
                  <a:cubicBezTo>
                    <a:pt x="1191" y="54"/>
                    <a:pt x="1200" y="44"/>
                    <a:pt x="1213" y="44"/>
                  </a:cubicBezTo>
                  <a:cubicBezTo>
                    <a:pt x="1226" y="44"/>
                    <a:pt x="1235" y="54"/>
                    <a:pt x="1235" y="70"/>
                  </a:cubicBezTo>
                  <a:moveTo>
                    <a:pt x="1250" y="70"/>
                  </a:moveTo>
                  <a:cubicBezTo>
                    <a:pt x="1250" y="46"/>
                    <a:pt x="1235" y="31"/>
                    <a:pt x="1213" y="31"/>
                  </a:cubicBezTo>
                  <a:cubicBezTo>
                    <a:pt x="1191" y="31"/>
                    <a:pt x="1176" y="46"/>
                    <a:pt x="1176" y="70"/>
                  </a:cubicBezTo>
                  <a:cubicBezTo>
                    <a:pt x="1176" y="95"/>
                    <a:pt x="1191" y="110"/>
                    <a:pt x="1213" y="110"/>
                  </a:cubicBezTo>
                  <a:cubicBezTo>
                    <a:pt x="1235" y="110"/>
                    <a:pt x="1250" y="95"/>
                    <a:pt x="1250" y="70"/>
                  </a:cubicBezTo>
                  <a:moveTo>
                    <a:pt x="1160" y="33"/>
                  </a:moveTo>
                  <a:cubicBezTo>
                    <a:pt x="1145" y="33"/>
                    <a:pt x="1145" y="33"/>
                    <a:pt x="1145" y="33"/>
                  </a:cubicBezTo>
                  <a:cubicBezTo>
                    <a:pt x="1145" y="109"/>
                    <a:pt x="1145" y="109"/>
                    <a:pt x="1145" y="109"/>
                  </a:cubicBezTo>
                  <a:cubicBezTo>
                    <a:pt x="1160" y="109"/>
                    <a:pt x="1160" y="109"/>
                    <a:pt x="1160" y="109"/>
                  </a:cubicBezTo>
                  <a:lnTo>
                    <a:pt x="1160" y="33"/>
                  </a:lnTo>
                  <a:close/>
                  <a:moveTo>
                    <a:pt x="1162" y="10"/>
                  </a:moveTo>
                  <a:cubicBezTo>
                    <a:pt x="1162" y="4"/>
                    <a:pt x="1158" y="0"/>
                    <a:pt x="1153" y="0"/>
                  </a:cubicBezTo>
                  <a:cubicBezTo>
                    <a:pt x="1147" y="0"/>
                    <a:pt x="1143" y="4"/>
                    <a:pt x="1143" y="10"/>
                  </a:cubicBezTo>
                  <a:cubicBezTo>
                    <a:pt x="1143" y="16"/>
                    <a:pt x="1147" y="20"/>
                    <a:pt x="1153" y="20"/>
                  </a:cubicBezTo>
                  <a:cubicBezTo>
                    <a:pt x="1158" y="20"/>
                    <a:pt x="1162" y="16"/>
                    <a:pt x="1162" y="10"/>
                  </a:cubicBezTo>
                  <a:moveTo>
                    <a:pt x="1122" y="96"/>
                  </a:moveTo>
                  <a:cubicBezTo>
                    <a:pt x="1113" y="96"/>
                    <a:pt x="1108" y="91"/>
                    <a:pt x="1108" y="80"/>
                  </a:cubicBezTo>
                  <a:cubicBezTo>
                    <a:pt x="1108" y="45"/>
                    <a:pt x="1108" y="45"/>
                    <a:pt x="1108" y="45"/>
                  </a:cubicBezTo>
                  <a:cubicBezTo>
                    <a:pt x="1128" y="45"/>
                    <a:pt x="1128" y="45"/>
                    <a:pt x="1128" y="45"/>
                  </a:cubicBezTo>
                  <a:cubicBezTo>
                    <a:pt x="1128" y="33"/>
                    <a:pt x="1128" y="33"/>
                    <a:pt x="1128" y="33"/>
                  </a:cubicBezTo>
                  <a:cubicBezTo>
                    <a:pt x="1108" y="33"/>
                    <a:pt x="1108" y="33"/>
                    <a:pt x="1108" y="33"/>
                  </a:cubicBezTo>
                  <a:cubicBezTo>
                    <a:pt x="1108" y="12"/>
                    <a:pt x="1108" y="12"/>
                    <a:pt x="1108" y="12"/>
                  </a:cubicBezTo>
                  <a:cubicBezTo>
                    <a:pt x="1093" y="14"/>
                    <a:pt x="1093" y="14"/>
                    <a:pt x="1093" y="14"/>
                  </a:cubicBezTo>
                  <a:cubicBezTo>
                    <a:pt x="1093" y="33"/>
                    <a:pt x="1093" y="33"/>
                    <a:pt x="1093" y="33"/>
                  </a:cubicBezTo>
                  <a:cubicBezTo>
                    <a:pt x="1083" y="33"/>
                    <a:pt x="1083" y="33"/>
                    <a:pt x="1083" y="33"/>
                  </a:cubicBezTo>
                  <a:cubicBezTo>
                    <a:pt x="1083" y="45"/>
                    <a:pt x="1083" y="45"/>
                    <a:pt x="1083" y="45"/>
                  </a:cubicBezTo>
                  <a:cubicBezTo>
                    <a:pt x="1092" y="45"/>
                    <a:pt x="1092" y="45"/>
                    <a:pt x="1092" y="45"/>
                  </a:cubicBezTo>
                  <a:cubicBezTo>
                    <a:pt x="1092" y="81"/>
                    <a:pt x="1092" y="81"/>
                    <a:pt x="1092" y="81"/>
                  </a:cubicBezTo>
                  <a:cubicBezTo>
                    <a:pt x="1092" y="104"/>
                    <a:pt x="1107" y="110"/>
                    <a:pt x="1121" y="110"/>
                  </a:cubicBezTo>
                  <a:cubicBezTo>
                    <a:pt x="1125" y="110"/>
                    <a:pt x="1128" y="109"/>
                    <a:pt x="1131" y="109"/>
                  </a:cubicBezTo>
                  <a:cubicBezTo>
                    <a:pt x="1131" y="94"/>
                    <a:pt x="1131" y="94"/>
                    <a:pt x="1131" y="94"/>
                  </a:cubicBezTo>
                  <a:cubicBezTo>
                    <a:pt x="1129" y="95"/>
                    <a:pt x="1125" y="96"/>
                    <a:pt x="1122" y="96"/>
                  </a:cubicBezTo>
                  <a:moveTo>
                    <a:pt x="1033" y="98"/>
                  </a:moveTo>
                  <a:cubicBezTo>
                    <a:pt x="1025" y="98"/>
                    <a:pt x="1021" y="94"/>
                    <a:pt x="1021" y="88"/>
                  </a:cubicBezTo>
                  <a:cubicBezTo>
                    <a:pt x="1021" y="80"/>
                    <a:pt x="1025" y="77"/>
                    <a:pt x="1037" y="75"/>
                  </a:cubicBezTo>
                  <a:cubicBezTo>
                    <a:pt x="1053" y="73"/>
                    <a:pt x="1053" y="73"/>
                    <a:pt x="1053" y="73"/>
                  </a:cubicBezTo>
                  <a:cubicBezTo>
                    <a:pt x="1053" y="79"/>
                    <a:pt x="1053" y="79"/>
                    <a:pt x="1053" y="79"/>
                  </a:cubicBezTo>
                  <a:cubicBezTo>
                    <a:pt x="1053" y="92"/>
                    <a:pt x="1042" y="98"/>
                    <a:pt x="1033" y="98"/>
                  </a:cubicBezTo>
                  <a:moveTo>
                    <a:pt x="1068" y="98"/>
                  </a:moveTo>
                  <a:cubicBezTo>
                    <a:pt x="1068" y="60"/>
                    <a:pt x="1068" y="60"/>
                    <a:pt x="1068" y="60"/>
                  </a:cubicBezTo>
                  <a:cubicBezTo>
                    <a:pt x="1068" y="38"/>
                    <a:pt x="1055" y="31"/>
                    <a:pt x="1039" y="31"/>
                  </a:cubicBezTo>
                  <a:cubicBezTo>
                    <a:pt x="1023" y="31"/>
                    <a:pt x="1013" y="38"/>
                    <a:pt x="1008" y="51"/>
                  </a:cubicBezTo>
                  <a:cubicBezTo>
                    <a:pt x="1021" y="56"/>
                    <a:pt x="1021" y="56"/>
                    <a:pt x="1021" y="56"/>
                  </a:cubicBezTo>
                  <a:cubicBezTo>
                    <a:pt x="1023" y="49"/>
                    <a:pt x="1028" y="44"/>
                    <a:pt x="1038" y="44"/>
                  </a:cubicBezTo>
                  <a:cubicBezTo>
                    <a:pt x="1049" y="44"/>
                    <a:pt x="1053" y="50"/>
                    <a:pt x="1053" y="62"/>
                  </a:cubicBezTo>
                  <a:cubicBezTo>
                    <a:pt x="1033" y="65"/>
                    <a:pt x="1033" y="65"/>
                    <a:pt x="1033" y="65"/>
                  </a:cubicBezTo>
                  <a:cubicBezTo>
                    <a:pt x="1015" y="68"/>
                    <a:pt x="1005" y="75"/>
                    <a:pt x="1005" y="88"/>
                  </a:cubicBezTo>
                  <a:cubicBezTo>
                    <a:pt x="1005" y="102"/>
                    <a:pt x="1016" y="110"/>
                    <a:pt x="1030" y="110"/>
                  </a:cubicBezTo>
                  <a:cubicBezTo>
                    <a:pt x="1042" y="110"/>
                    <a:pt x="1051" y="105"/>
                    <a:pt x="1055" y="98"/>
                  </a:cubicBezTo>
                  <a:cubicBezTo>
                    <a:pt x="1056" y="98"/>
                    <a:pt x="1056" y="98"/>
                    <a:pt x="1056" y="98"/>
                  </a:cubicBezTo>
                  <a:cubicBezTo>
                    <a:pt x="1057" y="109"/>
                    <a:pt x="1057" y="109"/>
                    <a:pt x="1057" y="109"/>
                  </a:cubicBezTo>
                  <a:cubicBezTo>
                    <a:pt x="1077" y="109"/>
                    <a:pt x="1077" y="109"/>
                    <a:pt x="1077" y="109"/>
                  </a:cubicBezTo>
                  <a:cubicBezTo>
                    <a:pt x="1077" y="98"/>
                    <a:pt x="1077" y="98"/>
                    <a:pt x="1077" y="98"/>
                  </a:cubicBezTo>
                  <a:lnTo>
                    <a:pt x="1068" y="98"/>
                  </a:lnTo>
                  <a:close/>
                  <a:moveTo>
                    <a:pt x="994" y="86"/>
                  </a:moveTo>
                  <a:cubicBezTo>
                    <a:pt x="980" y="81"/>
                    <a:pt x="980" y="81"/>
                    <a:pt x="980" y="81"/>
                  </a:cubicBezTo>
                  <a:cubicBezTo>
                    <a:pt x="978" y="91"/>
                    <a:pt x="969" y="97"/>
                    <a:pt x="961" y="97"/>
                  </a:cubicBezTo>
                  <a:cubicBezTo>
                    <a:pt x="948" y="97"/>
                    <a:pt x="939" y="87"/>
                    <a:pt x="939" y="70"/>
                  </a:cubicBezTo>
                  <a:cubicBezTo>
                    <a:pt x="939" y="54"/>
                    <a:pt x="947" y="44"/>
                    <a:pt x="961" y="44"/>
                  </a:cubicBezTo>
                  <a:cubicBezTo>
                    <a:pt x="969" y="44"/>
                    <a:pt x="978" y="50"/>
                    <a:pt x="980" y="60"/>
                  </a:cubicBezTo>
                  <a:cubicBezTo>
                    <a:pt x="994" y="55"/>
                    <a:pt x="994" y="55"/>
                    <a:pt x="994" y="55"/>
                  </a:cubicBezTo>
                  <a:cubicBezTo>
                    <a:pt x="991" y="40"/>
                    <a:pt x="977" y="31"/>
                    <a:pt x="961" y="31"/>
                  </a:cubicBezTo>
                  <a:cubicBezTo>
                    <a:pt x="938" y="31"/>
                    <a:pt x="924" y="47"/>
                    <a:pt x="924" y="70"/>
                  </a:cubicBezTo>
                  <a:cubicBezTo>
                    <a:pt x="924" y="95"/>
                    <a:pt x="939" y="110"/>
                    <a:pt x="961" y="110"/>
                  </a:cubicBezTo>
                  <a:cubicBezTo>
                    <a:pt x="977" y="110"/>
                    <a:pt x="991" y="101"/>
                    <a:pt x="994" y="86"/>
                  </a:cubicBezTo>
                  <a:moveTo>
                    <a:pt x="893" y="33"/>
                  </a:moveTo>
                  <a:cubicBezTo>
                    <a:pt x="893" y="73"/>
                    <a:pt x="893" y="73"/>
                    <a:pt x="893" y="73"/>
                  </a:cubicBezTo>
                  <a:cubicBezTo>
                    <a:pt x="893" y="82"/>
                    <a:pt x="891" y="87"/>
                    <a:pt x="888" y="90"/>
                  </a:cubicBezTo>
                  <a:cubicBezTo>
                    <a:pt x="884" y="95"/>
                    <a:pt x="879" y="97"/>
                    <a:pt x="873" y="97"/>
                  </a:cubicBezTo>
                  <a:cubicBezTo>
                    <a:pt x="863" y="97"/>
                    <a:pt x="858" y="92"/>
                    <a:pt x="858" y="78"/>
                  </a:cubicBezTo>
                  <a:cubicBezTo>
                    <a:pt x="858" y="33"/>
                    <a:pt x="858" y="33"/>
                    <a:pt x="858" y="33"/>
                  </a:cubicBezTo>
                  <a:cubicBezTo>
                    <a:pt x="842" y="33"/>
                    <a:pt x="842" y="33"/>
                    <a:pt x="842" y="33"/>
                  </a:cubicBezTo>
                  <a:cubicBezTo>
                    <a:pt x="842" y="83"/>
                    <a:pt x="842" y="83"/>
                    <a:pt x="842" y="83"/>
                  </a:cubicBezTo>
                  <a:cubicBezTo>
                    <a:pt x="842" y="104"/>
                    <a:pt x="855" y="111"/>
                    <a:pt x="869" y="111"/>
                  </a:cubicBezTo>
                  <a:cubicBezTo>
                    <a:pt x="880" y="111"/>
                    <a:pt x="888" y="106"/>
                    <a:pt x="892" y="99"/>
                  </a:cubicBezTo>
                  <a:cubicBezTo>
                    <a:pt x="894" y="99"/>
                    <a:pt x="894" y="99"/>
                    <a:pt x="894" y="99"/>
                  </a:cubicBezTo>
                  <a:cubicBezTo>
                    <a:pt x="894" y="109"/>
                    <a:pt x="894" y="109"/>
                    <a:pt x="894" y="109"/>
                  </a:cubicBezTo>
                  <a:cubicBezTo>
                    <a:pt x="908" y="109"/>
                    <a:pt x="908" y="109"/>
                    <a:pt x="908" y="109"/>
                  </a:cubicBezTo>
                  <a:cubicBezTo>
                    <a:pt x="908" y="33"/>
                    <a:pt x="908" y="33"/>
                    <a:pt x="908" y="33"/>
                  </a:cubicBezTo>
                  <a:lnTo>
                    <a:pt x="893" y="33"/>
                  </a:lnTo>
                  <a:close/>
                  <a:moveTo>
                    <a:pt x="784" y="97"/>
                  </a:moveTo>
                  <a:cubicBezTo>
                    <a:pt x="772" y="97"/>
                    <a:pt x="763" y="87"/>
                    <a:pt x="763" y="70"/>
                  </a:cubicBezTo>
                  <a:cubicBezTo>
                    <a:pt x="763" y="53"/>
                    <a:pt x="772" y="44"/>
                    <a:pt x="784" y="44"/>
                  </a:cubicBezTo>
                  <a:cubicBezTo>
                    <a:pt x="796" y="44"/>
                    <a:pt x="805" y="52"/>
                    <a:pt x="806" y="67"/>
                  </a:cubicBezTo>
                  <a:cubicBezTo>
                    <a:pt x="806" y="74"/>
                    <a:pt x="806" y="74"/>
                    <a:pt x="806" y="74"/>
                  </a:cubicBezTo>
                  <a:cubicBezTo>
                    <a:pt x="805" y="89"/>
                    <a:pt x="797" y="97"/>
                    <a:pt x="784" y="97"/>
                  </a:cubicBezTo>
                  <a:moveTo>
                    <a:pt x="806" y="4"/>
                  </a:moveTo>
                  <a:cubicBezTo>
                    <a:pt x="806" y="42"/>
                    <a:pt x="806" y="42"/>
                    <a:pt x="806" y="42"/>
                  </a:cubicBezTo>
                  <a:cubicBezTo>
                    <a:pt x="805" y="42"/>
                    <a:pt x="805" y="42"/>
                    <a:pt x="805" y="42"/>
                  </a:cubicBezTo>
                  <a:cubicBezTo>
                    <a:pt x="801" y="35"/>
                    <a:pt x="794" y="31"/>
                    <a:pt x="782" y="31"/>
                  </a:cubicBezTo>
                  <a:cubicBezTo>
                    <a:pt x="764" y="31"/>
                    <a:pt x="748" y="46"/>
                    <a:pt x="748" y="70"/>
                  </a:cubicBezTo>
                  <a:cubicBezTo>
                    <a:pt x="748" y="95"/>
                    <a:pt x="764" y="110"/>
                    <a:pt x="782" y="110"/>
                  </a:cubicBezTo>
                  <a:cubicBezTo>
                    <a:pt x="794" y="110"/>
                    <a:pt x="801" y="106"/>
                    <a:pt x="806" y="99"/>
                  </a:cubicBezTo>
                  <a:cubicBezTo>
                    <a:pt x="806" y="99"/>
                    <a:pt x="806" y="99"/>
                    <a:pt x="806" y="99"/>
                  </a:cubicBezTo>
                  <a:cubicBezTo>
                    <a:pt x="806" y="109"/>
                    <a:pt x="806" y="109"/>
                    <a:pt x="806" y="109"/>
                  </a:cubicBezTo>
                  <a:cubicBezTo>
                    <a:pt x="822" y="109"/>
                    <a:pt x="822" y="109"/>
                    <a:pt x="822" y="109"/>
                  </a:cubicBezTo>
                  <a:cubicBezTo>
                    <a:pt x="822" y="2"/>
                    <a:pt x="822" y="2"/>
                    <a:pt x="822" y="2"/>
                  </a:cubicBezTo>
                  <a:lnTo>
                    <a:pt x="806" y="4"/>
                  </a:lnTo>
                  <a:close/>
                  <a:moveTo>
                    <a:pt x="684" y="23"/>
                  </a:moveTo>
                  <a:cubicBezTo>
                    <a:pt x="735" y="23"/>
                    <a:pt x="735" y="23"/>
                    <a:pt x="735" y="23"/>
                  </a:cubicBezTo>
                  <a:cubicBezTo>
                    <a:pt x="735" y="9"/>
                    <a:pt x="735" y="9"/>
                    <a:pt x="735" y="9"/>
                  </a:cubicBezTo>
                  <a:cubicBezTo>
                    <a:pt x="668" y="9"/>
                    <a:pt x="668" y="9"/>
                    <a:pt x="668" y="9"/>
                  </a:cubicBezTo>
                  <a:cubicBezTo>
                    <a:pt x="668" y="109"/>
                    <a:pt x="668" y="109"/>
                    <a:pt x="668" y="109"/>
                  </a:cubicBezTo>
                  <a:cubicBezTo>
                    <a:pt x="735" y="109"/>
                    <a:pt x="735" y="109"/>
                    <a:pt x="735" y="109"/>
                  </a:cubicBezTo>
                  <a:cubicBezTo>
                    <a:pt x="735" y="94"/>
                    <a:pt x="735" y="94"/>
                    <a:pt x="735" y="94"/>
                  </a:cubicBezTo>
                  <a:cubicBezTo>
                    <a:pt x="684" y="94"/>
                    <a:pt x="684" y="94"/>
                    <a:pt x="684" y="94"/>
                  </a:cubicBezTo>
                  <a:cubicBezTo>
                    <a:pt x="684" y="66"/>
                    <a:pt x="684" y="66"/>
                    <a:pt x="684" y="66"/>
                  </a:cubicBezTo>
                  <a:cubicBezTo>
                    <a:pt x="729" y="66"/>
                    <a:pt x="729" y="66"/>
                    <a:pt x="729" y="66"/>
                  </a:cubicBezTo>
                  <a:cubicBezTo>
                    <a:pt x="729" y="52"/>
                    <a:pt x="729" y="52"/>
                    <a:pt x="729" y="52"/>
                  </a:cubicBezTo>
                  <a:cubicBezTo>
                    <a:pt x="684" y="52"/>
                    <a:pt x="684" y="52"/>
                    <a:pt x="684" y="52"/>
                  </a:cubicBezTo>
                  <a:lnTo>
                    <a:pt x="684" y="23"/>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spTree>
    <p:extLst>
      <p:ext uri="{BB962C8B-B14F-4D97-AF65-F5344CB8AC3E}">
        <p14:creationId xmlns:p14="http://schemas.microsoft.com/office/powerpoint/2010/main" val="235938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 Humaniti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4130938" y="1754189"/>
            <a:ext cx="8061063"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2" name="Freeform 5"/>
          <p:cNvSpPr>
            <a:spLocks noEditPoints="1"/>
          </p:cNvSpPr>
          <p:nvPr userDrawn="1"/>
        </p:nvSpPr>
        <p:spPr bwMode="auto">
          <a:xfrm>
            <a:off x="11175725" y="325466"/>
            <a:ext cx="499809"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nvGrpSpPr>
          <p:cNvPr id="26" name="Group 25"/>
          <p:cNvGrpSpPr/>
          <p:nvPr userDrawn="1"/>
        </p:nvGrpSpPr>
        <p:grpSpPr>
          <a:xfrm>
            <a:off x="3298674" y="2335989"/>
            <a:ext cx="3196167" cy="485769"/>
            <a:chOff x="2742562" y="2636845"/>
            <a:chExt cx="2397125" cy="485769"/>
          </a:xfrm>
        </p:grpSpPr>
        <p:sp>
          <p:nvSpPr>
            <p:cNvPr id="29" name="Freeform 6"/>
            <p:cNvSpPr>
              <a:spLocks noEditPoints="1"/>
            </p:cNvSpPr>
            <p:nvPr userDrawn="1"/>
          </p:nvSpPr>
          <p:spPr bwMode="auto">
            <a:xfrm>
              <a:off x="2742562" y="2636845"/>
              <a:ext cx="2397125" cy="188913"/>
            </a:xfrm>
            <a:custGeom>
              <a:avLst/>
              <a:gdLst>
                <a:gd name="T0" fmla="*/ 1417 w 1417"/>
                <a:gd name="T1" fmla="*/ 86 h 111"/>
                <a:gd name="T2" fmla="*/ 1408 w 1417"/>
                <a:gd name="T3" fmla="*/ 54 h 111"/>
                <a:gd name="T4" fmla="*/ 1386 w 1417"/>
                <a:gd name="T5" fmla="*/ 76 h 111"/>
                <a:gd name="T6" fmla="*/ 1313 w 1417"/>
                <a:gd name="T7" fmla="*/ 44 h 111"/>
                <a:gd name="T8" fmla="*/ 1313 w 1417"/>
                <a:gd name="T9" fmla="*/ 31 h 111"/>
                <a:gd name="T10" fmla="*/ 1333 w 1417"/>
                <a:gd name="T11" fmla="*/ 83 h 111"/>
                <a:gd name="T12" fmla="*/ 1347 w 1417"/>
                <a:gd name="T13" fmla="*/ 69 h 111"/>
                <a:gd name="T14" fmla="*/ 1246 w 1417"/>
                <a:gd name="T15" fmla="*/ 109 h 111"/>
                <a:gd name="T16" fmla="*/ 1254 w 1417"/>
                <a:gd name="T17" fmla="*/ 0 h 111"/>
                <a:gd name="T18" fmla="*/ 1223 w 1417"/>
                <a:gd name="T19" fmla="*/ 96 h 111"/>
                <a:gd name="T20" fmla="*/ 1229 w 1417"/>
                <a:gd name="T21" fmla="*/ 33 h 111"/>
                <a:gd name="T22" fmla="*/ 1194 w 1417"/>
                <a:gd name="T23" fmla="*/ 33 h 111"/>
                <a:gd name="T24" fmla="*/ 1194 w 1417"/>
                <a:gd name="T25" fmla="*/ 81 h 111"/>
                <a:gd name="T26" fmla="*/ 1223 w 1417"/>
                <a:gd name="T27" fmla="*/ 96 h 111"/>
                <a:gd name="T28" fmla="*/ 1171 w 1417"/>
                <a:gd name="T29" fmla="*/ 109 h 111"/>
                <a:gd name="T30" fmla="*/ 1153 w 1417"/>
                <a:gd name="T31" fmla="*/ 10 h 111"/>
                <a:gd name="T32" fmla="*/ 1085 w 1417"/>
                <a:gd name="T33" fmla="*/ 43 h 111"/>
                <a:gd name="T34" fmla="*/ 1069 w 1417"/>
                <a:gd name="T35" fmla="*/ 109 h 111"/>
                <a:gd name="T36" fmla="*/ 1105 w 1417"/>
                <a:gd name="T37" fmla="*/ 44 h 111"/>
                <a:gd name="T38" fmla="*/ 1135 w 1417"/>
                <a:gd name="T39" fmla="*/ 58 h 111"/>
                <a:gd name="T40" fmla="*/ 1016 w 1417"/>
                <a:gd name="T41" fmla="*/ 75 h 111"/>
                <a:gd name="T42" fmla="*/ 1047 w 1417"/>
                <a:gd name="T43" fmla="*/ 98 h 111"/>
                <a:gd name="T44" fmla="*/ 999 w 1417"/>
                <a:gd name="T45" fmla="*/ 56 h 111"/>
                <a:gd name="T46" fmla="*/ 984 w 1417"/>
                <a:gd name="T47" fmla="*/ 88 h 111"/>
                <a:gd name="T48" fmla="*/ 1035 w 1417"/>
                <a:gd name="T49" fmla="*/ 109 h 111"/>
                <a:gd name="T50" fmla="*/ 942 w 1417"/>
                <a:gd name="T51" fmla="*/ 31 h 111"/>
                <a:gd name="T52" fmla="*/ 873 w 1417"/>
                <a:gd name="T53" fmla="*/ 43 h 111"/>
                <a:gd name="T54" fmla="*/ 857 w 1417"/>
                <a:gd name="T55" fmla="*/ 109 h 111"/>
                <a:gd name="T56" fmla="*/ 905 w 1417"/>
                <a:gd name="T57" fmla="*/ 63 h 111"/>
                <a:gd name="T58" fmla="*/ 939 w 1417"/>
                <a:gd name="T59" fmla="*/ 44 h 111"/>
                <a:gd name="T60" fmla="*/ 968 w 1417"/>
                <a:gd name="T61" fmla="*/ 58 h 111"/>
                <a:gd name="T62" fmla="*/ 817 w 1417"/>
                <a:gd name="T63" fmla="*/ 90 h 111"/>
                <a:gd name="T64" fmla="*/ 771 w 1417"/>
                <a:gd name="T65" fmla="*/ 33 h 111"/>
                <a:gd name="T66" fmla="*/ 822 w 1417"/>
                <a:gd name="T67" fmla="*/ 99 h 111"/>
                <a:gd name="T68" fmla="*/ 821 w 1417"/>
                <a:gd name="T69" fmla="*/ 33 h 111"/>
                <a:gd name="T70" fmla="*/ 684 w 1417"/>
                <a:gd name="T71" fmla="*/ 9 h 111"/>
                <a:gd name="T72" fmla="*/ 684 w 1417"/>
                <a:gd name="T73" fmla="*/ 67 h 111"/>
                <a:gd name="T74" fmla="*/ 748 w 1417"/>
                <a:gd name="T75" fmla="*/ 9 h 111"/>
                <a:gd name="T76" fmla="*/ 623 w 1417"/>
                <a:gd name="T77" fmla="*/ 2 h 111"/>
                <a:gd name="T78" fmla="*/ 572 w 1417"/>
                <a:gd name="T79" fmla="*/ 33 h 111"/>
                <a:gd name="T80" fmla="*/ 599 w 1417"/>
                <a:gd name="T81" fmla="*/ 109 h 111"/>
                <a:gd name="T82" fmla="*/ 599 w 1417"/>
                <a:gd name="T83" fmla="*/ 33 h 111"/>
                <a:gd name="T84" fmla="*/ 526 w 1417"/>
                <a:gd name="T85" fmla="*/ 97 h 111"/>
                <a:gd name="T86" fmla="*/ 563 w 1417"/>
                <a:gd name="T87" fmla="*/ 70 h 111"/>
                <a:gd name="T88" fmla="*/ 563 w 1417"/>
                <a:gd name="T89" fmla="*/ 70 h 111"/>
                <a:gd name="T90" fmla="*/ 425 w 1417"/>
                <a:gd name="T91" fmla="*/ 109 h 111"/>
                <a:gd name="T92" fmla="*/ 351 w 1417"/>
                <a:gd name="T93" fmla="*/ 70 h 111"/>
                <a:gd name="T94" fmla="*/ 372 w 1417"/>
                <a:gd name="T95" fmla="*/ 31 h 111"/>
                <a:gd name="T96" fmla="*/ 309 w 1417"/>
                <a:gd name="T97" fmla="*/ 70 h 111"/>
                <a:gd name="T98" fmla="*/ 309 w 1417"/>
                <a:gd name="T99" fmla="*/ 70 h 111"/>
                <a:gd name="T100" fmla="*/ 287 w 1417"/>
                <a:gd name="T101" fmla="*/ 110 h 111"/>
                <a:gd name="T102" fmla="*/ 184 w 1417"/>
                <a:gd name="T103" fmla="*/ 43 h 111"/>
                <a:gd name="T104" fmla="*/ 184 w 1417"/>
                <a:gd name="T105" fmla="*/ 109 h 111"/>
                <a:gd name="T106" fmla="*/ 219 w 1417"/>
                <a:gd name="T107" fmla="*/ 63 h 111"/>
                <a:gd name="T108" fmla="*/ 208 w 1417"/>
                <a:gd name="T109" fmla="*/ 31 h 111"/>
                <a:gd name="T110" fmla="*/ 98 w 1417"/>
                <a:gd name="T111" fmla="*/ 70 h 111"/>
                <a:gd name="T112" fmla="*/ 120 w 1417"/>
                <a:gd name="T113" fmla="*/ 31 h 111"/>
                <a:gd name="T114" fmla="*/ 56 w 1417"/>
                <a:gd name="T115" fmla="*/ 36 h 111"/>
                <a:gd name="T116" fmla="*/ 32 w 1417"/>
                <a:gd name="T117" fmla="*/ 64 h 111"/>
                <a:gd name="T118" fmla="*/ 0 w 1417"/>
                <a:gd name="T119" fmla="*/ 88 h 111"/>
                <a:gd name="T120" fmla="*/ 21 w 1417"/>
                <a:gd name="T121" fmla="*/ 3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7" h="111">
                  <a:moveTo>
                    <a:pt x="1366" y="85"/>
                  </a:moveTo>
                  <a:cubicBezTo>
                    <a:pt x="1357" y="95"/>
                    <a:pt x="1357" y="95"/>
                    <a:pt x="1357" y="95"/>
                  </a:cubicBezTo>
                  <a:cubicBezTo>
                    <a:pt x="1362" y="103"/>
                    <a:pt x="1372" y="110"/>
                    <a:pt x="1388" y="110"/>
                  </a:cubicBezTo>
                  <a:cubicBezTo>
                    <a:pt x="1405" y="110"/>
                    <a:pt x="1417" y="101"/>
                    <a:pt x="1417" y="86"/>
                  </a:cubicBezTo>
                  <a:cubicBezTo>
                    <a:pt x="1417" y="72"/>
                    <a:pt x="1405" y="67"/>
                    <a:pt x="1392" y="63"/>
                  </a:cubicBezTo>
                  <a:cubicBezTo>
                    <a:pt x="1382" y="61"/>
                    <a:pt x="1375" y="58"/>
                    <a:pt x="1375" y="52"/>
                  </a:cubicBezTo>
                  <a:cubicBezTo>
                    <a:pt x="1375" y="47"/>
                    <a:pt x="1379" y="43"/>
                    <a:pt x="1387" y="43"/>
                  </a:cubicBezTo>
                  <a:cubicBezTo>
                    <a:pt x="1396" y="43"/>
                    <a:pt x="1404" y="48"/>
                    <a:pt x="1408" y="54"/>
                  </a:cubicBezTo>
                  <a:cubicBezTo>
                    <a:pt x="1416" y="43"/>
                    <a:pt x="1416" y="43"/>
                    <a:pt x="1416" y="43"/>
                  </a:cubicBezTo>
                  <a:cubicBezTo>
                    <a:pt x="1410" y="36"/>
                    <a:pt x="1400" y="31"/>
                    <a:pt x="1388" y="31"/>
                  </a:cubicBezTo>
                  <a:cubicBezTo>
                    <a:pt x="1372" y="31"/>
                    <a:pt x="1360" y="39"/>
                    <a:pt x="1360" y="53"/>
                  </a:cubicBezTo>
                  <a:cubicBezTo>
                    <a:pt x="1360" y="67"/>
                    <a:pt x="1372" y="72"/>
                    <a:pt x="1386" y="76"/>
                  </a:cubicBezTo>
                  <a:cubicBezTo>
                    <a:pt x="1396" y="78"/>
                    <a:pt x="1402" y="82"/>
                    <a:pt x="1402" y="88"/>
                  </a:cubicBezTo>
                  <a:cubicBezTo>
                    <a:pt x="1402" y="94"/>
                    <a:pt x="1397" y="98"/>
                    <a:pt x="1388" y="98"/>
                  </a:cubicBezTo>
                  <a:cubicBezTo>
                    <a:pt x="1377" y="98"/>
                    <a:pt x="1370" y="92"/>
                    <a:pt x="1366" y="85"/>
                  </a:cubicBezTo>
                  <a:moveTo>
                    <a:pt x="1313" y="44"/>
                  </a:moveTo>
                  <a:cubicBezTo>
                    <a:pt x="1324" y="44"/>
                    <a:pt x="1330" y="51"/>
                    <a:pt x="1331" y="62"/>
                  </a:cubicBezTo>
                  <a:cubicBezTo>
                    <a:pt x="1293" y="62"/>
                    <a:pt x="1293" y="62"/>
                    <a:pt x="1293" y="62"/>
                  </a:cubicBezTo>
                  <a:cubicBezTo>
                    <a:pt x="1295" y="50"/>
                    <a:pt x="1303" y="44"/>
                    <a:pt x="1313" y="44"/>
                  </a:cubicBezTo>
                  <a:moveTo>
                    <a:pt x="1313" y="31"/>
                  </a:moveTo>
                  <a:cubicBezTo>
                    <a:pt x="1292" y="31"/>
                    <a:pt x="1277" y="47"/>
                    <a:pt x="1277" y="70"/>
                  </a:cubicBezTo>
                  <a:cubicBezTo>
                    <a:pt x="1277" y="95"/>
                    <a:pt x="1293" y="110"/>
                    <a:pt x="1314" y="110"/>
                  </a:cubicBezTo>
                  <a:cubicBezTo>
                    <a:pt x="1329" y="110"/>
                    <a:pt x="1341" y="101"/>
                    <a:pt x="1345" y="90"/>
                  </a:cubicBezTo>
                  <a:cubicBezTo>
                    <a:pt x="1333" y="83"/>
                    <a:pt x="1333" y="83"/>
                    <a:pt x="1333" y="83"/>
                  </a:cubicBezTo>
                  <a:cubicBezTo>
                    <a:pt x="1329" y="93"/>
                    <a:pt x="1322" y="97"/>
                    <a:pt x="1313" y="97"/>
                  </a:cubicBezTo>
                  <a:cubicBezTo>
                    <a:pt x="1302" y="97"/>
                    <a:pt x="1293" y="88"/>
                    <a:pt x="1292" y="72"/>
                  </a:cubicBezTo>
                  <a:cubicBezTo>
                    <a:pt x="1347" y="72"/>
                    <a:pt x="1347" y="72"/>
                    <a:pt x="1347" y="72"/>
                  </a:cubicBezTo>
                  <a:cubicBezTo>
                    <a:pt x="1347" y="69"/>
                    <a:pt x="1347" y="69"/>
                    <a:pt x="1347" y="69"/>
                  </a:cubicBezTo>
                  <a:cubicBezTo>
                    <a:pt x="1347" y="48"/>
                    <a:pt x="1335" y="31"/>
                    <a:pt x="1313" y="31"/>
                  </a:cubicBezTo>
                  <a:moveTo>
                    <a:pt x="1261" y="33"/>
                  </a:moveTo>
                  <a:cubicBezTo>
                    <a:pt x="1246" y="33"/>
                    <a:pt x="1246" y="33"/>
                    <a:pt x="1246" y="33"/>
                  </a:cubicBezTo>
                  <a:cubicBezTo>
                    <a:pt x="1246" y="109"/>
                    <a:pt x="1246" y="109"/>
                    <a:pt x="1246" y="109"/>
                  </a:cubicBezTo>
                  <a:cubicBezTo>
                    <a:pt x="1261" y="109"/>
                    <a:pt x="1261" y="109"/>
                    <a:pt x="1261" y="109"/>
                  </a:cubicBezTo>
                  <a:lnTo>
                    <a:pt x="1261" y="33"/>
                  </a:lnTo>
                  <a:close/>
                  <a:moveTo>
                    <a:pt x="1264" y="10"/>
                  </a:moveTo>
                  <a:cubicBezTo>
                    <a:pt x="1264" y="4"/>
                    <a:pt x="1259" y="0"/>
                    <a:pt x="1254" y="0"/>
                  </a:cubicBezTo>
                  <a:cubicBezTo>
                    <a:pt x="1248" y="0"/>
                    <a:pt x="1244" y="4"/>
                    <a:pt x="1244" y="10"/>
                  </a:cubicBezTo>
                  <a:cubicBezTo>
                    <a:pt x="1244" y="16"/>
                    <a:pt x="1248" y="20"/>
                    <a:pt x="1254" y="20"/>
                  </a:cubicBezTo>
                  <a:cubicBezTo>
                    <a:pt x="1259" y="20"/>
                    <a:pt x="1264" y="16"/>
                    <a:pt x="1264" y="10"/>
                  </a:cubicBezTo>
                  <a:moveTo>
                    <a:pt x="1223" y="96"/>
                  </a:moveTo>
                  <a:cubicBezTo>
                    <a:pt x="1214" y="96"/>
                    <a:pt x="1209" y="91"/>
                    <a:pt x="1209" y="80"/>
                  </a:cubicBezTo>
                  <a:cubicBezTo>
                    <a:pt x="1209" y="45"/>
                    <a:pt x="1209" y="45"/>
                    <a:pt x="1209" y="45"/>
                  </a:cubicBezTo>
                  <a:cubicBezTo>
                    <a:pt x="1229" y="45"/>
                    <a:pt x="1229" y="45"/>
                    <a:pt x="1229" y="45"/>
                  </a:cubicBezTo>
                  <a:cubicBezTo>
                    <a:pt x="1229" y="33"/>
                    <a:pt x="1229" y="33"/>
                    <a:pt x="1229" y="33"/>
                  </a:cubicBezTo>
                  <a:cubicBezTo>
                    <a:pt x="1209" y="33"/>
                    <a:pt x="1209" y="33"/>
                    <a:pt x="1209" y="33"/>
                  </a:cubicBezTo>
                  <a:cubicBezTo>
                    <a:pt x="1209" y="12"/>
                    <a:pt x="1209" y="12"/>
                    <a:pt x="1209" y="12"/>
                  </a:cubicBezTo>
                  <a:cubicBezTo>
                    <a:pt x="1194" y="14"/>
                    <a:pt x="1194" y="14"/>
                    <a:pt x="1194" y="14"/>
                  </a:cubicBezTo>
                  <a:cubicBezTo>
                    <a:pt x="1194" y="33"/>
                    <a:pt x="1194" y="33"/>
                    <a:pt x="1194" y="33"/>
                  </a:cubicBezTo>
                  <a:cubicBezTo>
                    <a:pt x="1184" y="33"/>
                    <a:pt x="1184" y="33"/>
                    <a:pt x="1184" y="33"/>
                  </a:cubicBezTo>
                  <a:cubicBezTo>
                    <a:pt x="1184" y="45"/>
                    <a:pt x="1184" y="45"/>
                    <a:pt x="1184" y="45"/>
                  </a:cubicBezTo>
                  <a:cubicBezTo>
                    <a:pt x="1194" y="45"/>
                    <a:pt x="1194" y="45"/>
                    <a:pt x="1194" y="45"/>
                  </a:cubicBezTo>
                  <a:cubicBezTo>
                    <a:pt x="1194" y="81"/>
                    <a:pt x="1194" y="81"/>
                    <a:pt x="1194" y="81"/>
                  </a:cubicBezTo>
                  <a:cubicBezTo>
                    <a:pt x="1194" y="104"/>
                    <a:pt x="1209" y="110"/>
                    <a:pt x="1222" y="110"/>
                  </a:cubicBezTo>
                  <a:cubicBezTo>
                    <a:pt x="1226" y="110"/>
                    <a:pt x="1230" y="109"/>
                    <a:pt x="1232" y="109"/>
                  </a:cubicBezTo>
                  <a:cubicBezTo>
                    <a:pt x="1232" y="94"/>
                    <a:pt x="1232" y="94"/>
                    <a:pt x="1232" y="94"/>
                  </a:cubicBezTo>
                  <a:cubicBezTo>
                    <a:pt x="1230" y="95"/>
                    <a:pt x="1226" y="96"/>
                    <a:pt x="1223" y="96"/>
                  </a:cubicBezTo>
                  <a:moveTo>
                    <a:pt x="1171" y="33"/>
                  </a:moveTo>
                  <a:cubicBezTo>
                    <a:pt x="1155" y="33"/>
                    <a:pt x="1155" y="33"/>
                    <a:pt x="1155" y="33"/>
                  </a:cubicBezTo>
                  <a:cubicBezTo>
                    <a:pt x="1155" y="109"/>
                    <a:pt x="1155" y="109"/>
                    <a:pt x="1155" y="109"/>
                  </a:cubicBezTo>
                  <a:cubicBezTo>
                    <a:pt x="1171" y="109"/>
                    <a:pt x="1171" y="109"/>
                    <a:pt x="1171" y="109"/>
                  </a:cubicBezTo>
                  <a:lnTo>
                    <a:pt x="1171" y="33"/>
                  </a:lnTo>
                  <a:close/>
                  <a:moveTo>
                    <a:pt x="1173" y="10"/>
                  </a:moveTo>
                  <a:cubicBezTo>
                    <a:pt x="1173" y="4"/>
                    <a:pt x="1169" y="0"/>
                    <a:pt x="1163" y="0"/>
                  </a:cubicBezTo>
                  <a:cubicBezTo>
                    <a:pt x="1157" y="0"/>
                    <a:pt x="1153" y="4"/>
                    <a:pt x="1153" y="10"/>
                  </a:cubicBezTo>
                  <a:cubicBezTo>
                    <a:pt x="1153" y="16"/>
                    <a:pt x="1157" y="20"/>
                    <a:pt x="1163" y="20"/>
                  </a:cubicBezTo>
                  <a:cubicBezTo>
                    <a:pt x="1169" y="20"/>
                    <a:pt x="1173" y="16"/>
                    <a:pt x="1173" y="10"/>
                  </a:cubicBezTo>
                  <a:moveTo>
                    <a:pt x="1108" y="31"/>
                  </a:moveTo>
                  <a:cubicBezTo>
                    <a:pt x="1098" y="31"/>
                    <a:pt x="1089" y="36"/>
                    <a:pt x="1085" y="43"/>
                  </a:cubicBezTo>
                  <a:cubicBezTo>
                    <a:pt x="1084" y="43"/>
                    <a:pt x="1084" y="43"/>
                    <a:pt x="1084" y="43"/>
                  </a:cubicBezTo>
                  <a:cubicBezTo>
                    <a:pt x="1083" y="33"/>
                    <a:pt x="1083" y="33"/>
                    <a:pt x="1083" y="33"/>
                  </a:cubicBezTo>
                  <a:cubicBezTo>
                    <a:pt x="1069" y="33"/>
                    <a:pt x="1069" y="33"/>
                    <a:pt x="1069" y="33"/>
                  </a:cubicBezTo>
                  <a:cubicBezTo>
                    <a:pt x="1069" y="109"/>
                    <a:pt x="1069" y="109"/>
                    <a:pt x="1069" y="109"/>
                  </a:cubicBezTo>
                  <a:cubicBezTo>
                    <a:pt x="1084" y="109"/>
                    <a:pt x="1084" y="109"/>
                    <a:pt x="1084" y="109"/>
                  </a:cubicBezTo>
                  <a:cubicBezTo>
                    <a:pt x="1084" y="68"/>
                    <a:pt x="1084" y="68"/>
                    <a:pt x="1084" y="68"/>
                  </a:cubicBezTo>
                  <a:cubicBezTo>
                    <a:pt x="1084" y="60"/>
                    <a:pt x="1086" y="55"/>
                    <a:pt x="1089" y="51"/>
                  </a:cubicBezTo>
                  <a:cubicBezTo>
                    <a:pt x="1093" y="47"/>
                    <a:pt x="1099" y="44"/>
                    <a:pt x="1105" y="44"/>
                  </a:cubicBezTo>
                  <a:cubicBezTo>
                    <a:pt x="1115" y="44"/>
                    <a:pt x="1120" y="50"/>
                    <a:pt x="1120" y="63"/>
                  </a:cubicBezTo>
                  <a:cubicBezTo>
                    <a:pt x="1120" y="109"/>
                    <a:pt x="1120" y="109"/>
                    <a:pt x="1120" y="109"/>
                  </a:cubicBezTo>
                  <a:cubicBezTo>
                    <a:pt x="1135" y="109"/>
                    <a:pt x="1135" y="109"/>
                    <a:pt x="1135" y="109"/>
                  </a:cubicBezTo>
                  <a:cubicBezTo>
                    <a:pt x="1135" y="58"/>
                    <a:pt x="1135" y="58"/>
                    <a:pt x="1135" y="58"/>
                  </a:cubicBezTo>
                  <a:cubicBezTo>
                    <a:pt x="1135" y="38"/>
                    <a:pt x="1123" y="31"/>
                    <a:pt x="1108" y="31"/>
                  </a:cubicBezTo>
                  <a:moveTo>
                    <a:pt x="1011" y="98"/>
                  </a:moveTo>
                  <a:cubicBezTo>
                    <a:pt x="1004" y="98"/>
                    <a:pt x="999" y="94"/>
                    <a:pt x="999" y="88"/>
                  </a:cubicBezTo>
                  <a:cubicBezTo>
                    <a:pt x="999" y="80"/>
                    <a:pt x="1004" y="77"/>
                    <a:pt x="1016" y="75"/>
                  </a:cubicBezTo>
                  <a:cubicBezTo>
                    <a:pt x="1032" y="73"/>
                    <a:pt x="1032" y="73"/>
                    <a:pt x="1032" y="73"/>
                  </a:cubicBezTo>
                  <a:cubicBezTo>
                    <a:pt x="1032" y="79"/>
                    <a:pt x="1032" y="79"/>
                    <a:pt x="1032" y="79"/>
                  </a:cubicBezTo>
                  <a:cubicBezTo>
                    <a:pt x="1032" y="92"/>
                    <a:pt x="1021" y="98"/>
                    <a:pt x="1011" y="98"/>
                  </a:cubicBezTo>
                  <a:moveTo>
                    <a:pt x="1047" y="98"/>
                  </a:moveTo>
                  <a:cubicBezTo>
                    <a:pt x="1047" y="60"/>
                    <a:pt x="1047" y="60"/>
                    <a:pt x="1047" y="60"/>
                  </a:cubicBezTo>
                  <a:cubicBezTo>
                    <a:pt x="1047" y="38"/>
                    <a:pt x="1033" y="31"/>
                    <a:pt x="1017" y="31"/>
                  </a:cubicBezTo>
                  <a:cubicBezTo>
                    <a:pt x="1002" y="31"/>
                    <a:pt x="991" y="38"/>
                    <a:pt x="987" y="51"/>
                  </a:cubicBezTo>
                  <a:cubicBezTo>
                    <a:pt x="999" y="56"/>
                    <a:pt x="999" y="56"/>
                    <a:pt x="999" y="56"/>
                  </a:cubicBezTo>
                  <a:cubicBezTo>
                    <a:pt x="1002" y="49"/>
                    <a:pt x="1007" y="44"/>
                    <a:pt x="1016" y="44"/>
                  </a:cubicBezTo>
                  <a:cubicBezTo>
                    <a:pt x="1027" y="44"/>
                    <a:pt x="1031" y="50"/>
                    <a:pt x="1032" y="62"/>
                  </a:cubicBezTo>
                  <a:cubicBezTo>
                    <a:pt x="1012" y="65"/>
                    <a:pt x="1012" y="65"/>
                    <a:pt x="1012" y="65"/>
                  </a:cubicBezTo>
                  <a:cubicBezTo>
                    <a:pt x="993" y="68"/>
                    <a:pt x="984" y="75"/>
                    <a:pt x="984" y="88"/>
                  </a:cubicBezTo>
                  <a:cubicBezTo>
                    <a:pt x="984" y="102"/>
                    <a:pt x="994" y="110"/>
                    <a:pt x="1009" y="110"/>
                  </a:cubicBezTo>
                  <a:cubicBezTo>
                    <a:pt x="1020" y="110"/>
                    <a:pt x="1030" y="105"/>
                    <a:pt x="1033" y="98"/>
                  </a:cubicBezTo>
                  <a:cubicBezTo>
                    <a:pt x="1034" y="98"/>
                    <a:pt x="1034" y="98"/>
                    <a:pt x="1034" y="98"/>
                  </a:cubicBezTo>
                  <a:cubicBezTo>
                    <a:pt x="1035" y="109"/>
                    <a:pt x="1035" y="109"/>
                    <a:pt x="1035" y="109"/>
                  </a:cubicBezTo>
                  <a:cubicBezTo>
                    <a:pt x="1056" y="109"/>
                    <a:pt x="1056" y="109"/>
                    <a:pt x="1056" y="109"/>
                  </a:cubicBezTo>
                  <a:cubicBezTo>
                    <a:pt x="1056" y="98"/>
                    <a:pt x="1056" y="98"/>
                    <a:pt x="1056" y="98"/>
                  </a:cubicBezTo>
                  <a:lnTo>
                    <a:pt x="1047" y="98"/>
                  </a:lnTo>
                  <a:close/>
                  <a:moveTo>
                    <a:pt x="942" y="31"/>
                  </a:moveTo>
                  <a:cubicBezTo>
                    <a:pt x="931" y="31"/>
                    <a:pt x="923" y="37"/>
                    <a:pt x="919" y="44"/>
                  </a:cubicBezTo>
                  <a:cubicBezTo>
                    <a:pt x="918" y="44"/>
                    <a:pt x="918" y="44"/>
                    <a:pt x="918" y="44"/>
                  </a:cubicBezTo>
                  <a:cubicBezTo>
                    <a:pt x="913" y="34"/>
                    <a:pt x="904" y="31"/>
                    <a:pt x="895" y="31"/>
                  </a:cubicBezTo>
                  <a:cubicBezTo>
                    <a:pt x="885" y="31"/>
                    <a:pt x="878" y="36"/>
                    <a:pt x="873" y="43"/>
                  </a:cubicBezTo>
                  <a:cubicBezTo>
                    <a:pt x="872" y="43"/>
                    <a:pt x="872" y="43"/>
                    <a:pt x="872" y="43"/>
                  </a:cubicBezTo>
                  <a:cubicBezTo>
                    <a:pt x="871" y="33"/>
                    <a:pt x="871" y="33"/>
                    <a:pt x="871" y="33"/>
                  </a:cubicBezTo>
                  <a:cubicBezTo>
                    <a:pt x="857" y="33"/>
                    <a:pt x="857" y="33"/>
                    <a:pt x="857" y="33"/>
                  </a:cubicBezTo>
                  <a:cubicBezTo>
                    <a:pt x="857" y="109"/>
                    <a:pt x="857" y="109"/>
                    <a:pt x="857" y="109"/>
                  </a:cubicBezTo>
                  <a:cubicBezTo>
                    <a:pt x="872" y="109"/>
                    <a:pt x="872" y="109"/>
                    <a:pt x="872" y="109"/>
                  </a:cubicBezTo>
                  <a:cubicBezTo>
                    <a:pt x="872" y="67"/>
                    <a:pt x="872" y="67"/>
                    <a:pt x="872" y="67"/>
                  </a:cubicBezTo>
                  <a:cubicBezTo>
                    <a:pt x="872" y="54"/>
                    <a:pt x="879" y="44"/>
                    <a:pt x="891" y="44"/>
                  </a:cubicBezTo>
                  <a:cubicBezTo>
                    <a:pt x="900" y="44"/>
                    <a:pt x="905" y="49"/>
                    <a:pt x="905" y="63"/>
                  </a:cubicBezTo>
                  <a:cubicBezTo>
                    <a:pt x="905" y="109"/>
                    <a:pt x="905" y="109"/>
                    <a:pt x="905" y="109"/>
                  </a:cubicBezTo>
                  <a:cubicBezTo>
                    <a:pt x="920" y="109"/>
                    <a:pt x="920" y="109"/>
                    <a:pt x="920" y="109"/>
                  </a:cubicBezTo>
                  <a:cubicBezTo>
                    <a:pt x="920" y="67"/>
                    <a:pt x="920" y="67"/>
                    <a:pt x="920" y="67"/>
                  </a:cubicBezTo>
                  <a:cubicBezTo>
                    <a:pt x="920" y="54"/>
                    <a:pt x="927" y="44"/>
                    <a:pt x="939" y="44"/>
                  </a:cubicBezTo>
                  <a:cubicBezTo>
                    <a:pt x="947" y="44"/>
                    <a:pt x="953" y="49"/>
                    <a:pt x="953" y="63"/>
                  </a:cubicBezTo>
                  <a:cubicBezTo>
                    <a:pt x="953" y="109"/>
                    <a:pt x="953" y="109"/>
                    <a:pt x="953" y="109"/>
                  </a:cubicBezTo>
                  <a:cubicBezTo>
                    <a:pt x="968" y="109"/>
                    <a:pt x="968" y="109"/>
                    <a:pt x="968" y="109"/>
                  </a:cubicBezTo>
                  <a:cubicBezTo>
                    <a:pt x="968" y="58"/>
                    <a:pt x="968" y="58"/>
                    <a:pt x="968" y="58"/>
                  </a:cubicBezTo>
                  <a:cubicBezTo>
                    <a:pt x="968" y="37"/>
                    <a:pt x="955" y="31"/>
                    <a:pt x="942" y="31"/>
                  </a:cubicBezTo>
                  <a:moveTo>
                    <a:pt x="821" y="33"/>
                  </a:moveTo>
                  <a:cubicBezTo>
                    <a:pt x="821" y="73"/>
                    <a:pt x="821" y="73"/>
                    <a:pt x="821" y="73"/>
                  </a:cubicBezTo>
                  <a:cubicBezTo>
                    <a:pt x="821" y="82"/>
                    <a:pt x="820" y="87"/>
                    <a:pt x="817" y="90"/>
                  </a:cubicBezTo>
                  <a:cubicBezTo>
                    <a:pt x="813" y="95"/>
                    <a:pt x="807" y="97"/>
                    <a:pt x="801" y="97"/>
                  </a:cubicBezTo>
                  <a:cubicBezTo>
                    <a:pt x="791" y="97"/>
                    <a:pt x="786" y="92"/>
                    <a:pt x="786" y="78"/>
                  </a:cubicBezTo>
                  <a:cubicBezTo>
                    <a:pt x="786" y="33"/>
                    <a:pt x="786" y="33"/>
                    <a:pt x="786" y="33"/>
                  </a:cubicBezTo>
                  <a:cubicBezTo>
                    <a:pt x="771" y="33"/>
                    <a:pt x="771" y="33"/>
                    <a:pt x="771" y="33"/>
                  </a:cubicBezTo>
                  <a:cubicBezTo>
                    <a:pt x="771" y="83"/>
                    <a:pt x="771" y="83"/>
                    <a:pt x="771" y="83"/>
                  </a:cubicBezTo>
                  <a:cubicBezTo>
                    <a:pt x="771" y="104"/>
                    <a:pt x="783" y="111"/>
                    <a:pt x="798" y="111"/>
                  </a:cubicBezTo>
                  <a:cubicBezTo>
                    <a:pt x="808" y="111"/>
                    <a:pt x="816" y="106"/>
                    <a:pt x="821" y="99"/>
                  </a:cubicBezTo>
                  <a:cubicBezTo>
                    <a:pt x="822" y="99"/>
                    <a:pt x="822" y="99"/>
                    <a:pt x="822" y="99"/>
                  </a:cubicBezTo>
                  <a:cubicBezTo>
                    <a:pt x="823" y="109"/>
                    <a:pt x="823" y="109"/>
                    <a:pt x="823" y="109"/>
                  </a:cubicBezTo>
                  <a:cubicBezTo>
                    <a:pt x="837" y="109"/>
                    <a:pt x="837" y="109"/>
                    <a:pt x="837" y="109"/>
                  </a:cubicBezTo>
                  <a:cubicBezTo>
                    <a:pt x="837" y="33"/>
                    <a:pt x="837" y="33"/>
                    <a:pt x="837" y="33"/>
                  </a:cubicBezTo>
                  <a:lnTo>
                    <a:pt x="821" y="33"/>
                  </a:lnTo>
                  <a:close/>
                  <a:moveTo>
                    <a:pt x="732" y="9"/>
                  </a:moveTo>
                  <a:cubicBezTo>
                    <a:pt x="732" y="53"/>
                    <a:pt x="732" y="53"/>
                    <a:pt x="732" y="53"/>
                  </a:cubicBezTo>
                  <a:cubicBezTo>
                    <a:pt x="684" y="53"/>
                    <a:pt x="684" y="53"/>
                    <a:pt x="684" y="53"/>
                  </a:cubicBezTo>
                  <a:cubicBezTo>
                    <a:pt x="684" y="9"/>
                    <a:pt x="684" y="9"/>
                    <a:pt x="684" y="9"/>
                  </a:cubicBezTo>
                  <a:cubicBezTo>
                    <a:pt x="668" y="9"/>
                    <a:pt x="668" y="9"/>
                    <a:pt x="668" y="9"/>
                  </a:cubicBezTo>
                  <a:cubicBezTo>
                    <a:pt x="668" y="109"/>
                    <a:pt x="668" y="109"/>
                    <a:pt x="668" y="109"/>
                  </a:cubicBezTo>
                  <a:cubicBezTo>
                    <a:pt x="684" y="109"/>
                    <a:pt x="684" y="109"/>
                    <a:pt x="684" y="109"/>
                  </a:cubicBezTo>
                  <a:cubicBezTo>
                    <a:pt x="684" y="67"/>
                    <a:pt x="684" y="67"/>
                    <a:pt x="684" y="67"/>
                  </a:cubicBezTo>
                  <a:cubicBezTo>
                    <a:pt x="732" y="67"/>
                    <a:pt x="732" y="67"/>
                    <a:pt x="732" y="67"/>
                  </a:cubicBezTo>
                  <a:cubicBezTo>
                    <a:pt x="732" y="109"/>
                    <a:pt x="732" y="109"/>
                    <a:pt x="732" y="109"/>
                  </a:cubicBezTo>
                  <a:cubicBezTo>
                    <a:pt x="748" y="109"/>
                    <a:pt x="748" y="109"/>
                    <a:pt x="748" y="109"/>
                  </a:cubicBezTo>
                  <a:cubicBezTo>
                    <a:pt x="748" y="9"/>
                    <a:pt x="748" y="9"/>
                    <a:pt x="748" y="9"/>
                  </a:cubicBezTo>
                  <a:lnTo>
                    <a:pt x="732"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30"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spTree>
    <p:extLst>
      <p:ext uri="{BB962C8B-B14F-4D97-AF65-F5344CB8AC3E}">
        <p14:creationId xmlns:p14="http://schemas.microsoft.com/office/powerpoint/2010/main" val="362853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Life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4130938" y="1754189"/>
            <a:ext cx="8061063"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2" name="Freeform 5"/>
          <p:cNvSpPr>
            <a:spLocks noEditPoints="1"/>
          </p:cNvSpPr>
          <p:nvPr userDrawn="1"/>
        </p:nvSpPr>
        <p:spPr bwMode="auto">
          <a:xfrm>
            <a:off x="11175725" y="325466"/>
            <a:ext cx="499809"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nvGrpSpPr>
          <p:cNvPr id="21" name="Group 20"/>
          <p:cNvGrpSpPr/>
          <p:nvPr userDrawn="1"/>
        </p:nvGrpSpPr>
        <p:grpSpPr>
          <a:xfrm>
            <a:off x="3298674" y="2335988"/>
            <a:ext cx="3454905" cy="483806"/>
            <a:chOff x="2744169" y="2638808"/>
            <a:chExt cx="2591179" cy="483806"/>
          </a:xfrm>
        </p:grpSpPr>
        <p:sp>
          <p:nvSpPr>
            <p:cNvPr id="25" name="Freeform 6"/>
            <p:cNvSpPr>
              <a:spLocks noEditPoints="1"/>
            </p:cNvSpPr>
            <p:nvPr userDrawn="1"/>
          </p:nvSpPr>
          <p:spPr bwMode="auto">
            <a:xfrm>
              <a:off x="2744169" y="2638808"/>
              <a:ext cx="2591179" cy="189137"/>
            </a:xfrm>
            <a:custGeom>
              <a:avLst/>
              <a:gdLst>
                <a:gd name="T0" fmla="*/ 1533 w 1533"/>
                <a:gd name="T1" fmla="*/ 86 h 111"/>
                <a:gd name="T2" fmla="*/ 1524 w 1533"/>
                <a:gd name="T3" fmla="*/ 54 h 111"/>
                <a:gd name="T4" fmla="*/ 1502 w 1533"/>
                <a:gd name="T5" fmla="*/ 76 h 111"/>
                <a:gd name="T6" fmla="*/ 1429 w 1533"/>
                <a:gd name="T7" fmla="*/ 44 h 111"/>
                <a:gd name="T8" fmla="*/ 1430 w 1533"/>
                <a:gd name="T9" fmla="*/ 31 h 111"/>
                <a:gd name="T10" fmla="*/ 1449 w 1533"/>
                <a:gd name="T11" fmla="*/ 83 h 111"/>
                <a:gd name="T12" fmla="*/ 1463 w 1533"/>
                <a:gd name="T13" fmla="*/ 69 h 111"/>
                <a:gd name="T14" fmla="*/ 1349 w 1533"/>
                <a:gd name="T15" fmla="*/ 97 h 111"/>
                <a:gd name="T16" fmla="*/ 1382 w 1533"/>
                <a:gd name="T17" fmla="*/ 55 h 111"/>
                <a:gd name="T18" fmla="*/ 1382 w 1533"/>
                <a:gd name="T19" fmla="*/ 86 h 111"/>
                <a:gd name="T20" fmla="*/ 1245 w 1533"/>
                <a:gd name="T21" fmla="*/ 33 h 111"/>
                <a:gd name="T22" fmla="*/ 1246 w 1533"/>
                <a:gd name="T23" fmla="*/ 68 h 111"/>
                <a:gd name="T24" fmla="*/ 1281 w 1533"/>
                <a:gd name="T25" fmla="*/ 109 h 111"/>
                <a:gd name="T26" fmla="*/ 1181 w 1533"/>
                <a:gd name="T27" fmla="*/ 44 h 111"/>
                <a:gd name="T28" fmla="*/ 1181 w 1533"/>
                <a:gd name="T29" fmla="*/ 31 h 111"/>
                <a:gd name="T30" fmla="*/ 1201 w 1533"/>
                <a:gd name="T31" fmla="*/ 83 h 111"/>
                <a:gd name="T32" fmla="*/ 1214 w 1533"/>
                <a:gd name="T33" fmla="*/ 69 h 111"/>
                <a:gd name="T34" fmla="*/ 1114 w 1533"/>
                <a:gd name="T35" fmla="*/ 109 h 111"/>
                <a:gd name="T36" fmla="*/ 1122 w 1533"/>
                <a:gd name="T37" fmla="*/ 0 h 111"/>
                <a:gd name="T38" fmla="*/ 1098 w 1533"/>
                <a:gd name="T39" fmla="*/ 86 h 111"/>
                <a:gd name="T40" fmla="*/ 1065 w 1533"/>
                <a:gd name="T41" fmla="*/ 44 h 111"/>
                <a:gd name="T42" fmla="*/ 1028 w 1533"/>
                <a:gd name="T43" fmla="*/ 70 h 111"/>
                <a:gd name="T44" fmla="*/ 1016 w 1533"/>
                <a:gd name="T45" fmla="*/ 28 h 111"/>
                <a:gd name="T46" fmla="*/ 1001 w 1533"/>
                <a:gd name="T47" fmla="*/ 82 h 111"/>
                <a:gd name="T48" fmla="*/ 982 w 1533"/>
                <a:gd name="T49" fmla="*/ 111 h 111"/>
                <a:gd name="T50" fmla="*/ 982 w 1533"/>
                <a:gd name="T51" fmla="*/ 22 h 111"/>
                <a:gd name="T52" fmla="*/ 848 w 1533"/>
                <a:gd name="T53" fmla="*/ 62 h 111"/>
                <a:gd name="T54" fmla="*/ 869 w 1533"/>
                <a:gd name="T55" fmla="*/ 110 h 111"/>
                <a:gd name="T56" fmla="*/ 848 w 1533"/>
                <a:gd name="T57" fmla="*/ 72 h 111"/>
                <a:gd name="T58" fmla="*/ 818 w 1533"/>
                <a:gd name="T59" fmla="*/ 15 h 111"/>
                <a:gd name="T60" fmla="*/ 789 w 1533"/>
                <a:gd name="T61" fmla="*/ 29 h 111"/>
                <a:gd name="T62" fmla="*/ 789 w 1533"/>
                <a:gd name="T63" fmla="*/ 45 h 111"/>
                <a:gd name="T64" fmla="*/ 825 w 1533"/>
                <a:gd name="T65" fmla="*/ 45 h 111"/>
                <a:gd name="T66" fmla="*/ 818 w 1533"/>
                <a:gd name="T67" fmla="*/ 15 h 111"/>
                <a:gd name="T68" fmla="*/ 763 w 1533"/>
                <a:gd name="T69" fmla="*/ 109 h 111"/>
                <a:gd name="T70" fmla="*/ 745 w 1533"/>
                <a:gd name="T71" fmla="*/ 10 h 111"/>
                <a:gd name="T72" fmla="*/ 684 w 1533"/>
                <a:gd name="T73" fmla="*/ 9 h 111"/>
                <a:gd name="T74" fmla="*/ 733 w 1533"/>
                <a:gd name="T75" fmla="*/ 94 h 111"/>
                <a:gd name="T76" fmla="*/ 623 w 1533"/>
                <a:gd name="T77" fmla="*/ 2 h 111"/>
                <a:gd name="T78" fmla="*/ 572 w 1533"/>
                <a:gd name="T79" fmla="*/ 33 h 111"/>
                <a:gd name="T80" fmla="*/ 599 w 1533"/>
                <a:gd name="T81" fmla="*/ 109 h 111"/>
                <a:gd name="T82" fmla="*/ 599 w 1533"/>
                <a:gd name="T83" fmla="*/ 33 h 111"/>
                <a:gd name="T84" fmla="*/ 526 w 1533"/>
                <a:gd name="T85" fmla="*/ 97 h 111"/>
                <a:gd name="T86" fmla="*/ 563 w 1533"/>
                <a:gd name="T87" fmla="*/ 70 h 111"/>
                <a:gd name="T88" fmla="*/ 563 w 1533"/>
                <a:gd name="T89" fmla="*/ 70 h 111"/>
                <a:gd name="T90" fmla="*/ 425 w 1533"/>
                <a:gd name="T91" fmla="*/ 109 h 111"/>
                <a:gd name="T92" fmla="*/ 351 w 1533"/>
                <a:gd name="T93" fmla="*/ 70 h 111"/>
                <a:gd name="T94" fmla="*/ 372 w 1533"/>
                <a:gd name="T95" fmla="*/ 31 h 111"/>
                <a:gd name="T96" fmla="*/ 309 w 1533"/>
                <a:gd name="T97" fmla="*/ 70 h 111"/>
                <a:gd name="T98" fmla="*/ 309 w 1533"/>
                <a:gd name="T99" fmla="*/ 70 h 111"/>
                <a:gd name="T100" fmla="*/ 287 w 1533"/>
                <a:gd name="T101" fmla="*/ 110 h 111"/>
                <a:gd name="T102" fmla="*/ 184 w 1533"/>
                <a:gd name="T103" fmla="*/ 43 h 111"/>
                <a:gd name="T104" fmla="*/ 184 w 1533"/>
                <a:gd name="T105" fmla="*/ 109 h 111"/>
                <a:gd name="T106" fmla="*/ 219 w 1533"/>
                <a:gd name="T107" fmla="*/ 63 h 111"/>
                <a:gd name="T108" fmla="*/ 208 w 1533"/>
                <a:gd name="T109" fmla="*/ 31 h 111"/>
                <a:gd name="T110" fmla="*/ 98 w 1533"/>
                <a:gd name="T111" fmla="*/ 70 h 111"/>
                <a:gd name="T112" fmla="*/ 120 w 1533"/>
                <a:gd name="T113" fmla="*/ 31 h 111"/>
                <a:gd name="T114" fmla="*/ 56 w 1533"/>
                <a:gd name="T115" fmla="*/ 36 h 111"/>
                <a:gd name="T116" fmla="*/ 32 w 1533"/>
                <a:gd name="T117" fmla="*/ 64 h 111"/>
                <a:gd name="T118" fmla="*/ 0 w 1533"/>
                <a:gd name="T119" fmla="*/ 88 h 111"/>
                <a:gd name="T120" fmla="*/ 21 w 1533"/>
                <a:gd name="T121" fmla="*/ 3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3" h="111">
                  <a:moveTo>
                    <a:pt x="1482" y="85"/>
                  </a:moveTo>
                  <a:cubicBezTo>
                    <a:pt x="1474" y="95"/>
                    <a:pt x="1474" y="95"/>
                    <a:pt x="1474" y="95"/>
                  </a:cubicBezTo>
                  <a:cubicBezTo>
                    <a:pt x="1479" y="103"/>
                    <a:pt x="1489" y="110"/>
                    <a:pt x="1504" y="110"/>
                  </a:cubicBezTo>
                  <a:cubicBezTo>
                    <a:pt x="1521" y="110"/>
                    <a:pt x="1533" y="101"/>
                    <a:pt x="1533" y="86"/>
                  </a:cubicBezTo>
                  <a:cubicBezTo>
                    <a:pt x="1533" y="72"/>
                    <a:pt x="1522" y="67"/>
                    <a:pt x="1508" y="63"/>
                  </a:cubicBezTo>
                  <a:cubicBezTo>
                    <a:pt x="1499" y="61"/>
                    <a:pt x="1491" y="58"/>
                    <a:pt x="1491" y="52"/>
                  </a:cubicBezTo>
                  <a:cubicBezTo>
                    <a:pt x="1491" y="47"/>
                    <a:pt x="1496" y="43"/>
                    <a:pt x="1504" y="43"/>
                  </a:cubicBezTo>
                  <a:cubicBezTo>
                    <a:pt x="1512" y="43"/>
                    <a:pt x="1520" y="48"/>
                    <a:pt x="1524" y="54"/>
                  </a:cubicBezTo>
                  <a:cubicBezTo>
                    <a:pt x="1533" y="43"/>
                    <a:pt x="1533" y="43"/>
                    <a:pt x="1533" y="43"/>
                  </a:cubicBezTo>
                  <a:cubicBezTo>
                    <a:pt x="1526" y="36"/>
                    <a:pt x="1516" y="31"/>
                    <a:pt x="1504" y="31"/>
                  </a:cubicBezTo>
                  <a:cubicBezTo>
                    <a:pt x="1488" y="31"/>
                    <a:pt x="1477" y="39"/>
                    <a:pt x="1477" y="53"/>
                  </a:cubicBezTo>
                  <a:cubicBezTo>
                    <a:pt x="1477" y="67"/>
                    <a:pt x="1488" y="72"/>
                    <a:pt x="1502" y="76"/>
                  </a:cubicBezTo>
                  <a:cubicBezTo>
                    <a:pt x="1513" y="78"/>
                    <a:pt x="1518" y="82"/>
                    <a:pt x="1518" y="88"/>
                  </a:cubicBezTo>
                  <a:cubicBezTo>
                    <a:pt x="1518" y="94"/>
                    <a:pt x="1513" y="98"/>
                    <a:pt x="1504" y="98"/>
                  </a:cubicBezTo>
                  <a:cubicBezTo>
                    <a:pt x="1494" y="98"/>
                    <a:pt x="1486" y="92"/>
                    <a:pt x="1482" y="85"/>
                  </a:cubicBezTo>
                  <a:moveTo>
                    <a:pt x="1429" y="44"/>
                  </a:moveTo>
                  <a:cubicBezTo>
                    <a:pt x="1440" y="44"/>
                    <a:pt x="1447" y="51"/>
                    <a:pt x="1448" y="62"/>
                  </a:cubicBezTo>
                  <a:cubicBezTo>
                    <a:pt x="1409" y="62"/>
                    <a:pt x="1409" y="62"/>
                    <a:pt x="1409" y="62"/>
                  </a:cubicBezTo>
                  <a:cubicBezTo>
                    <a:pt x="1411" y="50"/>
                    <a:pt x="1419" y="44"/>
                    <a:pt x="1429" y="44"/>
                  </a:cubicBezTo>
                  <a:moveTo>
                    <a:pt x="1430" y="31"/>
                  </a:moveTo>
                  <a:cubicBezTo>
                    <a:pt x="1408" y="31"/>
                    <a:pt x="1394" y="47"/>
                    <a:pt x="1394" y="70"/>
                  </a:cubicBezTo>
                  <a:cubicBezTo>
                    <a:pt x="1394" y="95"/>
                    <a:pt x="1409" y="110"/>
                    <a:pt x="1430" y="110"/>
                  </a:cubicBezTo>
                  <a:cubicBezTo>
                    <a:pt x="1445" y="110"/>
                    <a:pt x="1457" y="101"/>
                    <a:pt x="1461" y="90"/>
                  </a:cubicBezTo>
                  <a:cubicBezTo>
                    <a:pt x="1449" y="83"/>
                    <a:pt x="1449" y="83"/>
                    <a:pt x="1449" y="83"/>
                  </a:cubicBezTo>
                  <a:cubicBezTo>
                    <a:pt x="1446" y="93"/>
                    <a:pt x="1439" y="97"/>
                    <a:pt x="1430" y="97"/>
                  </a:cubicBezTo>
                  <a:cubicBezTo>
                    <a:pt x="1418" y="97"/>
                    <a:pt x="1409" y="88"/>
                    <a:pt x="1409" y="72"/>
                  </a:cubicBezTo>
                  <a:cubicBezTo>
                    <a:pt x="1463" y="72"/>
                    <a:pt x="1463" y="72"/>
                    <a:pt x="1463" y="72"/>
                  </a:cubicBezTo>
                  <a:cubicBezTo>
                    <a:pt x="1463" y="69"/>
                    <a:pt x="1463" y="69"/>
                    <a:pt x="1463" y="69"/>
                  </a:cubicBezTo>
                  <a:cubicBezTo>
                    <a:pt x="1463" y="48"/>
                    <a:pt x="1451" y="31"/>
                    <a:pt x="1430" y="31"/>
                  </a:cubicBezTo>
                  <a:moveTo>
                    <a:pt x="1382" y="86"/>
                  </a:moveTo>
                  <a:cubicBezTo>
                    <a:pt x="1369" y="81"/>
                    <a:pt x="1369" y="81"/>
                    <a:pt x="1369" y="81"/>
                  </a:cubicBezTo>
                  <a:cubicBezTo>
                    <a:pt x="1366" y="91"/>
                    <a:pt x="1358" y="97"/>
                    <a:pt x="1349" y="97"/>
                  </a:cubicBezTo>
                  <a:cubicBezTo>
                    <a:pt x="1336" y="97"/>
                    <a:pt x="1328" y="87"/>
                    <a:pt x="1328" y="70"/>
                  </a:cubicBezTo>
                  <a:cubicBezTo>
                    <a:pt x="1328" y="54"/>
                    <a:pt x="1335" y="44"/>
                    <a:pt x="1349" y="44"/>
                  </a:cubicBezTo>
                  <a:cubicBezTo>
                    <a:pt x="1358" y="44"/>
                    <a:pt x="1366" y="50"/>
                    <a:pt x="1369" y="60"/>
                  </a:cubicBezTo>
                  <a:cubicBezTo>
                    <a:pt x="1382" y="55"/>
                    <a:pt x="1382" y="55"/>
                    <a:pt x="1382" y="55"/>
                  </a:cubicBezTo>
                  <a:cubicBezTo>
                    <a:pt x="1379" y="40"/>
                    <a:pt x="1365" y="31"/>
                    <a:pt x="1350" y="31"/>
                  </a:cubicBezTo>
                  <a:cubicBezTo>
                    <a:pt x="1327" y="31"/>
                    <a:pt x="1312" y="47"/>
                    <a:pt x="1312" y="70"/>
                  </a:cubicBezTo>
                  <a:cubicBezTo>
                    <a:pt x="1312" y="95"/>
                    <a:pt x="1327" y="110"/>
                    <a:pt x="1350" y="110"/>
                  </a:cubicBezTo>
                  <a:cubicBezTo>
                    <a:pt x="1365" y="110"/>
                    <a:pt x="1379" y="101"/>
                    <a:pt x="1382" y="86"/>
                  </a:cubicBezTo>
                  <a:moveTo>
                    <a:pt x="1269" y="31"/>
                  </a:moveTo>
                  <a:cubicBezTo>
                    <a:pt x="1259" y="31"/>
                    <a:pt x="1251" y="36"/>
                    <a:pt x="1247" y="43"/>
                  </a:cubicBezTo>
                  <a:cubicBezTo>
                    <a:pt x="1245" y="43"/>
                    <a:pt x="1245" y="43"/>
                    <a:pt x="1245" y="43"/>
                  </a:cubicBezTo>
                  <a:cubicBezTo>
                    <a:pt x="1245" y="33"/>
                    <a:pt x="1245" y="33"/>
                    <a:pt x="1245" y="33"/>
                  </a:cubicBezTo>
                  <a:cubicBezTo>
                    <a:pt x="1231" y="33"/>
                    <a:pt x="1231" y="33"/>
                    <a:pt x="1231" y="33"/>
                  </a:cubicBezTo>
                  <a:cubicBezTo>
                    <a:pt x="1231" y="109"/>
                    <a:pt x="1231" y="109"/>
                    <a:pt x="1231" y="109"/>
                  </a:cubicBezTo>
                  <a:cubicBezTo>
                    <a:pt x="1246" y="109"/>
                    <a:pt x="1246" y="109"/>
                    <a:pt x="1246" y="109"/>
                  </a:cubicBezTo>
                  <a:cubicBezTo>
                    <a:pt x="1246" y="68"/>
                    <a:pt x="1246" y="68"/>
                    <a:pt x="1246" y="68"/>
                  </a:cubicBezTo>
                  <a:cubicBezTo>
                    <a:pt x="1246" y="60"/>
                    <a:pt x="1248" y="55"/>
                    <a:pt x="1251" y="51"/>
                  </a:cubicBezTo>
                  <a:cubicBezTo>
                    <a:pt x="1255" y="47"/>
                    <a:pt x="1260" y="44"/>
                    <a:pt x="1266" y="44"/>
                  </a:cubicBezTo>
                  <a:cubicBezTo>
                    <a:pt x="1276" y="44"/>
                    <a:pt x="1281" y="50"/>
                    <a:pt x="1281" y="63"/>
                  </a:cubicBezTo>
                  <a:cubicBezTo>
                    <a:pt x="1281" y="109"/>
                    <a:pt x="1281" y="109"/>
                    <a:pt x="1281" y="109"/>
                  </a:cubicBezTo>
                  <a:cubicBezTo>
                    <a:pt x="1296" y="109"/>
                    <a:pt x="1296" y="109"/>
                    <a:pt x="1296" y="109"/>
                  </a:cubicBezTo>
                  <a:cubicBezTo>
                    <a:pt x="1296" y="58"/>
                    <a:pt x="1296" y="58"/>
                    <a:pt x="1296" y="58"/>
                  </a:cubicBezTo>
                  <a:cubicBezTo>
                    <a:pt x="1296" y="38"/>
                    <a:pt x="1284" y="31"/>
                    <a:pt x="1269" y="31"/>
                  </a:cubicBezTo>
                  <a:moveTo>
                    <a:pt x="1181" y="44"/>
                  </a:moveTo>
                  <a:cubicBezTo>
                    <a:pt x="1192" y="44"/>
                    <a:pt x="1198" y="51"/>
                    <a:pt x="1199" y="62"/>
                  </a:cubicBezTo>
                  <a:cubicBezTo>
                    <a:pt x="1161" y="62"/>
                    <a:pt x="1161" y="62"/>
                    <a:pt x="1161" y="62"/>
                  </a:cubicBezTo>
                  <a:cubicBezTo>
                    <a:pt x="1163" y="50"/>
                    <a:pt x="1171" y="44"/>
                    <a:pt x="1181" y="44"/>
                  </a:cubicBezTo>
                  <a:moveTo>
                    <a:pt x="1181" y="31"/>
                  </a:moveTo>
                  <a:cubicBezTo>
                    <a:pt x="1160" y="31"/>
                    <a:pt x="1145" y="47"/>
                    <a:pt x="1145" y="70"/>
                  </a:cubicBezTo>
                  <a:cubicBezTo>
                    <a:pt x="1145" y="95"/>
                    <a:pt x="1160" y="110"/>
                    <a:pt x="1182" y="110"/>
                  </a:cubicBezTo>
                  <a:cubicBezTo>
                    <a:pt x="1197" y="110"/>
                    <a:pt x="1209" y="101"/>
                    <a:pt x="1213" y="90"/>
                  </a:cubicBezTo>
                  <a:cubicBezTo>
                    <a:pt x="1201" y="83"/>
                    <a:pt x="1201" y="83"/>
                    <a:pt x="1201" y="83"/>
                  </a:cubicBezTo>
                  <a:cubicBezTo>
                    <a:pt x="1197" y="93"/>
                    <a:pt x="1190" y="97"/>
                    <a:pt x="1181" y="97"/>
                  </a:cubicBezTo>
                  <a:cubicBezTo>
                    <a:pt x="1170" y="97"/>
                    <a:pt x="1161" y="88"/>
                    <a:pt x="1160" y="72"/>
                  </a:cubicBezTo>
                  <a:cubicBezTo>
                    <a:pt x="1214" y="72"/>
                    <a:pt x="1214" y="72"/>
                    <a:pt x="1214" y="72"/>
                  </a:cubicBezTo>
                  <a:cubicBezTo>
                    <a:pt x="1214" y="69"/>
                    <a:pt x="1214" y="69"/>
                    <a:pt x="1214" y="69"/>
                  </a:cubicBezTo>
                  <a:cubicBezTo>
                    <a:pt x="1215" y="48"/>
                    <a:pt x="1203" y="31"/>
                    <a:pt x="1181" y="31"/>
                  </a:cubicBezTo>
                  <a:moveTo>
                    <a:pt x="1129" y="33"/>
                  </a:moveTo>
                  <a:cubicBezTo>
                    <a:pt x="1114" y="33"/>
                    <a:pt x="1114" y="33"/>
                    <a:pt x="1114" y="33"/>
                  </a:cubicBezTo>
                  <a:cubicBezTo>
                    <a:pt x="1114" y="109"/>
                    <a:pt x="1114" y="109"/>
                    <a:pt x="1114" y="109"/>
                  </a:cubicBezTo>
                  <a:cubicBezTo>
                    <a:pt x="1129" y="109"/>
                    <a:pt x="1129" y="109"/>
                    <a:pt x="1129" y="109"/>
                  </a:cubicBezTo>
                  <a:lnTo>
                    <a:pt x="1129" y="33"/>
                  </a:lnTo>
                  <a:close/>
                  <a:moveTo>
                    <a:pt x="1131" y="10"/>
                  </a:moveTo>
                  <a:cubicBezTo>
                    <a:pt x="1131" y="4"/>
                    <a:pt x="1127" y="0"/>
                    <a:pt x="1122" y="0"/>
                  </a:cubicBezTo>
                  <a:cubicBezTo>
                    <a:pt x="1116" y="0"/>
                    <a:pt x="1112" y="4"/>
                    <a:pt x="1112" y="10"/>
                  </a:cubicBezTo>
                  <a:cubicBezTo>
                    <a:pt x="1112" y="16"/>
                    <a:pt x="1116" y="20"/>
                    <a:pt x="1122" y="20"/>
                  </a:cubicBezTo>
                  <a:cubicBezTo>
                    <a:pt x="1127" y="20"/>
                    <a:pt x="1131" y="16"/>
                    <a:pt x="1131" y="10"/>
                  </a:cubicBezTo>
                  <a:moveTo>
                    <a:pt x="1098" y="86"/>
                  </a:moveTo>
                  <a:cubicBezTo>
                    <a:pt x="1085" y="81"/>
                    <a:pt x="1085" y="81"/>
                    <a:pt x="1085" y="81"/>
                  </a:cubicBezTo>
                  <a:cubicBezTo>
                    <a:pt x="1082" y="91"/>
                    <a:pt x="1074" y="97"/>
                    <a:pt x="1065" y="97"/>
                  </a:cubicBezTo>
                  <a:cubicBezTo>
                    <a:pt x="1052" y="97"/>
                    <a:pt x="1043" y="87"/>
                    <a:pt x="1043" y="70"/>
                  </a:cubicBezTo>
                  <a:cubicBezTo>
                    <a:pt x="1043" y="54"/>
                    <a:pt x="1051" y="44"/>
                    <a:pt x="1065" y="44"/>
                  </a:cubicBezTo>
                  <a:cubicBezTo>
                    <a:pt x="1074" y="44"/>
                    <a:pt x="1082" y="50"/>
                    <a:pt x="1085" y="60"/>
                  </a:cubicBezTo>
                  <a:cubicBezTo>
                    <a:pt x="1098" y="55"/>
                    <a:pt x="1098" y="55"/>
                    <a:pt x="1098" y="55"/>
                  </a:cubicBezTo>
                  <a:cubicBezTo>
                    <a:pt x="1095" y="40"/>
                    <a:pt x="1081" y="31"/>
                    <a:pt x="1065" y="31"/>
                  </a:cubicBezTo>
                  <a:cubicBezTo>
                    <a:pt x="1043" y="31"/>
                    <a:pt x="1028" y="47"/>
                    <a:pt x="1028" y="70"/>
                  </a:cubicBezTo>
                  <a:cubicBezTo>
                    <a:pt x="1028" y="95"/>
                    <a:pt x="1043" y="110"/>
                    <a:pt x="1065" y="110"/>
                  </a:cubicBezTo>
                  <a:cubicBezTo>
                    <a:pt x="1081" y="110"/>
                    <a:pt x="1095" y="101"/>
                    <a:pt x="1098" y="86"/>
                  </a:cubicBezTo>
                  <a:moveTo>
                    <a:pt x="1002" y="36"/>
                  </a:moveTo>
                  <a:cubicBezTo>
                    <a:pt x="1016" y="28"/>
                    <a:pt x="1016" y="28"/>
                    <a:pt x="1016" y="28"/>
                  </a:cubicBezTo>
                  <a:cubicBezTo>
                    <a:pt x="1011" y="16"/>
                    <a:pt x="999" y="8"/>
                    <a:pt x="982" y="8"/>
                  </a:cubicBezTo>
                  <a:cubicBezTo>
                    <a:pt x="963" y="8"/>
                    <a:pt x="950" y="20"/>
                    <a:pt x="950" y="35"/>
                  </a:cubicBezTo>
                  <a:cubicBezTo>
                    <a:pt x="950" y="49"/>
                    <a:pt x="958" y="58"/>
                    <a:pt x="978" y="64"/>
                  </a:cubicBezTo>
                  <a:cubicBezTo>
                    <a:pt x="994" y="70"/>
                    <a:pt x="1001" y="73"/>
                    <a:pt x="1001" y="82"/>
                  </a:cubicBezTo>
                  <a:cubicBezTo>
                    <a:pt x="1001" y="91"/>
                    <a:pt x="994" y="96"/>
                    <a:pt x="983" y="96"/>
                  </a:cubicBezTo>
                  <a:cubicBezTo>
                    <a:pt x="971" y="96"/>
                    <a:pt x="963" y="91"/>
                    <a:pt x="959" y="80"/>
                  </a:cubicBezTo>
                  <a:cubicBezTo>
                    <a:pt x="945" y="88"/>
                    <a:pt x="945" y="88"/>
                    <a:pt x="945" y="88"/>
                  </a:cubicBezTo>
                  <a:cubicBezTo>
                    <a:pt x="952" y="103"/>
                    <a:pt x="965" y="111"/>
                    <a:pt x="982" y="111"/>
                  </a:cubicBezTo>
                  <a:cubicBezTo>
                    <a:pt x="1002" y="111"/>
                    <a:pt x="1018" y="99"/>
                    <a:pt x="1018" y="80"/>
                  </a:cubicBezTo>
                  <a:cubicBezTo>
                    <a:pt x="1018" y="65"/>
                    <a:pt x="1006" y="58"/>
                    <a:pt x="987" y="51"/>
                  </a:cubicBezTo>
                  <a:cubicBezTo>
                    <a:pt x="974" y="47"/>
                    <a:pt x="966" y="43"/>
                    <a:pt x="966" y="34"/>
                  </a:cubicBezTo>
                  <a:cubicBezTo>
                    <a:pt x="966" y="28"/>
                    <a:pt x="971" y="22"/>
                    <a:pt x="982" y="22"/>
                  </a:cubicBezTo>
                  <a:cubicBezTo>
                    <a:pt x="992" y="22"/>
                    <a:pt x="999" y="28"/>
                    <a:pt x="1002" y="36"/>
                  </a:cubicBezTo>
                  <a:moveTo>
                    <a:pt x="868" y="44"/>
                  </a:moveTo>
                  <a:cubicBezTo>
                    <a:pt x="879" y="44"/>
                    <a:pt x="886" y="51"/>
                    <a:pt x="887" y="62"/>
                  </a:cubicBezTo>
                  <a:cubicBezTo>
                    <a:pt x="848" y="62"/>
                    <a:pt x="848" y="62"/>
                    <a:pt x="848" y="62"/>
                  </a:cubicBezTo>
                  <a:cubicBezTo>
                    <a:pt x="850" y="50"/>
                    <a:pt x="858" y="44"/>
                    <a:pt x="868" y="44"/>
                  </a:cubicBezTo>
                  <a:moveTo>
                    <a:pt x="869" y="31"/>
                  </a:moveTo>
                  <a:cubicBezTo>
                    <a:pt x="847" y="31"/>
                    <a:pt x="832" y="47"/>
                    <a:pt x="832" y="70"/>
                  </a:cubicBezTo>
                  <a:cubicBezTo>
                    <a:pt x="832" y="95"/>
                    <a:pt x="848" y="110"/>
                    <a:pt x="869" y="110"/>
                  </a:cubicBezTo>
                  <a:cubicBezTo>
                    <a:pt x="884" y="110"/>
                    <a:pt x="896" y="101"/>
                    <a:pt x="900" y="90"/>
                  </a:cubicBezTo>
                  <a:cubicBezTo>
                    <a:pt x="888" y="83"/>
                    <a:pt x="888" y="83"/>
                    <a:pt x="888" y="83"/>
                  </a:cubicBezTo>
                  <a:cubicBezTo>
                    <a:pt x="884" y="93"/>
                    <a:pt x="877" y="97"/>
                    <a:pt x="869" y="97"/>
                  </a:cubicBezTo>
                  <a:cubicBezTo>
                    <a:pt x="857" y="97"/>
                    <a:pt x="848" y="88"/>
                    <a:pt x="848" y="72"/>
                  </a:cubicBezTo>
                  <a:cubicBezTo>
                    <a:pt x="902" y="72"/>
                    <a:pt x="902" y="72"/>
                    <a:pt x="902" y="72"/>
                  </a:cubicBezTo>
                  <a:cubicBezTo>
                    <a:pt x="902" y="69"/>
                    <a:pt x="902" y="69"/>
                    <a:pt x="902" y="69"/>
                  </a:cubicBezTo>
                  <a:cubicBezTo>
                    <a:pt x="902" y="48"/>
                    <a:pt x="890" y="31"/>
                    <a:pt x="869" y="31"/>
                  </a:cubicBezTo>
                  <a:moveTo>
                    <a:pt x="818" y="15"/>
                  </a:moveTo>
                  <a:cubicBezTo>
                    <a:pt x="822" y="15"/>
                    <a:pt x="825" y="15"/>
                    <a:pt x="828" y="16"/>
                  </a:cubicBezTo>
                  <a:cubicBezTo>
                    <a:pt x="828" y="2"/>
                    <a:pt x="828" y="2"/>
                    <a:pt x="828" y="2"/>
                  </a:cubicBezTo>
                  <a:cubicBezTo>
                    <a:pt x="825" y="1"/>
                    <a:pt x="822" y="1"/>
                    <a:pt x="817" y="1"/>
                  </a:cubicBezTo>
                  <a:cubicBezTo>
                    <a:pt x="804" y="1"/>
                    <a:pt x="789" y="7"/>
                    <a:pt x="789" y="29"/>
                  </a:cubicBezTo>
                  <a:cubicBezTo>
                    <a:pt x="789" y="33"/>
                    <a:pt x="789" y="33"/>
                    <a:pt x="789" y="33"/>
                  </a:cubicBezTo>
                  <a:cubicBezTo>
                    <a:pt x="777" y="33"/>
                    <a:pt x="777" y="33"/>
                    <a:pt x="777" y="33"/>
                  </a:cubicBezTo>
                  <a:cubicBezTo>
                    <a:pt x="777" y="45"/>
                    <a:pt x="777" y="45"/>
                    <a:pt x="777" y="45"/>
                  </a:cubicBezTo>
                  <a:cubicBezTo>
                    <a:pt x="789" y="45"/>
                    <a:pt x="789" y="45"/>
                    <a:pt x="789" y="45"/>
                  </a:cubicBezTo>
                  <a:cubicBezTo>
                    <a:pt x="789" y="109"/>
                    <a:pt x="789" y="109"/>
                    <a:pt x="789" y="109"/>
                  </a:cubicBezTo>
                  <a:cubicBezTo>
                    <a:pt x="804" y="109"/>
                    <a:pt x="804" y="109"/>
                    <a:pt x="804" y="109"/>
                  </a:cubicBezTo>
                  <a:cubicBezTo>
                    <a:pt x="804" y="45"/>
                    <a:pt x="804" y="45"/>
                    <a:pt x="804" y="45"/>
                  </a:cubicBezTo>
                  <a:cubicBezTo>
                    <a:pt x="825" y="45"/>
                    <a:pt x="825" y="45"/>
                    <a:pt x="825" y="45"/>
                  </a:cubicBezTo>
                  <a:cubicBezTo>
                    <a:pt x="825" y="33"/>
                    <a:pt x="825" y="33"/>
                    <a:pt x="825" y="33"/>
                  </a:cubicBezTo>
                  <a:cubicBezTo>
                    <a:pt x="804" y="33"/>
                    <a:pt x="804" y="33"/>
                    <a:pt x="804" y="33"/>
                  </a:cubicBezTo>
                  <a:cubicBezTo>
                    <a:pt x="804" y="31"/>
                    <a:pt x="804" y="31"/>
                    <a:pt x="804" y="31"/>
                  </a:cubicBezTo>
                  <a:cubicBezTo>
                    <a:pt x="804" y="20"/>
                    <a:pt x="809" y="15"/>
                    <a:pt x="818" y="15"/>
                  </a:cubicBezTo>
                  <a:moveTo>
                    <a:pt x="763" y="33"/>
                  </a:moveTo>
                  <a:cubicBezTo>
                    <a:pt x="748" y="33"/>
                    <a:pt x="748" y="33"/>
                    <a:pt x="748" y="33"/>
                  </a:cubicBezTo>
                  <a:cubicBezTo>
                    <a:pt x="748" y="109"/>
                    <a:pt x="748" y="109"/>
                    <a:pt x="748" y="109"/>
                  </a:cubicBezTo>
                  <a:cubicBezTo>
                    <a:pt x="763" y="109"/>
                    <a:pt x="763" y="109"/>
                    <a:pt x="763" y="109"/>
                  </a:cubicBezTo>
                  <a:lnTo>
                    <a:pt x="763" y="33"/>
                  </a:lnTo>
                  <a:close/>
                  <a:moveTo>
                    <a:pt x="765" y="10"/>
                  </a:moveTo>
                  <a:cubicBezTo>
                    <a:pt x="765" y="4"/>
                    <a:pt x="761" y="0"/>
                    <a:pt x="755" y="0"/>
                  </a:cubicBezTo>
                  <a:cubicBezTo>
                    <a:pt x="750" y="0"/>
                    <a:pt x="745" y="4"/>
                    <a:pt x="745" y="10"/>
                  </a:cubicBezTo>
                  <a:cubicBezTo>
                    <a:pt x="745" y="16"/>
                    <a:pt x="750" y="20"/>
                    <a:pt x="755" y="20"/>
                  </a:cubicBezTo>
                  <a:cubicBezTo>
                    <a:pt x="761" y="20"/>
                    <a:pt x="765" y="16"/>
                    <a:pt x="765" y="10"/>
                  </a:cubicBezTo>
                  <a:moveTo>
                    <a:pt x="684" y="94"/>
                  </a:moveTo>
                  <a:cubicBezTo>
                    <a:pt x="684" y="9"/>
                    <a:pt x="684" y="9"/>
                    <a:pt x="684" y="9"/>
                  </a:cubicBezTo>
                  <a:cubicBezTo>
                    <a:pt x="668" y="9"/>
                    <a:pt x="668" y="9"/>
                    <a:pt x="668" y="9"/>
                  </a:cubicBezTo>
                  <a:cubicBezTo>
                    <a:pt x="668" y="109"/>
                    <a:pt x="668" y="109"/>
                    <a:pt x="668" y="109"/>
                  </a:cubicBezTo>
                  <a:cubicBezTo>
                    <a:pt x="733" y="109"/>
                    <a:pt x="733" y="109"/>
                    <a:pt x="733" y="109"/>
                  </a:cubicBezTo>
                  <a:cubicBezTo>
                    <a:pt x="733" y="94"/>
                    <a:pt x="733" y="94"/>
                    <a:pt x="733" y="94"/>
                  </a:cubicBezTo>
                  <a:lnTo>
                    <a:pt x="684" y="94"/>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27"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spTree>
    <p:extLst>
      <p:ext uri="{BB962C8B-B14F-4D97-AF65-F5344CB8AC3E}">
        <p14:creationId xmlns:p14="http://schemas.microsoft.com/office/powerpoint/2010/main" val="213318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Duncan of Jordanstone College of Art &amp; Desig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smtClean="0"/>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smtClean="0"/>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smtClean="0"/>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smtClean="0"/>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6" name="Group 4"/>
          <p:cNvGrpSpPr>
            <a:grpSpLocks noChangeAspect="1"/>
          </p:cNvGrpSpPr>
          <p:nvPr userDrawn="1"/>
        </p:nvGrpSpPr>
        <p:grpSpPr bwMode="auto">
          <a:xfrm>
            <a:off x="3312000" y="2337211"/>
            <a:ext cx="2642054" cy="741600"/>
            <a:chOff x="3322" y="1437"/>
            <a:chExt cx="3185" cy="894"/>
          </a:xfrm>
        </p:grpSpPr>
        <p:sp>
          <p:nvSpPr>
            <p:cNvPr id="37" name="Freeform 5"/>
            <p:cNvSpPr>
              <a:spLocks noEditPoints="1"/>
            </p:cNvSpPr>
            <p:nvPr userDrawn="1"/>
          </p:nvSpPr>
          <p:spPr bwMode="auto">
            <a:xfrm>
              <a:off x="3330" y="2048"/>
              <a:ext cx="2850" cy="283"/>
            </a:xfrm>
            <a:custGeom>
              <a:avLst/>
              <a:gdLst>
                <a:gd name="T0" fmla="*/ 1352 w 1387"/>
                <a:gd name="T1" fmla="*/ 43 h 137"/>
                <a:gd name="T2" fmla="*/ 1384 w 1387"/>
                <a:gd name="T3" fmla="*/ 90 h 137"/>
                <a:gd name="T4" fmla="*/ 1386 w 1387"/>
                <a:gd name="T5" fmla="*/ 72 h 137"/>
                <a:gd name="T6" fmla="*/ 1290 w 1387"/>
                <a:gd name="T7" fmla="*/ 61 h 137"/>
                <a:gd name="T8" fmla="*/ 1235 w 1387"/>
                <a:gd name="T9" fmla="*/ 70 h 137"/>
                <a:gd name="T10" fmla="*/ 1272 w 1387"/>
                <a:gd name="T11" fmla="*/ 96 h 137"/>
                <a:gd name="T12" fmla="*/ 1272 w 1387"/>
                <a:gd name="T13" fmla="*/ 30 h 137"/>
                <a:gd name="T14" fmla="*/ 1204 w 1387"/>
                <a:gd name="T15" fmla="*/ 66 h 137"/>
                <a:gd name="T16" fmla="*/ 1204 w 1387"/>
                <a:gd name="T17" fmla="*/ 42 h 137"/>
                <a:gd name="T18" fmla="*/ 1180 w 1387"/>
                <a:gd name="T19" fmla="*/ 110 h 137"/>
                <a:gd name="T20" fmla="*/ 1220 w 1387"/>
                <a:gd name="T21" fmla="*/ 108 h 137"/>
                <a:gd name="T22" fmla="*/ 1081 w 1387"/>
                <a:gd name="T23" fmla="*/ 42 h 137"/>
                <a:gd name="T24" fmla="*/ 1065 w 1387"/>
                <a:gd name="T25" fmla="*/ 108 h 137"/>
                <a:gd name="T26" fmla="*/ 1100 w 1387"/>
                <a:gd name="T27" fmla="*/ 44 h 137"/>
                <a:gd name="T28" fmla="*/ 1130 w 1387"/>
                <a:gd name="T29" fmla="*/ 58 h 137"/>
                <a:gd name="T30" fmla="*/ 1024 w 1387"/>
                <a:gd name="T31" fmla="*/ 90 h 137"/>
                <a:gd name="T32" fmla="*/ 978 w 1387"/>
                <a:gd name="T33" fmla="*/ 32 h 137"/>
                <a:gd name="T34" fmla="*/ 1029 w 1387"/>
                <a:gd name="T35" fmla="*/ 99 h 137"/>
                <a:gd name="T36" fmla="*/ 1028 w 1387"/>
                <a:gd name="T37" fmla="*/ 32 h 137"/>
                <a:gd name="T38" fmla="*/ 907 w 1387"/>
                <a:gd name="T39" fmla="*/ 94 h 137"/>
                <a:gd name="T40" fmla="*/ 877 w 1387"/>
                <a:gd name="T41" fmla="*/ 9 h 137"/>
                <a:gd name="T42" fmla="*/ 907 w 1387"/>
                <a:gd name="T43" fmla="*/ 9 h 137"/>
                <a:gd name="T44" fmla="*/ 821 w 1387"/>
                <a:gd name="T45" fmla="*/ 1 h 137"/>
                <a:gd name="T46" fmla="*/ 781 w 1387"/>
                <a:gd name="T47" fmla="*/ 45 h 137"/>
                <a:gd name="T48" fmla="*/ 808 w 1387"/>
                <a:gd name="T49" fmla="*/ 45 h 137"/>
                <a:gd name="T50" fmla="*/ 808 w 1387"/>
                <a:gd name="T51" fmla="*/ 30 h 137"/>
                <a:gd name="T52" fmla="*/ 714 w 1387"/>
                <a:gd name="T53" fmla="*/ 70 h 137"/>
                <a:gd name="T54" fmla="*/ 735 w 1387"/>
                <a:gd name="T55" fmla="*/ 30 h 137"/>
                <a:gd name="T56" fmla="*/ 657 w 1387"/>
                <a:gd name="T57" fmla="*/ 32 h 137"/>
                <a:gd name="T58" fmla="*/ 582 w 1387"/>
                <a:gd name="T59" fmla="*/ 32 h 137"/>
                <a:gd name="T60" fmla="*/ 657 w 1387"/>
                <a:gd name="T61" fmla="*/ 32 h 137"/>
                <a:gd name="T62" fmla="*/ 576 w 1387"/>
                <a:gd name="T63" fmla="*/ 32 h 137"/>
                <a:gd name="T64" fmla="*/ 542 w 1387"/>
                <a:gd name="T65" fmla="*/ 32 h 137"/>
                <a:gd name="T66" fmla="*/ 542 w 1387"/>
                <a:gd name="T67" fmla="*/ 81 h 137"/>
                <a:gd name="T68" fmla="*/ 570 w 1387"/>
                <a:gd name="T69" fmla="*/ 96 h 137"/>
                <a:gd name="T70" fmla="*/ 504 w 1387"/>
                <a:gd name="T71" fmla="*/ 108 h 137"/>
                <a:gd name="T72" fmla="*/ 511 w 1387"/>
                <a:gd name="T73" fmla="*/ 0 h 137"/>
                <a:gd name="T74" fmla="*/ 436 w 1387"/>
                <a:gd name="T75" fmla="*/ 85 h 137"/>
                <a:gd name="T76" fmla="*/ 462 w 1387"/>
                <a:gd name="T77" fmla="*/ 63 h 137"/>
                <a:gd name="T78" fmla="*/ 486 w 1387"/>
                <a:gd name="T79" fmla="*/ 42 h 137"/>
                <a:gd name="T80" fmla="*/ 472 w 1387"/>
                <a:gd name="T81" fmla="*/ 88 h 137"/>
                <a:gd name="T82" fmla="*/ 397 w 1387"/>
                <a:gd name="T83" fmla="*/ 44 h 137"/>
                <a:gd name="T84" fmla="*/ 381 w 1387"/>
                <a:gd name="T85" fmla="*/ 108 h 137"/>
                <a:gd name="T86" fmla="*/ 421 w 1387"/>
                <a:gd name="T87" fmla="*/ 46 h 137"/>
                <a:gd name="T88" fmla="*/ 349 w 1387"/>
                <a:gd name="T89" fmla="*/ 61 h 137"/>
                <a:gd name="T90" fmla="*/ 295 w 1387"/>
                <a:gd name="T91" fmla="*/ 70 h 137"/>
                <a:gd name="T92" fmla="*/ 332 w 1387"/>
                <a:gd name="T93" fmla="*/ 96 h 137"/>
                <a:gd name="T94" fmla="*/ 332 w 1387"/>
                <a:gd name="T95" fmla="*/ 30 h 137"/>
                <a:gd name="T96" fmla="*/ 215 w 1387"/>
                <a:gd name="T97" fmla="*/ 32 h 137"/>
                <a:gd name="T98" fmla="*/ 274 w 1387"/>
                <a:gd name="T99" fmla="*/ 32 h 137"/>
                <a:gd name="T100" fmla="*/ 202 w 1387"/>
                <a:gd name="T101" fmla="*/ 108 h 137"/>
                <a:gd name="T102" fmla="*/ 185 w 1387"/>
                <a:gd name="T103" fmla="*/ 10 h 137"/>
                <a:gd name="T104" fmla="*/ 117 w 1387"/>
                <a:gd name="T105" fmla="*/ 42 h 137"/>
                <a:gd name="T106" fmla="*/ 101 w 1387"/>
                <a:gd name="T107" fmla="*/ 108 h 137"/>
                <a:gd name="T108" fmla="*/ 136 w 1387"/>
                <a:gd name="T109" fmla="*/ 44 h 137"/>
                <a:gd name="T110" fmla="*/ 167 w 1387"/>
                <a:gd name="T111" fmla="*/ 58 h 137"/>
                <a:gd name="T112" fmla="*/ 0 w 1387"/>
                <a:gd name="T113" fmla="*/ 9 h 137"/>
                <a:gd name="T114" fmla="*/ 79 w 1387"/>
                <a:gd name="T115" fmla="*/ 9 h 137"/>
                <a:gd name="T116" fmla="*/ 16 w 1387"/>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7" h="137">
                  <a:moveTo>
                    <a:pt x="1352" y="43"/>
                  </a:moveTo>
                  <a:cubicBezTo>
                    <a:pt x="1363" y="43"/>
                    <a:pt x="1370" y="51"/>
                    <a:pt x="1371" y="61"/>
                  </a:cubicBezTo>
                  <a:cubicBezTo>
                    <a:pt x="1333" y="61"/>
                    <a:pt x="1333" y="61"/>
                    <a:pt x="1333" y="61"/>
                  </a:cubicBezTo>
                  <a:cubicBezTo>
                    <a:pt x="1335" y="50"/>
                    <a:pt x="1342" y="43"/>
                    <a:pt x="1352" y="43"/>
                  </a:cubicBezTo>
                  <a:moveTo>
                    <a:pt x="1353" y="30"/>
                  </a:moveTo>
                  <a:cubicBezTo>
                    <a:pt x="1331" y="30"/>
                    <a:pt x="1317" y="47"/>
                    <a:pt x="1317" y="70"/>
                  </a:cubicBezTo>
                  <a:cubicBezTo>
                    <a:pt x="1317" y="95"/>
                    <a:pt x="1332" y="110"/>
                    <a:pt x="1353" y="110"/>
                  </a:cubicBezTo>
                  <a:cubicBezTo>
                    <a:pt x="1369" y="110"/>
                    <a:pt x="1381" y="101"/>
                    <a:pt x="1384" y="90"/>
                  </a:cubicBezTo>
                  <a:cubicBezTo>
                    <a:pt x="1372" y="83"/>
                    <a:pt x="1372" y="83"/>
                    <a:pt x="1372" y="83"/>
                  </a:cubicBezTo>
                  <a:cubicBezTo>
                    <a:pt x="1369" y="93"/>
                    <a:pt x="1362" y="96"/>
                    <a:pt x="1353" y="96"/>
                  </a:cubicBezTo>
                  <a:cubicBezTo>
                    <a:pt x="1342" y="96"/>
                    <a:pt x="1333" y="88"/>
                    <a:pt x="1332" y="72"/>
                  </a:cubicBezTo>
                  <a:cubicBezTo>
                    <a:pt x="1386" y="72"/>
                    <a:pt x="1386" y="72"/>
                    <a:pt x="1386" y="72"/>
                  </a:cubicBezTo>
                  <a:cubicBezTo>
                    <a:pt x="1386" y="68"/>
                    <a:pt x="1386" y="68"/>
                    <a:pt x="1386" y="68"/>
                  </a:cubicBezTo>
                  <a:cubicBezTo>
                    <a:pt x="1387" y="47"/>
                    <a:pt x="1375" y="30"/>
                    <a:pt x="1353" y="30"/>
                  </a:cubicBezTo>
                  <a:moveTo>
                    <a:pt x="1271" y="43"/>
                  </a:moveTo>
                  <a:cubicBezTo>
                    <a:pt x="1282" y="43"/>
                    <a:pt x="1289" y="51"/>
                    <a:pt x="1290" y="61"/>
                  </a:cubicBezTo>
                  <a:cubicBezTo>
                    <a:pt x="1251" y="61"/>
                    <a:pt x="1251" y="61"/>
                    <a:pt x="1251" y="61"/>
                  </a:cubicBezTo>
                  <a:cubicBezTo>
                    <a:pt x="1253" y="50"/>
                    <a:pt x="1261" y="43"/>
                    <a:pt x="1271" y="43"/>
                  </a:cubicBezTo>
                  <a:moveTo>
                    <a:pt x="1272" y="30"/>
                  </a:moveTo>
                  <a:cubicBezTo>
                    <a:pt x="1250" y="30"/>
                    <a:pt x="1235" y="47"/>
                    <a:pt x="1235" y="70"/>
                  </a:cubicBezTo>
                  <a:cubicBezTo>
                    <a:pt x="1235" y="95"/>
                    <a:pt x="1251" y="110"/>
                    <a:pt x="1272" y="110"/>
                  </a:cubicBezTo>
                  <a:cubicBezTo>
                    <a:pt x="1287" y="110"/>
                    <a:pt x="1300" y="101"/>
                    <a:pt x="1303" y="90"/>
                  </a:cubicBezTo>
                  <a:cubicBezTo>
                    <a:pt x="1291" y="83"/>
                    <a:pt x="1291" y="83"/>
                    <a:pt x="1291" y="83"/>
                  </a:cubicBezTo>
                  <a:cubicBezTo>
                    <a:pt x="1288" y="93"/>
                    <a:pt x="1281" y="96"/>
                    <a:pt x="1272" y="96"/>
                  </a:cubicBezTo>
                  <a:cubicBezTo>
                    <a:pt x="1260" y="96"/>
                    <a:pt x="1251" y="88"/>
                    <a:pt x="1251" y="72"/>
                  </a:cubicBezTo>
                  <a:cubicBezTo>
                    <a:pt x="1305" y="72"/>
                    <a:pt x="1305" y="72"/>
                    <a:pt x="1305" y="72"/>
                  </a:cubicBezTo>
                  <a:cubicBezTo>
                    <a:pt x="1305" y="68"/>
                    <a:pt x="1305" y="68"/>
                    <a:pt x="1305" y="68"/>
                  </a:cubicBezTo>
                  <a:cubicBezTo>
                    <a:pt x="1305" y="47"/>
                    <a:pt x="1293" y="30"/>
                    <a:pt x="1272" y="30"/>
                  </a:cubicBezTo>
                  <a:moveTo>
                    <a:pt x="1182" y="96"/>
                  </a:moveTo>
                  <a:cubicBezTo>
                    <a:pt x="1170" y="96"/>
                    <a:pt x="1161" y="87"/>
                    <a:pt x="1161" y="70"/>
                  </a:cubicBezTo>
                  <a:cubicBezTo>
                    <a:pt x="1161" y="53"/>
                    <a:pt x="1170" y="44"/>
                    <a:pt x="1182" y="44"/>
                  </a:cubicBezTo>
                  <a:cubicBezTo>
                    <a:pt x="1194" y="44"/>
                    <a:pt x="1203" y="51"/>
                    <a:pt x="1204" y="66"/>
                  </a:cubicBezTo>
                  <a:cubicBezTo>
                    <a:pt x="1204" y="74"/>
                    <a:pt x="1204" y="74"/>
                    <a:pt x="1204" y="74"/>
                  </a:cubicBezTo>
                  <a:cubicBezTo>
                    <a:pt x="1203" y="89"/>
                    <a:pt x="1194" y="96"/>
                    <a:pt x="1182" y="96"/>
                  </a:cubicBezTo>
                  <a:moveTo>
                    <a:pt x="1204" y="4"/>
                  </a:moveTo>
                  <a:cubicBezTo>
                    <a:pt x="1204" y="42"/>
                    <a:pt x="1204" y="42"/>
                    <a:pt x="1204" y="42"/>
                  </a:cubicBezTo>
                  <a:cubicBezTo>
                    <a:pt x="1203" y="42"/>
                    <a:pt x="1203" y="42"/>
                    <a:pt x="1203" y="42"/>
                  </a:cubicBezTo>
                  <a:cubicBezTo>
                    <a:pt x="1199" y="35"/>
                    <a:pt x="1191" y="30"/>
                    <a:pt x="1180" y="30"/>
                  </a:cubicBezTo>
                  <a:cubicBezTo>
                    <a:pt x="1162" y="30"/>
                    <a:pt x="1146" y="45"/>
                    <a:pt x="1146" y="70"/>
                  </a:cubicBezTo>
                  <a:cubicBezTo>
                    <a:pt x="1146" y="95"/>
                    <a:pt x="1162" y="110"/>
                    <a:pt x="1180" y="110"/>
                  </a:cubicBezTo>
                  <a:cubicBezTo>
                    <a:pt x="1192" y="110"/>
                    <a:pt x="1199" y="105"/>
                    <a:pt x="1204" y="98"/>
                  </a:cubicBezTo>
                  <a:cubicBezTo>
                    <a:pt x="1204" y="98"/>
                    <a:pt x="1204" y="98"/>
                    <a:pt x="1204" y="98"/>
                  </a:cubicBezTo>
                  <a:cubicBezTo>
                    <a:pt x="1204" y="108"/>
                    <a:pt x="1204" y="108"/>
                    <a:pt x="1204" y="108"/>
                  </a:cubicBezTo>
                  <a:cubicBezTo>
                    <a:pt x="1220" y="108"/>
                    <a:pt x="1220" y="108"/>
                    <a:pt x="1220" y="108"/>
                  </a:cubicBezTo>
                  <a:cubicBezTo>
                    <a:pt x="1220" y="2"/>
                    <a:pt x="1220" y="2"/>
                    <a:pt x="1220" y="2"/>
                  </a:cubicBezTo>
                  <a:lnTo>
                    <a:pt x="1204" y="4"/>
                  </a:lnTo>
                  <a:close/>
                  <a:moveTo>
                    <a:pt x="1103" y="30"/>
                  </a:moveTo>
                  <a:cubicBezTo>
                    <a:pt x="1093" y="30"/>
                    <a:pt x="1085" y="36"/>
                    <a:pt x="1081" y="42"/>
                  </a:cubicBezTo>
                  <a:cubicBezTo>
                    <a:pt x="1079" y="42"/>
                    <a:pt x="1079" y="42"/>
                    <a:pt x="1079" y="42"/>
                  </a:cubicBezTo>
                  <a:cubicBezTo>
                    <a:pt x="1079" y="32"/>
                    <a:pt x="1079" y="32"/>
                    <a:pt x="1079" y="32"/>
                  </a:cubicBezTo>
                  <a:cubicBezTo>
                    <a:pt x="1065" y="32"/>
                    <a:pt x="1065" y="32"/>
                    <a:pt x="1065" y="32"/>
                  </a:cubicBezTo>
                  <a:cubicBezTo>
                    <a:pt x="1065" y="108"/>
                    <a:pt x="1065" y="108"/>
                    <a:pt x="1065" y="108"/>
                  </a:cubicBezTo>
                  <a:cubicBezTo>
                    <a:pt x="1080" y="108"/>
                    <a:pt x="1080" y="108"/>
                    <a:pt x="1080" y="108"/>
                  </a:cubicBezTo>
                  <a:cubicBezTo>
                    <a:pt x="1080" y="68"/>
                    <a:pt x="1080" y="68"/>
                    <a:pt x="1080" y="68"/>
                  </a:cubicBezTo>
                  <a:cubicBezTo>
                    <a:pt x="1080" y="59"/>
                    <a:pt x="1082" y="54"/>
                    <a:pt x="1084" y="51"/>
                  </a:cubicBezTo>
                  <a:cubicBezTo>
                    <a:pt x="1088" y="46"/>
                    <a:pt x="1094" y="44"/>
                    <a:pt x="1100" y="44"/>
                  </a:cubicBezTo>
                  <a:cubicBezTo>
                    <a:pt x="1110" y="44"/>
                    <a:pt x="1115" y="49"/>
                    <a:pt x="1115" y="63"/>
                  </a:cubicBezTo>
                  <a:cubicBezTo>
                    <a:pt x="1115" y="108"/>
                    <a:pt x="1115" y="108"/>
                    <a:pt x="1115" y="108"/>
                  </a:cubicBezTo>
                  <a:cubicBezTo>
                    <a:pt x="1130" y="108"/>
                    <a:pt x="1130" y="108"/>
                    <a:pt x="1130" y="108"/>
                  </a:cubicBezTo>
                  <a:cubicBezTo>
                    <a:pt x="1130" y="58"/>
                    <a:pt x="1130" y="58"/>
                    <a:pt x="1130" y="58"/>
                  </a:cubicBezTo>
                  <a:cubicBezTo>
                    <a:pt x="1130" y="37"/>
                    <a:pt x="1118" y="30"/>
                    <a:pt x="1103" y="30"/>
                  </a:cubicBezTo>
                  <a:moveTo>
                    <a:pt x="1028" y="32"/>
                  </a:moveTo>
                  <a:cubicBezTo>
                    <a:pt x="1028" y="73"/>
                    <a:pt x="1028" y="73"/>
                    <a:pt x="1028" y="73"/>
                  </a:cubicBezTo>
                  <a:cubicBezTo>
                    <a:pt x="1028" y="81"/>
                    <a:pt x="1027" y="86"/>
                    <a:pt x="1024" y="90"/>
                  </a:cubicBezTo>
                  <a:cubicBezTo>
                    <a:pt x="1020" y="94"/>
                    <a:pt x="1014" y="97"/>
                    <a:pt x="1008" y="97"/>
                  </a:cubicBezTo>
                  <a:cubicBezTo>
                    <a:pt x="998" y="97"/>
                    <a:pt x="993" y="92"/>
                    <a:pt x="993" y="78"/>
                  </a:cubicBezTo>
                  <a:cubicBezTo>
                    <a:pt x="993" y="32"/>
                    <a:pt x="993" y="32"/>
                    <a:pt x="993" y="32"/>
                  </a:cubicBezTo>
                  <a:cubicBezTo>
                    <a:pt x="978" y="32"/>
                    <a:pt x="978" y="32"/>
                    <a:pt x="978" y="32"/>
                  </a:cubicBezTo>
                  <a:cubicBezTo>
                    <a:pt x="978" y="83"/>
                    <a:pt x="978" y="83"/>
                    <a:pt x="978" y="83"/>
                  </a:cubicBezTo>
                  <a:cubicBezTo>
                    <a:pt x="978" y="104"/>
                    <a:pt x="990" y="110"/>
                    <a:pt x="1005" y="110"/>
                  </a:cubicBezTo>
                  <a:cubicBezTo>
                    <a:pt x="1015" y="110"/>
                    <a:pt x="1023" y="105"/>
                    <a:pt x="1028" y="99"/>
                  </a:cubicBezTo>
                  <a:cubicBezTo>
                    <a:pt x="1029" y="99"/>
                    <a:pt x="1029" y="99"/>
                    <a:pt x="1029" y="99"/>
                  </a:cubicBezTo>
                  <a:cubicBezTo>
                    <a:pt x="1030" y="108"/>
                    <a:pt x="1030" y="108"/>
                    <a:pt x="1030" y="108"/>
                  </a:cubicBezTo>
                  <a:cubicBezTo>
                    <a:pt x="1044" y="108"/>
                    <a:pt x="1044" y="108"/>
                    <a:pt x="1044" y="108"/>
                  </a:cubicBezTo>
                  <a:cubicBezTo>
                    <a:pt x="1044" y="32"/>
                    <a:pt x="1044" y="32"/>
                    <a:pt x="1044" y="32"/>
                  </a:cubicBezTo>
                  <a:lnTo>
                    <a:pt x="1028" y="32"/>
                  </a:lnTo>
                  <a:close/>
                  <a:moveTo>
                    <a:pt x="893" y="23"/>
                  </a:moveTo>
                  <a:cubicBezTo>
                    <a:pt x="907" y="23"/>
                    <a:pt x="907" y="23"/>
                    <a:pt x="907" y="23"/>
                  </a:cubicBezTo>
                  <a:cubicBezTo>
                    <a:pt x="935" y="23"/>
                    <a:pt x="945" y="35"/>
                    <a:pt x="945" y="58"/>
                  </a:cubicBezTo>
                  <a:cubicBezTo>
                    <a:pt x="945" y="82"/>
                    <a:pt x="935" y="94"/>
                    <a:pt x="907" y="94"/>
                  </a:cubicBezTo>
                  <a:cubicBezTo>
                    <a:pt x="893" y="94"/>
                    <a:pt x="893" y="94"/>
                    <a:pt x="893" y="94"/>
                  </a:cubicBezTo>
                  <a:lnTo>
                    <a:pt x="893" y="23"/>
                  </a:lnTo>
                  <a:close/>
                  <a:moveTo>
                    <a:pt x="907" y="9"/>
                  </a:moveTo>
                  <a:cubicBezTo>
                    <a:pt x="877" y="9"/>
                    <a:pt x="877" y="9"/>
                    <a:pt x="877" y="9"/>
                  </a:cubicBezTo>
                  <a:cubicBezTo>
                    <a:pt x="877" y="108"/>
                    <a:pt x="877" y="108"/>
                    <a:pt x="877" y="108"/>
                  </a:cubicBezTo>
                  <a:cubicBezTo>
                    <a:pt x="907" y="108"/>
                    <a:pt x="907" y="108"/>
                    <a:pt x="907" y="108"/>
                  </a:cubicBezTo>
                  <a:cubicBezTo>
                    <a:pt x="944" y="108"/>
                    <a:pt x="961" y="89"/>
                    <a:pt x="961" y="58"/>
                  </a:cubicBezTo>
                  <a:cubicBezTo>
                    <a:pt x="961" y="28"/>
                    <a:pt x="944" y="9"/>
                    <a:pt x="907" y="9"/>
                  </a:cubicBezTo>
                  <a:moveTo>
                    <a:pt x="822" y="14"/>
                  </a:moveTo>
                  <a:cubicBezTo>
                    <a:pt x="826" y="14"/>
                    <a:pt x="829" y="15"/>
                    <a:pt x="832" y="16"/>
                  </a:cubicBezTo>
                  <a:cubicBezTo>
                    <a:pt x="832" y="2"/>
                    <a:pt x="832" y="2"/>
                    <a:pt x="832" y="2"/>
                  </a:cubicBezTo>
                  <a:cubicBezTo>
                    <a:pt x="829" y="1"/>
                    <a:pt x="826" y="1"/>
                    <a:pt x="821" y="1"/>
                  </a:cubicBezTo>
                  <a:cubicBezTo>
                    <a:pt x="808" y="1"/>
                    <a:pt x="793" y="7"/>
                    <a:pt x="793" y="29"/>
                  </a:cubicBezTo>
                  <a:cubicBezTo>
                    <a:pt x="793" y="32"/>
                    <a:pt x="793" y="32"/>
                    <a:pt x="793" y="32"/>
                  </a:cubicBezTo>
                  <a:cubicBezTo>
                    <a:pt x="781" y="32"/>
                    <a:pt x="781" y="32"/>
                    <a:pt x="781" y="32"/>
                  </a:cubicBezTo>
                  <a:cubicBezTo>
                    <a:pt x="781" y="45"/>
                    <a:pt x="781" y="45"/>
                    <a:pt x="781" y="45"/>
                  </a:cubicBezTo>
                  <a:cubicBezTo>
                    <a:pt x="793" y="45"/>
                    <a:pt x="793" y="45"/>
                    <a:pt x="793" y="45"/>
                  </a:cubicBezTo>
                  <a:cubicBezTo>
                    <a:pt x="793" y="108"/>
                    <a:pt x="793" y="108"/>
                    <a:pt x="793" y="108"/>
                  </a:cubicBezTo>
                  <a:cubicBezTo>
                    <a:pt x="808" y="108"/>
                    <a:pt x="808" y="108"/>
                    <a:pt x="808" y="108"/>
                  </a:cubicBezTo>
                  <a:cubicBezTo>
                    <a:pt x="808" y="45"/>
                    <a:pt x="808" y="45"/>
                    <a:pt x="808" y="45"/>
                  </a:cubicBezTo>
                  <a:cubicBezTo>
                    <a:pt x="829" y="45"/>
                    <a:pt x="829" y="45"/>
                    <a:pt x="829" y="45"/>
                  </a:cubicBezTo>
                  <a:cubicBezTo>
                    <a:pt x="829" y="32"/>
                    <a:pt x="829" y="32"/>
                    <a:pt x="829" y="32"/>
                  </a:cubicBezTo>
                  <a:cubicBezTo>
                    <a:pt x="808" y="32"/>
                    <a:pt x="808" y="32"/>
                    <a:pt x="808" y="32"/>
                  </a:cubicBezTo>
                  <a:cubicBezTo>
                    <a:pt x="808" y="30"/>
                    <a:pt x="808" y="30"/>
                    <a:pt x="808" y="30"/>
                  </a:cubicBezTo>
                  <a:cubicBezTo>
                    <a:pt x="808" y="19"/>
                    <a:pt x="813" y="14"/>
                    <a:pt x="822" y="14"/>
                  </a:cubicBezTo>
                  <a:moveTo>
                    <a:pt x="757" y="70"/>
                  </a:moveTo>
                  <a:cubicBezTo>
                    <a:pt x="757" y="87"/>
                    <a:pt x="749" y="96"/>
                    <a:pt x="735" y="96"/>
                  </a:cubicBezTo>
                  <a:cubicBezTo>
                    <a:pt x="722" y="96"/>
                    <a:pt x="714" y="87"/>
                    <a:pt x="714" y="70"/>
                  </a:cubicBezTo>
                  <a:cubicBezTo>
                    <a:pt x="714" y="53"/>
                    <a:pt x="722" y="44"/>
                    <a:pt x="735" y="44"/>
                  </a:cubicBezTo>
                  <a:cubicBezTo>
                    <a:pt x="749" y="44"/>
                    <a:pt x="757" y="53"/>
                    <a:pt x="757" y="70"/>
                  </a:cubicBezTo>
                  <a:moveTo>
                    <a:pt x="772" y="70"/>
                  </a:moveTo>
                  <a:cubicBezTo>
                    <a:pt x="772" y="46"/>
                    <a:pt x="757" y="30"/>
                    <a:pt x="735" y="30"/>
                  </a:cubicBezTo>
                  <a:cubicBezTo>
                    <a:pt x="713" y="30"/>
                    <a:pt x="698" y="46"/>
                    <a:pt x="698" y="70"/>
                  </a:cubicBezTo>
                  <a:cubicBezTo>
                    <a:pt x="698" y="94"/>
                    <a:pt x="713" y="110"/>
                    <a:pt x="735" y="110"/>
                  </a:cubicBezTo>
                  <a:cubicBezTo>
                    <a:pt x="757" y="110"/>
                    <a:pt x="772" y="94"/>
                    <a:pt x="772" y="70"/>
                  </a:cubicBezTo>
                  <a:moveTo>
                    <a:pt x="657" y="32"/>
                  </a:moveTo>
                  <a:cubicBezTo>
                    <a:pt x="641" y="32"/>
                    <a:pt x="641" y="32"/>
                    <a:pt x="641" y="32"/>
                  </a:cubicBezTo>
                  <a:cubicBezTo>
                    <a:pt x="620" y="92"/>
                    <a:pt x="620" y="92"/>
                    <a:pt x="620" y="92"/>
                  </a:cubicBezTo>
                  <a:cubicBezTo>
                    <a:pt x="600" y="32"/>
                    <a:pt x="600" y="32"/>
                    <a:pt x="600" y="32"/>
                  </a:cubicBezTo>
                  <a:cubicBezTo>
                    <a:pt x="582" y="32"/>
                    <a:pt x="582" y="32"/>
                    <a:pt x="582" y="32"/>
                  </a:cubicBezTo>
                  <a:cubicBezTo>
                    <a:pt x="612" y="109"/>
                    <a:pt x="612" y="109"/>
                    <a:pt x="612" y="109"/>
                  </a:cubicBezTo>
                  <a:cubicBezTo>
                    <a:pt x="601" y="137"/>
                    <a:pt x="601" y="137"/>
                    <a:pt x="601" y="137"/>
                  </a:cubicBezTo>
                  <a:cubicBezTo>
                    <a:pt x="617" y="137"/>
                    <a:pt x="617" y="137"/>
                    <a:pt x="617" y="137"/>
                  </a:cubicBezTo>
                  <a:lnTo>
                    <a:pt x="657" y="32"/>
                  </a:lnTo>
                  <a:close/>
                  <a:moveTo>
                    <a:pt x="557" y="80"/>
                  </a:moveTo>
                  <a:cubicBezTo>
                    <a:pt x="557" y="45"/>
                    <a:pt x="557" y="45"/>
                    <a:pt x="557" y="45"/>
                  </a:cubicBezTo>
                  <a:cubicBezTo>
                    <a:pt x="576" y="45"/>
                    <a:pt x="576" y="45"/>
                    <a:pt x="576" y="45"/>
                  </a:cubicBezTo>
                  <a:cubicBezTo>
                    <a:pt x="576" y="32"/>
                    <a:pt x="576" y="32"/>
                    <a:pt x="576" y="32"/>
                  </a:cubicBezTo>
                  <a:cubicBezTo>
                    <a:pt x="557" y="32"/>
                    <a:pt x="557" y="32"/>
                    <a:pt x="557" y="32"/>
                  </a:cubicBezTo>
                  <a:cubicBezTo>
                    <a:pt x="557" y="12"/>
                    <a:pt x="557" y="12"/>
                    <a:pt x="557" y="12"/>
                  </a:cubicBezTo>
                  <a:cubicBezTo>
                    <a:pt x="542" y="14"/>
                    <a:pt x="542" y="14"/>
                    <a:pt x="542" y="14"/>
                  </a:cubicBezTo>
                  <a:cubicBezTo>
                    <a:pt x="542" y="32"/>
                    <a:pt x="542" y="32"/>
                    <a:pt x="542" y="32"/>
                  </a:cubicBezTo>
                  <a:cubicBezTo>
                    <a:pt x="532" y="32"/>
                    <a:pt x="532" y="32"/>
                    <a:pt x="532" y="32"/>
                  </a:cubicBezTo>
                  <a:cubicBezTo>
                    <a:pt x="532" y="45"/>
                    <a:pt x="532" y="45"/>
                    <a:pt x="532" y="45"/>
                  </a:cubicBezTo>
                  <a:cubicBezTo>
                    <a:pt x="542" y="45"/>
                    <a:pt x="542" y="45"/>
                    <a:pt x="542" y="45"/>
                  </a:cubicBezTo>
                  <a:cubicBezTo>
                    <a:pt x="542" y="81"/>
                    <a:pt x="542" y="81"/>
                    <a:pt x="542" y="81"/>
                  </a:cubicBezTo>
                  <a:cubicBezTo>
                    <a:pt x="542" y="103"/>
                    <a:pt x="556" y="109"/>
                    <a:pt x="569" y="109"/>
                  </a:cubicBezTo>
                  <a:cubicBezTo>
                    <a:pt x="573" y="109"/>
                    <a:pt x="577" y="109"/>
                    <a:pt x="579" y="108"/>
                  </a:cubicBezTo>
                  <a:cubicBezTo>
                    <a:pt x="579" y="94"/>
                    <a:pt x="579" y="94"/>
                    <a:pt x="579" y="94"/>
                  </a:cubicBezTo>
                  <a:cubicBezTo>
                    <a:pt x="577" y="95"/>
                    <a:pt x="573" y="96"/>
                    <a:pt x="570" y="96"/>
                  </a:cubicBezTo>
                  <a:cubicBezTo>
                    <a:pt x="562" y="96"/>
                    <a:pt x="557" y="91"/>
                    <a:pt x="557" y="80"/>
                  </a:cubicBezTo>
                  <a:moveTo>
                    <a:pt x="519" y="32"/>
                  </a:moveTo>
                  <a:cubicBezTo>
                    <a:pt x="504" y="32"/>
                    <a:pt x="504" y="32"/>
                    <a:pt x="504" y="32"/>
                  </a:cubicBezTo>
                  <a:cubicBezTo>
                    <a:pt x="504" y="108"/>
                    <a:pt x="504" y="108"/>
                    <a:pt x="504" y="108"/>
                  </a:cubicBezTo>
                  <a:cubicBezTo>
                    <a:pt x="519" y="108"/>
                    <a:pt x="519" y="108"/>
                    <a:pt x="519" y="108"/>
                  </a:cubicBezTo>
                  <a:lnTo>
                    <a:pt x="519" y="32"/>
                  </a:lnTo>
                  <a:close/>
                  <a:moveTo>
                    <a:pt x="521" y="10"/>
                  </a:moveTo>
                  <a:cubicBezTo>
                    <a:pt x="521" y="4"/>
                    <a:pt x="517" y="0"/>
                    <a:pt x="511" y="0"/>
                  </a:cubicBezTo>
                  <a:cubicBezTo>
                    <a:pt x="506" y="0"/>
                    <a:pt x="501" y="4"/>
                    <a:pt x="501" y="10"/>
                  </a:cubicBezTo>
                  <a:cubicBezTo>
                    <a:pt x="501" y="15"/>
                    <a:pt x="506" y="19"/>
                    <a:pt x="511" y="19"/>
                  </a:cubicBezTo>
                  <a:cubicBezTo>
                    <a:pt x="517" y="19"/>
                    <a:pt x="521" y="15"/>
                    <a:pt x="521" y="10"/>
                  </a:cubicBezTo>
                  <a:moveTo>
                    <a:pt x="436" y="85"/>
                  </a:moveTo>
                  <a:cubicBezTo>
                    <a:pt x="428" y="94"/>
                    <a:pt x="428" y="94"/>
                    <a:pt x="428" y="94"/>
                  </a:cubicBezTo>
                  <a:cubicBezTo>
                    <a:pt x="433" y="102"/>
                    <a:pt x="443" y="110"/>
                    <a:pt x="458" y="110"/>
                  </a:cubicBezTo>
                  <a:cubicBezTo>
                    <a:pt x="475" y="110"/>
                    <a:pt x="487" y="101"/>
                    <a:pt x="487" y="86"/>
                  </a:cubicBezTo>
                  <a:cubicBezTo>
                    <a:pt x="487" y="72"/>
                    <a:pt x="476" y="66"/>
                    <a:pt x="462" y="63"/>
                  </a:cubicBezTo>
                  <a:cubicBezTo>
                    <a:pt x="453" y="60"/>
                    <a:pt x="445" y="58"/>
                    <a:pt x="445" y="51"/>
                  </a:cubicBezTo>
                  <a:cubicBezTo>
                    <a:pt x="445" y="47"/>
                    <a:pt x="450" y="43"/>
                    <a:pt x="458" y="43"/>
                  </a:cubicBezTo>
                  <a:cubicBezTo>
                    <a:pt x="466" y="43"/>
                    <a:pt x="474" y="48"/>
                    <a:pt x="478" y="53"/>
                  </a:cubicBezTo>
                  <a:cubicBezTo>
                    <a:pt x="486" y="42"/>
                    <a:pt x="486" y="42"/>
                    <a:pt x="486" y="42"/>
                  </a:cubicBezTo>
                  <a:cubicBezTo>
                    <a:pt x="480" y="35"/>
                    <a:pt x="470" y="30"/>
                    <a:pt x="458" y="30"/>
                  </a:cubicBezTo>
                  <a:cubicBezTo>
                    <a:pt x="442" y="30"/>
                    <a:pt x="431" y="39"/>
                    <a:pt x="431" y="53"/>
                  </a:cubicBezTo>
                  <a:cubicBezTo>
                    <a:pt x="431" y="67"/>
                    <a:pt x="442" y="72"/>
                    <a:pt x="456" y="76"/>
                  </a:cubicBezTo>
                  <a:cubicBezTo>
                    <a:pt x="467" y="78"/>
                    <a:pt x="472" y="81"/>
                    <a:pt x="472" y="88"/>
                  </a:cubicBezTo>
                  <a:cubicBezTo>
                    <a:pt x="472" y="94"/>
                    <a:pt x="467" y="97"/>
                    <a:pt x="458" y="97"/>
                  </a:cubicBezTo>
                  <a:cubicBezTo>
                    <a:pt x="448" y="97"/>
                    <a:pt x="440" y="91"/>
                    <a:pt x="436" y="85"/>
                  </a:cubicBezTo>
                  <a:moveTo>
                    <a:pt x="417" y="30"/>
                  </a:moveTo>
                  <a:cubicBezTo>
                    <a:pt x="409" y="30"/>
                    <a:pt x="401" y="35"/>
                    <a:pt x="397" y="44"/>
                  </a:cubicBezTo>
                  <a:cubicBezTo>
                    <a:pt x="396" y="44"/>
                    <a:pt x="396" y="44"/>
                    <a:pt x="396" y="44"/>
                  </a:cubicBezTo>
                  <a:cubicBezTo>
                    <a:pt x="396" y="33"/>
                    <a:pt x="396" y="33"/>
                    <a:pt x="396" y="33"/>
                  </a:cubicBezTo>
                  <a:cubicBezTo>
                    <a:pt x="381" y="33"/>
                    <a:pt x="381" y="33"/>
                    <a:pt x="381" y="33"/>
                  </a:cubicBezTo>
                  <a:cubicBezTo>
                    <a:pt x="381" y="108"/>
                    <a:pt x="381" y="108"/>
                    <a:pt x="381" y="108"/>
                  </a:cubicBezTo>
                  <a:cubicBezTo>
                    <a:pt x="397" y="108"/>
                    <a:pt x="397" y="108"/>
                    <a:pt x="397" y="108"/>
                  </a:cubicBezTo>
                  <a:cubicBezTo>
                    <a:pt x="397" y="65"/>
                    <a:pt x="397" y="65"/>
                    <a:pt x="397" y="65"/>
                  </a:cubicBezTo>
                  <a:cubicBezTo>
                    <a:pt x="397" y="52"/>
                    <a:pt x="405" y="45"/>
                    <a:pt x="416" y="45"/>
                  </a:cubicBezTo>
                  <a:cubicBezTo>
                    <a:pt x="418" y="45"/>
                    <a:pt x="420" y="45"/>
                    <a:pt x="421" y="46"/>
                  </a:cubicBezTo>
                  <a:cubicBezTo>
                    <a:pt x="422" y="31"/>
                    <a:pt x="422" y="31"/>
                    <a:pt x="422" y="31"/>
                  </a:cubicBezTo>
                  <a:cubicBezTo>
                    <a:pt x="421" y="31"/>
                    <a:pt x="420" y="30"/>
                    <a:pt x="417" y="30"/>
                  </a:cubicBezTo>
                  <a:moveTo>
                    <a:pt x="331" y="43"/>
                  </a:moveTo>
                  <a:cubicBezTo>
                    <a:pt x="342" y="43"/>
                    <a:pt x="348" y="51"/>
                    <a:pt x="349" y="61"/>
                  </a:cubicBezTo>
                  <a:cubicBezTo>
                    <a:pt x="311" y="61"/>
                    <a:pt x="311" y="61"/>
                    <a:pt x="311" y="61"/>
                  </a:cubicBezTo>
                  <a:cubicBezTo>
                    <a:pt x="313" y="50"/>
                    <a:pt x="321" y="43"/>
                    <a:pt x="331" y="43"/>
                  </a:cubicBezTo>
                  <a:moveTo>
                    <a:pt x="332" y="30"/>
                  </a:moveTo>
                  <a:cubicBezTo>
                    <a:pt x="310" y="30"/>
                    <a:pt x="295" y="47"/>
                    <a:pt x="295" y="70"/>
                  </a:cubicBezTo>
                  <a:cubicBezTo>
                    <a:pt x="295" y="95"/>
                    <a:pt x="311" y="110"/>
                    <a:pt x="332" y="110"/>
                  </a:cubicBezTo>
                  <a:cubicBezTo>
                    <a:pt x="347" y="110"/>
                    <a:pt x="360" y="101"/>
                    <a:pt x="363" y="90"/>
                  </a:cubicBezTo>
                  <a:cubicBezTo>
                    <a:pt x="351" y="83"/>
                    <a:pt x="351" y="83"/>
                    <a:pt x="351" y="83"/>
                  </a:cubicBezTo>
                  <a:cubicBezTo>
                    <a:pt x="347" y="93"/>
                    <a:pt x="340" y="96"/>
                    <a:pt x="332" y="96"/>
                  </a:cubicBezTo>
                  <a:cubicBezTo>
                    <a:pt x="320" y="96"/>
                    <a:pt x="311" y="88"/>
                    <a:pt x="310" y="72"/>
                  </a:cubicBezTo>
                  <a:cubicBezTo>
                    <a:pt x="365" y="72"/>
                    <a:pt x="365" y="72"/>
                    <a:pt x="365" y="72"/>
                  </a:cubicBezTo>
                  <a:cubicBezTo>
                    <a:pt x="365" y="68"/>
                    <a:pt x="365" y="68"/>
                    <a:pt x="365" y="68"/>
                  </a:cubicBezTo>
                  <a:cubicBezTo>
                    <a:pt x="365" y="47"/>
                    <a:pt x="353" y="30"/>
                    <a:pt x="332" y="30"/>
                  </a:cubicBezTo>
                  <a:moveTo>
                    <a:pt x="274" y="32"/>
                  </a:moveTo>
                  <a:cubicBezTo>
                    <a:pt x="253" y="92"/>
                    <a:pt x="253" y="92"/>
                    <a:pt x="253" y="92"/>
                  </a:cubicBezTo>
                  <a:cubicBezTo>
                    <a:pt x="233" y="32"/>
                    <a:pt x="233" y="32"/>
                    <a:pt x="233" y="32"/>
                  </a:cubicBezTo>
                  <a:cubicBezTo>
                    <a:pt x="215" y="32"/>
                    <a:pt x="215" y="32"/>
                    <a:pt x="215" y="32"/>
                  </a:cubicBezTo>
                  <a:cubicBezTo>
                    <a:pt x="244" y="108"/>
                    <a:pt x="244" y="108"/>
                    <a:pt x="244" y="108"/>
                  </a:cubicBezTo>
                  <a:cubicBezTo>
                    <a:pt x="261" y="108"/>
                    <a:pt x="261" y="108"/>
                    <a:pt x="261" y="108"/>
                  </a:cubicBezTo>
                  <a:cubicBezTo>
                    <a:pt x="290" y="32"/>
                    <a:pt x="290" y="32"/>
                    <a:pt x="290" y="32"/>
                  </a:cubicBezTo>
                  <a:lnTo>
                    <a:pt x="274" y="32"/>
                  </a:lnTo>
                  <a:close/>
                  <a:moveTo>
                    <a:pt x="202" y="32"/>
                  </a:moveTo>
                  <a:cubicBezTo>
                    <a:pt x="187" y="32"/>
                    <a:pt x="187" y="32"/>
                    <a:pt x="187" y="32"/>
                  </a:cubicBezTo>
                  <a:cubicBezTo>
                    <a:pt x="187" y="108"/>
                    <a:pt x="187" y="108"/>
                    <a:pt x="187" y="108"/>
                  </a:cubicBezTo>
                  <a:cubicBezTo>
                    <a:pt x="202" y="108"/>
                    <a:pt x="202" y="108"/>
                    <a:pt x="202" y="108"/>
                  </a:cubicBezTo>
                  <a:lnTo>
                    <a:pt x="202" y="32"/>
                  </a:lnTo>
                  <a:close/>
                  <a:moveTo>
                    <a:pt x="205" y="10"/>
                  </a:moveTo>
                  <a:cubicBezTo>
                    <a:pt x="205" y="4"/>
                    <a:pt x="200" y="0"/>
                    <a:pt x="195" y="0"/>
                  </a:cubicBezTo>
                  <a:cubicBezTo>
                    <a:pt x="189" y="0"/>
                    <a:pt x="185" y="4"/>
                    <a:pt x="185" y="10"/>
                  </a:cubicBezTo>
                  <a:cubicBezTo>
                    <a:pt x="185" y="15"/>
                    <a:pt x="189" y="19"/>
                    <a:pt x="195" y="19"/>
                  </a:cubicBezTo>
                  <a:cubicBezTo>
                    <a:pt x="200" y="19"/>
                    <a:pt x="205" y="15"/>
                    <a:pt x="205" y="10"/>
                  </a:cubicBezTo>
                  <a:moveTo>
                    <a:pt x="140" y="30"/>
                  </a:moveTo>
                  <a:cubicBezTo>
                    <a:pt x="129" y="30"/>
                    <a:pt x="121" y="36"/>
                    <a:pt x="117" y="42"/>
                  </a:cubicBezTo>
                  <a:cubicBezTo>
                    <a:pt x="115" y="42"/>
                    <a:pt x="115" y="42"/>
                    <a:pt x="115" y="42"/>
                  </a:cubicBezTo>
                  <a:cubicBezTo>
                    <a:pt x="115" y="32"/>
                    <a:pt x="115" y="32"/>
                    <a:pt x="115" y="32"/>
                  </a:cubicBezTo>
                  <a:cubicBezTo>
                    <a:pt x="101" y="32"/>
                    <a:pt x="101" y="32"/>
                    <a:pt x="101" y="32"/>
                  </a:cubicBezTo>
                  <a:cubicBezTo>
                    <a:pt x="101" y="108"/>
                    <a:pt x="101" y="108"/>
                    <a:pt x="101" y="108"/>
                  </a:cubicBezTo>
                  <a:cubicBezTo>
                    <a:pt x="116" y="108"/>
                    <a:pt x="116" y="108"/>
                    <a:pt x="116" y="108"/>
                  </a:cubicBezTo>
                  <a:cubicBezTo>
                    <a:pt x="116" y="68"/>
                    <a:pt x="116" y="68"/>
                    <a:pt x="116" y="68"/>
                  </a:cubicBezTo>
                  <a:cubicBezTo>
                    <a:pt x="116" y="59"/>
                    <a:pt x="118" y="54"/>
                    <a:pt x="121" y="51"/>
                  </a:cubicBezTo>
                  <a:cubicBezTo>
                    <a:pt x="125" y="46"/>
                    <a:pt x="130" y="44"/>
                    <a:pt x="136" y="44"/>
                  </a:cubicBezTo>
                  <a:cubicBezTo>
                    <a:pt x="146" y="44"/>
                    <a:pt x="151" y="49"/>
                    <a:pt x="151" y="63"/>
                  </a:cubicBezTo>
                  <a:cubicBezTo>
                    <a:pt x="151" y="108"/>
                    <a:pt x="151" y="108"/>
                    <a:pt x="151" y="108"/>
                  </a:cubicBezTo>
                  <a:cubicBezTo>
                    <a:pt x="167" y="108"/>
                    <a:pt x="167" y="108"/>
                    <a:pt x="167" y="108"/>
                  </a:cubicBezTo>
                  <a:cubicBezTo>
                    <a:pt x="167" y="58"/>
                    <a:pt x="167" y="58"/>
                    <a:pt x="167" y="58"/>
                  </a:cubicBezTo>
                  <a:cubicBezTo>
                    <a:pt x="167" y="37"/>
                    <a:pt x="154" y="30"/>
                    <a:pt x="140" y="30"/>
                  </a:cubicBezTo>
                  <a:moveTo>
                    <a:pt x="16" y="69"/>
                  </a:moveTo>
                  <a:cubicBezTo>
                    <a:pt x="17" y="9"/>
                    <a:pt x="17" y="9"/>
                    <a:pt x="17" y="9"/>
                  </a:cubicBezTo>
                  <a:cubicBezTo>
                    <a:pt x="0" y="9"/>
                    <a:pt x="0" y="9"/>
                    <a:pt x="0" y="9"/>
                  </a:cubicBezTo>
                  <a:cubicBezTo>
                    <a:pt x="0" y="69"/>
                    <a:pt x="0" y="69"/>
                    <a:pt x="0" y="69"/>
                  </a:cubicBezTo>
                  <a:cubicBezTo>
                    <a:pt x="0" y="95"/>
                    <a:pt x="13" y="111"/>
                    <a:pt x="40" y="111"/>
                  </a:cubicBezTo>
                  <a:cubicBezTo>
                    <a:pt x="66" y="111"/>
                    <a:pt x="79" y="96"/>
                    <a:pt x="79" y="69"/>
                  </a:cubicBezTo>
                  <a:cubicBezTo>
                    <a:pt x="79" y="9"/>
                    <a:pt x="79" y="9"/>
                    <a:pt x="79" y="9"/>
                  </a:cubicBezTo>
                  <a:cubicBezTo>
                    <a:pt x="63" y="9"/>
                    <a:pt x="63" y="9"/>
                    <a:pt x="63" y="9"/>
                  </a:cubicBezTo>
                  <a:cubicBezTo>
                    <a:pt x="63" y="69"/>
                    <a:pt x="63" y="69"/>
                    <a:pt x="63" y="69"/>
                  </a:cubicBezTo>
                  <a:cubicBezTo>
                    <a:pt x="63" y="87"/>
                    <a:pt x="57" y="97"/>
                    <a:pt x="40"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GB"/>
            </a:p>
          </p:txBody>
        </p:sp>
        <p:sp>
          <p:nvSpPr>
            <p:cNvPr id="38" name="Freeform 6"/>
            <p:cNvSpPr>
              <a:spLocks noEditPoints="1"/>
            </p:cNvSpPr>
            <p:nvPr userDrawn="1"/>
          </p:nvSpPr>
          <p:spPr bwMode="auto">
            <a:xfrm>
              <a:off x="3322" y="1740"/>
              <a:ext cx="3158" cy="285"/>
            </a:xfrm>
            <a:custGeom>
              <a:avLst/>
              <a:gdLst>
                <a:gd name="T0" fmla="*/ 1471 w 1537"/>
                <a:gd name="T1" fmla="*/ 33 h 138"/>
                <a:gd name="T2" fmla="*/ 1507 w 1537"/>
                <a:gd name="T3" fmla="*/ 45 h 138"/>
                <a:gd name="T4" fmla="*/ 1510 w 1537"/>
                <a:gd name="T5" fmla="*/ 31 h 138"/>
                <a:gd name="T6" fmla="*/ 1413 w 1537"/>
                <a:gd name="T7" fmla="*/ 97 h 138"/>
                <a:gd name="T8" fmla="*/ 1377 w 1537"/>
                <a:gd name="T9" fmla="*/ 71 h 138"/>
                <a:gd name="T10" fmla="*/ 1387 w 1537"/>
                <a:gd name="T11" fmla="*/ 113 h 138"/>
                <a:gd name="T12" fmla="*/ 1436 w 1537"/>
                <a:gd name="T13" fmla="*/ 33 h 138"/>
                <a:gd name="T14" fmla="*/ 1361 w 1537"/>
                <a:gd name="T15" fmla="*/ 33 h 138"/>
                <a:gd name="T16" fmla="*/ 1363 w 1537"/>
                <a:gd name="T17" fmla="*/ 10 h 138"/>
                <a:gd name="T18" fmla="*/ 1304 w 1537"/>
                <a:gd name="T19" fmla="*/ 63 h 138"/>
                <a:gd name="T20" fmla="*/ 1300 w 1537"/>
                <a:gd name="T21" fmla="*/ 31 h 138"/>
                <a:gd name="T22" fmla="*/ 1278 w 1537"/>
                <a:gd name="T23" fmla="*/ 85 h 138"/>
                <a:gd name="T24" fmla="*/ 1225 w 1537"/>
                <a:gd name="T25" fmla="*/ 31 h 138"/>
                <a:gd name="T26" fmla="*/ 1225 w 1537"/>
                <a:gd name="T27" fmla="*/ 97 h 138"/>
                <a:gd name="T28" fmla="*/ 1109 w 1537"/>
                <a:gd name="T29" fmla="*/ 23 h 138"/>
                <a:gd name="T30" fmla="*/ 1109 w 1537"/>
                <a:gd name="T31" fmla="*/ 23 h 138"/>
                <a:gd name="T32" fmla="*/ 1176 w 1537"/>
                <a:gd name="T33" fmla="*/ 59 h 138"/>
                <a:gd name="T34" fmla="*/ 1010 w 1537"/>
                <a:gd name="T35" fmla="*/ 90 h 138"/>
                <a:gd name="T36" fmla="*/ 992 w 1537"/>
                <a:gd name="T37" fmla="*/ 47 h 138"/>
                <a:gd name="T38" fmla="*/ 1025 w 1537"/>
                <a:gd name="T39" fmla="*/ 55 h 138"/>
                <a:gd name="T40" fmla="*/ 970 w 1537"/>
                <a:gd name="T41" fmla="*/ 32 h 138"/>
                <a:gd name="T42" fmla="*/ 1041 w 1537"/>
                <a:gd name="T43" fmla="*/ 110 h 138"/>
                <a:gd name="T44" fmla="*/ 888 w 1537"/>
                <a:gd name="T45" fmla="*/ 45 h 138"/>
                <a:gd name="T46" fmla="*/ 873 w 1537"/>
                <a:gd name="T47" fmla="*/ 14 h 138"/>
                <a:gd name="T48" fmla="*/ 873 w 1537"/>
                <a:gd name="T49" fmla="*/ 82 h 138"/>
                <a:gd name="T50" fmla="*/ 854 w 1537"/>
                <a:gd name="T51" fmla="*/ 31 h 138"/>
                <a:gd name="T52" fmla="*/ 818 w 1537"/>
                <a:gd name="T53" fmla="*/ 109 h 138"/>
                <a:gd name="T54" fmla="*/ 858 w 1537"/>
                <a:gd name="T55" fmla="*/ 32 h 138"/>
                <a:gd name="T56" fmla="*/ 742 w 1537"/>
                <a:gd name="T57" fmla="*/ 74 h 138"/>
                <a:gd name="T58" fmla="*/ 712 w 1537"/>
                <a:gd name="T59" fmla="*/ 109 h 138"/>
                <a:gd name="T60" fmla="*/ 667 w 1537"/>
                <a:gd name="T61" fmla="*/ 15 h 138"/>
                <a:gd name="T62" fmla="*/ 637 w 1537"/>
                <a:gd name="T63" fmla="*/ 33 h 138"/>
                <a:gd name="T64" fmla="*/ 653 w 1537"/>
                <a:gd name="T65" fmla="*/ 109 h 138"/>
                <a:gd name="T66" fmla="*/ 653 w 1537"/>
                <a:gd name="T67" fmla="*/ 31 h 138"/>
                <a:gd name="T68" fmla="*/ 579 w 1537"/>
                <a:gd name="T69" fmla="*/ 44 h 138"/>
                <a:gd name="T70" fmla="*/ 579 w 1537"/>
                <a:gd name="T71" fmla="*/ 110 h 138"/>
                <a:gd name="T72" fmla="*/ 464 w 1537"/>
                <a:gd name="T73" fmla="*/ 44 h 138"/>
                <a:gd name="T74" fmla="*/ 484 w 1537"/>
                <a:gd name="T75" fmla="*/ 84 h 138"/>
                <a:gd name="T76" fmla="*/ 464 w 1537"/>
                <a:gd name="T77" fmla="*/ 31 h 138"/>
                <a:gd name="T78" fmla="*/ 375 w 1537"/>
                <a:gd name="T79" fmla="*/ 97 h 138"/>
                <a:gd name="T80" fmla="*/ 338 w 1537"/>
                <a:gd name="T81" fmla="*/ 71 h 138"/>
                <a:gd name="T82" fmla="*/ 349 w 1537"/>
                <a:gd name="T83" fmla="*/ 113 h 138"/>
                <a:gd name="T84" fmla="*/ 398 w 1537"/>
                <a:gd name="T85" fmla="*/ 33 h 138"/>
                <a:gd name="T86" fmla="*/ 294 w 1537"/>
                <a:gd name="T87" fmla="*/ 31 h 138"/>
                <a:gd name="T88" fmla="*/ 294 w 1537"/>
                <a:gd name="T89" fmla="*/ 97 h 138"/>
                <a:gd name="T90" fmla="*/ 241 w 1537"/>
                <a:gd name="T91" fmla="*/ 109 h 138"/>
                <a:gd name="T92" fmla="*/ 206 w 1537"/>
                <a:gd name="T93" fmla="*/ 109 h 138"/>
                <a:gd name="T94" fmla="*/ 160 w 1537"/>
                <a:gd name="T95" fmla="*/ 71 h 138"/>
                <a:gd name="T96" fmla="*/ 175 w 1537"/>
                <a:gd name="T97" fmla="*/ 71 h 138"/>
                <a:gd name="T98" fmla="*/ 88 w 1537"/>
                <a:gd name="T99" fmla="*/ 80 h 138"/>
                <a:gd name="T100" fmla="*/ 73 w 1537"/>
                <a:gd name="T101" fmla="*/ 45 h 138"/>
                <a:gd name="T102" fmla="*/ 88 w 1537"/>
                <a:gd name="T103" fmla="*/ 8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7" h="138">
                  <a:moveTo>
                    <a:pt x="1510" y="31"/>
                  </a:moveTo>
                  <a:cubicBezTo>
                    <a:pt x="1500" y="31"/>
                    <a:pt x="1491" y="36"/>
                    <a:pt x="1487" y="43"/>
                  </a:cubicBezTo>
                  <a:cubicBezTo>
                    <a:pt x="1486" y="43"/>
                    <a:pt x="1486" y="43"/>
                    <a:pt x="1486" y="43"/>
                  </a:cubicBezTo>
                  <a:cubicBezTo>
                    <a:pt x="1485" y="33"/>
                    <a:pt x="1485" y="33"/>
                    <a:pt x="1485" y="33"/>
                  </a:cubicBezTo>
                  <a:cubicBezTo>
                    <a:pt x="1471" y="33"/>
                    <a:pt x="1471" y="33"/>
                    <a:pt x="1471" y="33"/>
                  </a:cubicBezTo>
                  <a:cubicBezTo>
                    <a:pt x="1471" y="109"/>
                    <a:pt x="1471" y="109"/>
                    <a:pt x="1471" y="109"/>
                  </a:cubicBezTo>
                  <a:cubicBezTo>
                    <a:pt x="1486" y="109"/>
                    <a:pt x="1486" y="109"/>
                    <a:pt x="1486" y="109"/>
                  </a:cubicBezTo>
                  <a:cubicBezTo>
                    <a:pt x="1486" y="69"/>
                    <a:pt x="1486" y="69"/>
                    <a:pt x="1486" y="69"/>
                  </a:cubicBezTo>
                  <a:cubicBezTo>
                    <a:pt x="1486" y="60"/>
                    <a:pt x="1488" y="55"/>
                    <a:pt x="1491" y="51"/>
                  </a:cubicBezTo>
                  <a:cubicBezTo>
                    <a:pt x="1495" y="47"/>
                    <a:pt x="1501" y="45"/>
                    <a:pt x="1507" y="45"/>
                  </a:cubicBezTo>
                  <a:cubicBezTo>
                    <a:pt x="1516" y="45"/>
                    <a:pt x="1522" y="50"/>
                    <a:pt x="1522" y="63"/>
                  </a:cubicBezTo>
                  <a:cubicBezTo>
                    <a:pt x="1522" y="109"/>
                    <a:pt x="1522" y="109"/>
                    <a:pt x="1522" y="109"/>
                  </a:cubicBezTo>
                  <a:cubicBezTo>
                    <a:pt x="1537" y="109"/>
                    <a:pt x="1537" y="109"/>
                    <a:pt x="1537" y="109"/>
                  </a:cubicBezTo>
                  <a:cubicBezTo>
                    <a:pt x="1537" y="58"/>
                    <a:pt x="1537" y="58"/>
                    <a:pt x="1537" y="58"/>
                  </a:cubicBezTo>
                  <a:cubicBezTo>
                    <a:pt x="1537" y="38"/>
                    <a:pt x="1524" y="31"/>
                    <a:pt x="1510" y="31"/>
                  </a:cubicBezTo>
                  <a:moveTo>
                    <a:pt x="1413" y="97"/>
                  </a:moveTo>
                  <a:cubicBezTo>
                    <a:pt x="1400" y="97"/>
                    <a:pt x="1392" y="88"/>
                    <a:pt x="1392" y="71"/>
                  </a:cubicBezTo>
                  <a:cubicBezTo>
                    <a:pt x="1392" y="53"/>
                    <a:pt x="1400" y="44"/>
                    <a:pt x="1413" y="44"/>
                  </a:cubicBezTo>
                  <a:cubicBezTo>
                    <a:pt x="1426" y="44"/>
                    <a:pt x="1435" y="53"/>
                    <a:pt x="1435" y="70"/>
                  </a:cubicBezTo>
                  <a:cubicBezTo>
                    <a:pt x="1435" y="88"/>
                    <a:pt x="1426" y="97"/>
                    <a:pt x="1413" y="97"/>
                  </a:cubicBezTo>
                  <a:moveTo>
                    <a:pt x="1436" y="33"/>
                  </a:moveTo>
                  <a:cubicBezTo>
                    <a:pt x="1436" y="42"/>
                    <a:pt x="1436" y="42"/>
                    <a:pt x="1436" y="42"/>
                  </a:cubicBezTo>
                  <a:cubicBezTo>
                    <a:pt x="1434" y="42"/>
                    <a:pt x="1434" y="42"/>
                    <a:pt x="1434" y="42"/>
                  </a:cubicBezTo>
                  <a:cubicBezTo>
                    <a:pt x="1430" y="36"/>
                    <a:pt x="1422" y="31"/>
                    <a:pt x="1410" y="31"/>
                  </a:cubicBezTo>
                  <a:cubicBezTo>
                    <a:pt x="1392" y="31"/>
                    <a:pt x="1377" y="46"/>
                    <a:pt x="1377" y="71"/>
                  </a:cubicBezTo>
                  <a:cubicBezTo>
                    <a:pt x="1377" y="95"/>
                    <a:pt x="1391" y="110"/>
                    <a:pt x="1411" y="110"/>
                  </a:cubicBezTo>
                  <a:cubicBezTo>
                    <a:pt x="1422" y="110"/>
                    <a:pt x="1430" y="105"/>
                    <a:pt x="1434" y="99"/>
                  </a:cubicBezTo>
                  <a:cubicBezTo>
                    <a:pt x="1435" y="99"/>
                    <a:pt x="1435" y="99"/>
                    <a:pt x="1435" y="99"/>
                  </a:cubicBezTo>
                  <a:cubicBezTo>
                    <a:pt x="1435" y="116"/>
                    <a:pt x="1427" y="125"/>
                    <a:pt x="1411" y="125"/>
                  </a:cubicBezTo>
                  <a:cubicBezTo>
                    <a:pt x="1400" y="125"/>
                    <a:pt x="1391" y="119"/>
                    <a:pt x="1387" y="113"/>
                  </a:cubicBezTo>
                  <a:cubicBezTo>
                    <a:pt x="1378" y="123"/>
                    <a:pt x="1378" y="123"/>
                    <a:pt x="1378" y="123"/>
                  </a:cubicBezTo>
                  <a:cubicBezTo>
                    <a:pt x="1385" y="132"/>
                    <a:pt x="1397" y="138"/>
                    <a:pt x="1412" y="138"/>
                  </a:cubicBezTo>
                  <a:cubicBezTo>
                    <a:pt x="1435" y="138"/>
                    <a:pt x="1450" y="124"/>
                    <a:pt x="1450" y="97"/>
                  </a:cubicBezTo>
                  <a:cubicBezTo>
                    <a:pt x="1450" y="33"/>
                    <a:pt x="1450" y="33"/>
                    <a:pt x="1450" y="33"/>
                  </a:cubicBezTo>
                  <a:lnTo>
                    <a:pt x="1436" y="33"/>
                  </a:lnTo>
                  <a:close/>
                  <a:moveTo>
                    <a:pt x="1361" y="33"/>
                  </a:moveTo>
                  <a:cubicBezTo>
                    <a:pt x="1346" y="33"/>
                    <a:pt x="1346" y="33"/>
                    <a:pt x="1346" y="33"/>
                  </a:cubicBezTo>
                  <a:cubicBezTo>
                    <a:pt x="1346" y="109"/>
                    <a:pt x="1346" y="109"/>
                    <a:pt x="1346" y="109"/>
                  </a:cubicBezTo>
                  <a:cubicBezTo>
                    <a:pt x="1361" y="109"/>
                    <a:pt x="1361" y="109"/>
                    <a:pt x="1361" y="109"/>
                  </a:cubicBezTo>
                  <a:lnTo>
                    <a:pt x="1361" y="33"/>
                  </a:lnTo>
                  <a:close/>
                  <a:moveTo>
                    <a:pt x="1363" y="10"/>
                  </a:moveTo>
                  <a:cubicBezTo>
                    <a:pt x="1363" y="4"/>
                    <a:pt x="1359" y="0"/>
                    <a:pt x="1353" y="0"/>
                  </a:cubicBezTo>
                  <a:cubicBezTo>
                    <a:pt x="1348" y="0"/>
                    <a:pt x="1343" y="4"/>
                    <a:pt x="1343" y="10"/>
                  </a:cubicBezTo>
                  <a:cubicBezTo>
                    <a:pt x="1343" y="16"/>
                    <a:pt x="1348" y="20"/>
                    <a:pt x="1353" y="20"/>
                  </a:cubicBezTo>
                  <a:cubicBezTo>
                    <a:pt x="1359" y="20"/>
                    <a:pt x="1363" y="16"/>
                    <a:pt x="1363" y="10"/>
                  </a:cubicBezTo>
                  <a:moveTo>
                    <a:pt x="1278" y="85"/>
                  </a:moveTo>
                  <a:cubicBezTo>
                    <a:pt x="1270" y="95"/>
                    <a:pt x="1270" y="95"/>
                    <a:pt x="1270" y="95"/>
                  </a:cubicBezTo>
                  <a:cubicBezTo>
                    <a:pt x="1275" y="103"/>
                    <a:pt x="1284" y="110"/>
                    <a:pt x="1300" y="110"/>
                  </a:cubicBezTo>
                  <a:cubicBezTo>
                    <a:pt x="1317" y="110"/>
                    <a:pt x="1329" y="101"/>
                    <a:pt x="1329" y="86"/>
                  </a:cubicBezTo>
                  <a:cubicBezTo>
                    <a:pt x="1329" y="72"/>
                    <a:pt x="1317" y="67"/>
                    <a:pt x="1304" y="63"/>
                  </a:cubicBezTo>
                  <a:cubicBezTo>
                    <a:pt x="1295" y="61"/>
                    <a:pt x="1287" y="59"/>
                    <a:pt x="1287" y="52"/>
                  </a:cubicBezTo>
                  <a:cubicBezTo>
                    <a:pt x="1287" y="47"/>
                    <a:pt x="1292" y="44"/>
                    <a:pt x="1300" y="44"/>
                  </a:cubicBezTo>
                  <a:cubicBezTo>
                    <a:pt x="1308" y="44"/>
                    <a:pt x="1316" y="49"/>
                    <a:pt x="1320" y="54"/>
                  </a:cubicBezTo>
                  <a:cubicBezTo>
                    <a:pt x="1328" y="43"/>
                    <a:pt x="1328" y="43"/>
                    <a:pt x="1328" y="43"/>
                  </a:cubicBezTo>
                  <a:cubicBezTo>
                    <a:pt x="1322" y="36"/>
                    <a:pt x="1312" y="31"/>
                    <a:pt x="1300" y="31"/>
                  </a:cubicBezTo>
                  <a:cubicBezTo>
                    <a:pt x="1284" y="31"/>
                    <a:pt x="1272" y="39"/>
                    <a:pt x="1272" y="53"/>
                  </a:cubicBezTo>
                  <a:cubicBezTo>
                    <a:pt x="1272" y="68"/>
                    <a:pt x="1284" y="73"/>
                    <a:pt x="1298" y="76"/>
                  </a:cubicBezTo>
                  <a:cubicBezTo>
                    <a:pt x="1309" y="79"/>
                    <a:pt x="1314" y="82"/>
                    <a:pt x="1314" y="88"/>
                  </a:cubicBezTo>
                  <a:cubicBezTo>
                    <a:pt x="1314" y="94"/>
                    <a:pt x="1309" y="98"/>
                    <a:pt x="1300" y="98"/>
                  </a:cubicBezTo>
                  <a:cubicBezTo>
                    <a:pt x="1290" y="98"/>
                    <a:pt x="1282" y="92"/>
                    <a:pt x="1278" y="85"/>
                  </a:cubicBezTo>
                  <a:moveTo>
                    <a:pt x="1225" y="44"/>
                  </a:moveTo>
                  <a:cubicBezTo>
                    <a:pt x="1235" y="44"/>
                    <a:pt x="1242" y="51"/>
                    <a:pt x="1243" y="62"/>
                  </a:cubicBezTo>
                  <a:cubicBezTo>
                    <a:pt x="1205" y="62"/>
                    <a:pt x="1205" y="62"/>
                    <a:pt x="1205" y="62"/>
                  </a:cubicBezTo>
                  <a:cubicBezTo>
                    <a:pt x="1207" y="51"/>
                    <a:pt x="1214" y="44"/>
                    <a:pt x="1225" y="44"/>
                  </a:cubicBezTo>
                  <a:moveTo>
                    <a:pt x="1225" y="31"/>
                  </a:moveTo>
                  <a:cubicBezTo>
                    <a:pt x="1203" y="31"/>
                    <a:pt x="1189" y="48"/>
                    <a:pt x="1189" y="71"/>
                  </a:cubicBezTo>
                  <a:cubicBezTo>
                    <a:pt x="1189" y="95"/>
                    <a:pt x="1204" y="110"/>
                    <a:pt x="1225" y="110"/>
                  </a:cubicBezTo>
                  <a:cubicBezTo>
                    <a:pt x="1241" y="110"/>
                    <a:pt x="1253" y="101"/>
                    <a:pt x="1256" y="90"/>
                  </a:cubicBezTo>
                  <a:cubicBezTo>
                    <a:pt x="1244" y="84"/>
                    <a:pt x="1244" y="84"/>
                    <a:pt x="1244" y="84"/>
                  </a:cubicBezTo>
                  <a:cubicBezTo>
                    <a:pt x="1241" y="93"/>
                    <a:pt x="1234" y="97"/>
                    <a:pt x="1225" y="97"/>
                  </a:cubicBezTo>
                  <a:cubicBezTo>
                    <a:pt x="1214" y="97"/>
                    <a:pt x="1205" y="88"/>
                    <a:pt x="1204" y="73"/>
                  </a:cubicBezTo>
                  <a:cubicBezTo>
                    <a:pt x="1258" y="73"/>
                    <a:pt x="1258" y="73"/>
                    <a:pt x="1258" y="73"/>
                  </a:cubicBezTo>
                  <a:cubicBezTo>
                    <a:pt x="1258" y="69"/>
                    <a:pt x="1258" y="69"/>
                    <a:pt x="1258" y="69"/>
                  </a:cubicBezTo>
                  <a:cubicBezTo>
                    <a:pt x="1259" y="48"/>
                    <a:pt x="1247" y="31"/>
                    <a:pt x="1225" y="31"/>
                  </a:cubicBezTo>
                  <a:moveTo>
                    <a:pt x="1109" y="23"/>
                  </a:moveTo>
                  <a:cubicBezTo>
                    <a:pt x="1123" y="23"/>
                    <a:pt x="1123" y="23"/>
                    <a:pt x="1123" y="23"/>
                  </a:cubicBezTo>
                  <a:cubicBezTo>
                    <a:pt x="1151" y="23"/>
                    <a:pt x="1160" y="36"/>
                    <a:pt x="1160" y="59"/>
                  </a:cubicBezTo>
                  <a:cubicBezTo>
                    <a:pt x="1160" y="83"/>
                    <a:pt x="1150" y="95"/>
                    <a:pt x="1123" y="95"/>
                  </a:cubicBezTo>
                  <a:cubicBezTo>
                    <a:pt x="1109" y="95"/>
                    <a:pt x="1109" y="95"/>
                    <a:pt x="1109" y="95"/>
                  </a:cubicBezTo>
                  <a:lnTo>
                    <a:pt x="1109" y="23"/>
                  </a:lnTo>
                  <a:close/>
                  <a:moveTo>
                    <a:pt x="1123" y="10"/>
                  </a:moveTo>
                  <a:cubicBezTo>
                    <a:pt x="1093" y="10"/>
                    <a:pt x="1093" y="10"/>
                    <a:pt x="1093" y="10"/>
                  </a:cubicBezTo>
                  <a:cubicBezTo>
                    <a:pt x="1093" y="109"/>
                    <a:pt x="1093" y="109"/>
                    <a:pt x="1093" y="109"/>
                  </a:cubicBezTo>
                  <a:cubicBezTo>
                    <a:pt x="1123" y="109"/>
                    <a:pt x="1123" y="109"/>
                    <a:pt x="1123" y="109"/>
                  </a:cubicBezTo>
                  <a:cubicBezTo>
                    <a:pt x="1160" y="109"/>
                    <a:pt x="1176" y="90"/>
                    <a:pt x="1176" y="59"/>
                  </a:cubicBezTo>
                  <a:cubicBezTo>
                    <a:pt x="1176" y="29"/>
                    <a:pt x="1160" y="10"/>
                    <a:pt x="1123" y="10"/>
                  </a:cubicBezTo>
                  <a:moveTo>
                    <a:pt x="970" y="79"/>
                  </a:moveTo>
                  <a:cubicBezTo>
                    <a:pt x="970" y="70"/>
                    <a:pt x="975" y="63"/>
                    <a:pt x="984" y="60"/>
                  </a:cubicBezTo>
                  <a:cubicBezTo>
                    <a:pt x="985" y="61"/>
                    <a:pt x="985" y="61"/>
                    <a:pt x="985" y="61"/>
                  </a:cubicBezTo>
                  <a:cubicBezTo>
                    <a:pt x="1010" y="90"/>
                    <a:pt x="1010" y="90"/>
                    <a:pt x="1010" y="90"/>
                  </a:cubicBezTo>
                  <a:cubicBezTo>
                    <a:pt x="1004" y="95"/>
                    <a:pt x="998" y="97"/>
                    <a:pt x="990" y="97"/>
                  </a:cubicBezTo>
                  <a:cubicBezTo>
                    <a:pt x="978" y="97"/>
                    <a:pt x="970" y="89"/>
                    <a:pt x="970" y="79"/>
                  </a:cubicBezTo>
                  <a:moveTo>
                    <a:pt x="996" y="20"/>
                  </a:moveTo>
                  <a:cubicBezTo>
                    <a:pt x="1003" y="20"/>
                    <a:pt x="1008" y="25"/>
                    <a:pt x="1008" y="31"/>
                  </a:cubicBezTo>
                  <a:cubicBezTo>
                    <a:pt x="1008" y="39"/>
                    <a:pt x="1000" y="44"/>
                    <a:pt x="992" y="47"/>
                  </a:cubicBezTo>
                  <a:cubicBezTo>
                    <a:pt x="986" y="40"/>
                    <a:pt x="985" y="36"/>
                    <a:pt x="985" y="32"/>
                  </a:cubicBezTo>
                  <a:cubicBezTo>
                    <a:pt x="985" y="25"/>
                    <a:pt x="989" y="20"/>
                    <a:pt x="996" y="20"/>
                  </a:cubicBezTo>
                  <a:moveTo>
                    <a:pt x="1028" y="90"/>
                  </a:moveTo>
                  <a:cubicBezTo>
                    <a:pt x="1034" y="82"/>
                    <a:pt x="1037" y="70"/>
                    <a:pt x="1038" y="55"/>
                  </a:cubicBezTo>
                  <a:cubicBezTo>
                    <a:pt x="1025" y="55"/>
                    <a:pt x="1025" y="55"/>
                    <a:pt x="1025" y="55"/>
                  </a:cubicBezTo>
                  <a:cubicBezTo>
                    <a:pt x="1024" y="65"/>
                    <a:pt x="1022" y="73"/>
                    <a:pt x="1019" y="80"/>
                  </a:cubicBezTo>
                  <a:cubicBezTo>
                    <a:pt x="999" y="55"/>
                    <a:pt x="999" y="55"/>
                    <a:pt x="999" y="55"/>
                  </a:cubicBezTo>
                  <a:cubicBezTo>
                    <a:pt x="1012" y="51"/>
                    <a:pt x="1022" y="42"/>
                    <a:pt x="1022" y="31"/>
                  </a:cubicBezTo>
                  <a:cubicBezTo>
                    <a:pt x="1022" y="15"/>
                    <a:pt x="1009" y="8"/>
                    <a:pt x="996" y="8"/>
                  </a:cubicBezTo>
                  <a:cubicBezTo>
                    <a:pt x="981" y="8"/>
                    <a:pt x="970" y="18"/>
                    <a:pt x="970" y="32"/>
                  </a:cubicBezTo>
                  <a:cubicBezTo>
                    <a:pt x="970" y="38"/>
                    <a:pt x="972" y="44"/>
                    <a:pt x="978" y="51"/>
                  </a:cubicBezTo>
                  <a:cubicBezTo>
                    <a:pt x="964" y="56"/>
                    <a:pt x="954" y="66"/>
                    <a:pt x="954" y="80"/>
                  </a:cubicBezTo>
                  <a:cubicBezTo>
                    <a:pt x="954" y="98"/>
                    <a:pt x="970" y="111"/>
                    <a:pt x="990" y="111"/>
                  </a:cubicBezTo>
                  <a:cubicBezTo>
                    <a:pt x="1001" y="111"/>
                    <a:pt x="1011" y="107"/>
                    <a:pt x="1018" y="100"/>
                  </a:cubicBezTo>
                  <a:cubicBezTo>
                    <a:pt x="1025" y="108"/>
                    <a:pt x="1032" y="110"/>
                    <a:pt x="1041" y="110"/>
                  </a:cubicBezTo>
                  <a:cubicBezTo>
                    <a:pt x="1041" y="96"/>
                    <a:pt x="1041" y="96"/>
                    <a:pt x="1041" y="96"/>
                  </a:cubicBezTo>
                  <a:cubicBezTo>
                    <a:pt x="1035" y="96"/>
                    <a:pt x="1031" y="95"/>
                    <a:pt x="1028" y="90"/>
                  </a:cubicBezTo>
                  <a:moveTo>
                    <a:pt x="902" y="96"/>
                  </a:moveTo>
                  <a:cubicBezTo>
                    <a:pt x="893" y="96"/>
                    <a:pt x="888" y="91"/>
                    <a:pt x="888" y="80"/>
                  </a:cubicBezTo>
                  <a:cubicBezTo>
                    <a:pt x="888" y="45"/>
                    <a:pt x="888" y="45"/>
                    <a:pt x="888" y="45"/>
                  </a:cubicBezTo>
                  <a:cubicBezTo>
                    <a:pt x="909" y="45"/>
                    <a:pt x="909" y="45"/>
                    <a:pt x="909" y="45"/>
                  </a:cubicBezTo>
                  <a:cubicBezTo>
                    <a:pt x="909" y="33"/>
                    <a:pt x="909" y="33"/>
                    <a:pt x="909" y="33"/>
                  </a:cubicBezTo>
                  <a:cubicBezTo>
                    <a:pt x="888" y="33"/>
                    <a:pt x="888" y="33"/>
                    <a:pt x="888" y="33"/>
                  </a:cubicBezTo>
                  <a:cubicBezTo>
                    <a:pt x="888" y="12"/>
                    <a:pt x="888" y="12"/>
                    <a:pt x="888" y="12"/>
                  </a:cubicBezTo>
                  <a:cubicBezTo>
                    <a:pt x="873" y="14"/>
                    <a:pt x="873" y="14"/>
                    <a:pt x="873" y="14"/>
                  </a:cubicBezTo>
                  <a:cubicBezTo>
                    <a:pt x="873" y="33"/>
                    <a:pt x="873" y="33"/>
                    <a:pt x="873" y="33"/>
                  </a:cubicBezTo>
                  <a:cubicBezTo>
                    <a:pt x="863" y="33"/>
                    <a:pt x="863" y="33"/>
                    <a:pt x="863" y="33"/>
                  </a:cubicBezTo>
                  <a:cubicBezTo>
                    <a:pt x="863" y="46"/>
                    <a:pt x="863" y="46"/>
                    <a:pt x="863" y="46"/>
                  </a:cubicBezTo>
                  <a:cubicBezTo>
                    <a:pt x="873" y="46"/>
                    <a:pt x="873" y="46"/>
                    <a:pt x="873" y="46"/>
                  </a:cubicBezTo>
                  <a:cubicBezTo>
                    <a:pt x="873" y="82"/>
                    <a:pt x="873" y="82"/>
                    <a:pt x="873" y="82"/>
                  </a:cubicBezTo>
                  <a:cubicBezTo>
                    <a:pt x="873" y="104"/>
                    <a:pt x="888" y="110"/>
                    <a:pt x="901" y="110"/>
                  </a:cubicBezTo>
                  <a:cubicBezTo>
                    <a:pt x="906" y="110"/>
                    <a:pt x="909" y="109"/>
                    <a:pt x="912" y="109"/>
                  </a:cubicBezTo>
                  <a:cubicBezTo>
                    <a:pt x="912" y="95"/>
                    <a:pt x="912" y="95"/>
                    <a:pt x="912" y="95"/>
                  </a:cubicBezTo>
                  <a:cubicBezTo>
                    <a:pt x="909" y="95"/>
                    <a:pt x="906" y="96"/>
                    <a:pt x="902" y="96"/>
                  </a:cubicBezTo>
                  <a:moveTo>
                    <a:pt x="854" y="31"/>
                  </a:moveTo>
                  <a:cubicBezTo>
                    <a:pt x="845" y="31"/>
                    <a:pt x="837" y="36"/>
                    <a:pt x="834" y="44"/>
                  </a:cubicBezTo>
                  <a:cubicBezTo>
                    <a:pt x="832" y="44"/>
                    <a:pt x="832" y="44"/>
                    <a:pt x="832" y="44"/>
                  </a:cubicBezTo>
                  <a:cubicBezTo>
                    <a:pt x="832" y="33"/>
                    <a:pt x="832" y="33"/>
                    <a:pt x="832" y="33"/>
                  </a:cubicBezTo>
                  <a:cubicBezTo>
                    <a:pt x="818" y="33"/>
                    <a:pt x="818" y="33"/>
                    <a:pt x="818" y="33"/>
                  </a:cubicBezTo>
                  <a:cubicBezTo>
                    <a:pt x="818" y="109"/>
                    <a:pt x="818" y="109"/>
                    <a:pt x="818" y="109"/>
                  </a:cubicBezTo>
                  <a:cubicBezTo>
                    <a:pt x="833" y="109"/>
                    <a:pt x="833" y="109"/>
                    <a:pt x="833" y="109"/>
                  </a:cubicBezTo>
                  <a:cubicBezTo>
                    <a:pt x="833" y="66"/>
                    <a:pt x="833" y="66"/>
                    <a:pt x="833" y="66"/>
                  </a:cubicBezTo>
                  <a:cubicBezTo>
                    <a:pt x="833" y="53"/>
                    <a:pt x="841" y="45"/>
                    <a:pt x="852" y="45"/>
                  </a:cubicBezTo>
                  <a:cubicBezTo>
                    <a:pt x="854" y="45"/>
                    <a:pt x="856" y="46"/>
                    <a:pt x="857" y="46"/>
                  </a:cubicBezTo>
                  <a:cubicBezTo>
                    <a:pt x="858" y="32"/>
                    <a:pt x="858" y="32"/>
                    <a:pt x="858" y="32"/>
                  </a:cubicBezTo>
                  <a:cubicBezTo>
                    <a:pt x="857" y="31"/>
                    <a:pt x="856" y="31"/>
                    <a:pt x="854" y="31"/>
                  </a:cubicBezTo>
                  <a:moveTo>
                    <a:pt x="742" y="74"/>
                  </a:moveTo>
                  <a:cubicBezTo>
                    <a:pt x="758" y="28"/>
                    <a:pt x="758" y="28"/>
                    <a:pt x="758" y="28"/>
                  </a:cubicBezTo>
                  <a:cubicBezTo>
                    <a:pt x="774" y="74"/>
                    <a:pt x="774" y="74"/>
                    <a:pt x="774" y="74"/>
                  </a:cubicBezTo>
                  <a:lnTo>
                    <a:pt x="742" y="74"/>
                  </a:lnTo>
                  <a:close/>
                  <a:moveTo>
                    <a:pt x="786" y="109"/>
                  </a:moveTo>
                  <a:cubicBezTo>
                    <a:pt x="804" y="109"/>
                    <a:pt x="804" y="109"/>
                    <a:pt x="804" y="109"/>
                  </a:cubicBezTo>
                  <a:cubicBezTo>
                    <a:pt x="767" y="10"/>
                    <a:pt x="767" y="10"/>
                    <a:pt x="767" y="10"/>
                  </a:cubicBezTo>
                  <a:cubicBezTo>
                    <a:pt x="750" y="10"/>
                    <a:pt x="750" y="10"/>
                    <a:pt x="750" y="10"/>
                  </a:cubicBezTo>
                  <a:cubicBezTo>
                    <a:pt x="712" y="109"/>
                    <a:pt x="712" y="109"/>
                    <a:pt x="712" y="109"/>
                  </a:cubicBezTo>
                  <a:cubicBezTo>
                    <a:pt x="729" y="109"/>
                    <a:pt x="729" y="109"/>
                    <a:pt x="729" y="109"/>
                  </a:cubicBezTo>
                  <a:cubicBezTo>
                    <a:pt x="737" y="86"/>
                    <a:pt x="737" y="86"/>
                    <a:pt x="737" y="86"/>
                  </a:cubicBezTo>
                  <a:cubicBezTo>
                    <a:pt x="778" y="86"/>
                    <a:pt x="778" y="86"/>
                    <a:pt x="778" y="86"/>
                  </a:cubicBezTo>
                  <a:lnTo>
                    <a:pt x="786" y="109"/>
                  </a:lnTo>
                  <a:close/>
                  <a:moveTo>
                    <a:pt x="667" y="15"/>
                  </a:moveTo>
                  <a:cubicBezTo>
                    <a:pt x="670" y="15"/>
                    <a:pt x="674" y="16"/>
                    <a:pt x="676" y="16"/>
                  </a:cubicBezTo>
                  <a:cubicBezTo>
                    <a:pt x="676" y="2"/>
                    <a:pt x="676" y="2"/>
                    <a:pt x="676" y="2"/>
                  </a:cubicBezTo>
                  <a:cubicBezTo>
                    <a:pt x="674" y="2"/>
                    <a:pt x="670" y="1"/>
                    <a:pt x="666" y="1"/>
                  </a:cubicBezTo>
                  <a:cubicBezTo>
                    <a:pt x="652" y="1"/>
                    <a:pt x="637" y="7"/>
                    <a:pt x="637" y="29"/>
                  </a:cubicBezTo>
                  <a:cubicBezTo>
                    <a:pt x="637" y="33"/>
                    <a:pt x="637" y="33"/>
                    <a:pt x="637" y="33"/>
                  </a:cubicBezTo>
                  <a:cubicBezTo>
                    <a:pt x="625" y="33"/>
                    <a:pt x="625" y="33"/>
                    <a:pt x="625" y="33"/>
                  </a:cubicBezTo>
                  <a:cubicBezTo>
                    <a:pt x="625" y="45"/>
                    <a:pt x="625" y="45"/>
                    <a:pt x="625" y="45"/>
                  </a:cubicBezTo>
                  <a:cubicBezTo>
                    <a:pt x="637" y="45"/>
                    <a:pt x="637" y="45"/>
                    <a:pt x="637" y="45"/>
                  </a:cubicBezTo>
                  <a:cubicBezTo>
                    <a:pt x="637" y="109"/>
                    <a:pt x="637" y="109"/>
                    <a:pt x="637" y="109"/>
                  </a:cubicBezTo>
                  <a:cubicBezTo>
                    <a:pt x="653" y="109"/>
                    <a:pt x="653" y="109"/>
                    <a:pt x="653" y="109"/>
                  </a:cubicBezTo>
                  <a:cubicBezTo>
                    <a:pt x="653" y="45"/>
                    <a:pt x="653" y="45"/>
                    <a:pt x="653" y="45"/>
                  </a:cubicBezTo>
                  <a:cubicBezTo>
                    <a:pt x="673" y="45"/>
                    <a:pt x="673" y="45"/>
                    <a:pt x="673" y="45"/>
                  </a:cubicBezTo>
                  <a:cubicBezTo>
                    <a:pt x="673" y="33"/>
                    <a:pt x="673" y="33"/>
                    <a:pt x="673" y="33"/>
                  </a:cubicBezTo>
                  <a:cubicBezTo>
                    <a:pt x="653" y="33"/>
                    <a:pt x="653" y="33"/>
                    <a:pt x="653" y="33"/>
                  </a:cubicBezTo>
                  <a:cubicBezTo>
                    <a:pt x="653" y="31"/>
                    <a:pt x="653" y="31"/>
                    <a:pt x="653" y="31"/>
                  </a:cubicBezTo>
                  <a:cubicBezTo>
                    <a:pt x="653" y="20"/>
                    <a:pt x="658" y="15"/>
                    <a:pt x="667" y="15"/>
                  </a:cubicBezTo>
                  <a:moveTo>
                    <a:pt x="601" y="71"/>
                  </a:moveTo>
                  <a:cubicBezTo>
                    <a:pt x="601" y="87"/>
                    <a:pt x="593" y="97"/>
                    <a:pt x="579" y="97"/>
                  </a:cubicBezTo>
                  <a:cubicBezTo>
                    <a:pt x="566" y="97"/>
                    <a:pt x="558" y="87"/>
                    <a:pt x="558" y="71"/>
                  </a:cubicBezTo>
                  <a:cubicBezTo>
                    <a:pt x="558" y="54"/>
                    <a:pt x="566" y="44"/>
                    <a:pt x="579" y="44"/>
                  </a:cubicBezTo>
                  <a:cubicBezTo>
                    <a:pt x="593" y="44"/>
                    <a:pt x="601" y="54"/>
                    <a:pt x="601" y="71"/>
                  </a:cubicBezTo>
                  <a:moveTo>
                    <a:pt x="616" y="71"/>
                  </a:moveTo>
                  <a:cubicBezTo>
                    <a:pt x="616" y="46"/>
                    <a:pt x="601" y="31"/>
                    <a:pt x="579" y="31"/>
                  </a:cubicBezTo>
                  <a:cubicBezTo>
                    <a:pt x="558" y="31"/>
                    <a:pt x="543" y="46"/>
                    <a:pt x="543" y="71"/>
                  </a:cubicBezTo>
                  <a:cubicBezTo>
                    <a:pt x="543" y="95"/>
                    <a:pt x="558" y="110"/>
                    <a:pt x="579" y="110"/>
                  </a:cubicBezTo>
                  <a:cubicBezTo>
                    <a:pt x="601" y="110"/>
                    <a:pt x="616" y="95"/>
                    <a:pt x="616" y="71"/>
                  </a:cubicBezTo>
                  <a:moveTo>
                    <a:pt x="464" y="44"/>
                  </a:moveTo>
                  <a:cubicBezTo>
                    <a:pt x="475" y="44"/>
                    <a:pt x="481" y="51"/>
                    <a:pt x="482" y="62"/>
                  </a:cubicBezTo>
                  <a:cubicBezTo>
                    <a:pt x="444" y="62"/>
                    <a:pt x="444" y="62"/>
                    <a:pt x="444" y="62"/>
                  </a:cubicBezTo>
                  <a:cubicBezTo>
                    <a:pt x="446" y="51"/>
                    <a:pt x="454" y="44"/>
                    <a:pt x="464" y="44"/>
                  </a:cubicBezTo>
                  <a:moveTo>
                    <a:pt x="464" y="31"/>
                  </a:moveTo>
                  <a:cubicBezTo>
                    <a:pt x="443" y="31"/>
                    <a:pt x="428" y="48"/>
                    <a:pt x="428" y="71"/>
                  </a:cubicBezTo>
                  <a:cubicBezTo>
                    <a:pt x="428" y="95"/>
                    <a:pt x="444" y="110"/>
                    <a:pt x="465" y="110"/>
                  </a:cubicBezTo>
                  <a:cubicBezTo>
                    <a:pt x="480" y="110"/>
                    <a:pt x="492" y="101"/>
                    <a:pt x="496" y="90"/>
                  </a:cubicBezTo>
                  <a:cubicBezTo>
                    <a:pt x="484" y="84"/>
                    <a:pt x="484" y="84"/>
                    <a:pt x="484" y="84"/>
                  </a:cubicBezTo>
                  <a:cubicBezTo>
                    <a:pt x="480" y="93"/>
                    <a:pt x="473" y="97"/>
                    <a:pt x="464" y="97"/>
                  </a:cubicBezTo>
                  <a:cubicBezTo>
                    <a:pt x="453" y="97"/>
                    <a:pt x="444" y="88"/>
                    <a:pt x="443" y="73"/>
                  </a:cubicBezTo>
                  <a:cubicBezTo>
                    <a:pt x="498" y="73"/>
                    <a:pt x="498" y="73"/>
                    <a:pt x="498" y="73"/>
                  </a:cubicBezTo>
                  <a:cubicBezTo>
                    <a:pt x="498" y="69"/>
                    <a:pt x="498" y="69"/>
                    <a:pt x="498" y="69"/>
                  </a:cubicBezTo>
                  <a:cubicBezTo>
                    <a:pt x="498" y="48"/>
                    <a:pt x="486" y="31"/>
                    <a:pt x="464" y="31"/>
                  </a:cubicBezTo>
                  <a:moveTo>
                    <a:pt x="375" y="97"/>
                  </a:moveTo>
                  <a:cubicBezTo>
                    <a:pt x="362" y="97"/>
                    <a:pt x="354" y="88"/>
                    <a:pt x="354" y="71"/>
                  </a:cubicBezTo>
                  <a:cubicBezTo>
                    <a:pt x="354" y="53"/>
                    <a:pt x="362" y="44"/>
                    <a:pt x="374" y="44"/>
                  </a:cubicBezTo>
                  <a:cubicBezTo>
                    <a:pt x="388" y="44"/>
                    <a:pt x="397" y="53"/>
                    <a:pt x="397" y="70"/>
                  </a:cubicBezTo>
                  <a:cubicBezTo>
                    <a:pt x="397" y="88"/>
                    <a:pt x="388" y="97"/>
                    <a:pt x="375" y="97"/>
                  </a:cubicBezTo>
                  <a:moveTo>
                    <a:pt x="398" y="33"/>
                  </a:moveTo>
                  <a:cubicBezTo>
                    <a:pt x="398" y="42"/>
                    <a:pt x="398" y="42"/>
                    <a:pt x="398" y="42"/>
                  </a:cubicBezTo>
                  <a:cubicBezTo>
                    <a:pt x="396" y="42"/>
                    <a:pt x="396" y="42"/>
                    <a:pt x="396" y="42"/>
                  </a:cubicBezTo>
                  <a:cubicBezTo>
                    <a:pt x="392" y="36"/>
                    <a:pt x="384" y="31"/>
                    <a:pt x="372" y="31"/>
                  </a:cubicBezTo>
                  <a:cubicBezTo>
                    <a:pt x="353" y="31"/>
                    <a:pt x="338" y="46"/>
                    <a:pt x="338" y="71"/>
                  </a:cubicBezTo>
                  <a:cubicBezTo>
                    <a:pt x="338" y="95"/>
                    <a:pt x="353" y="110"/>
                    <a:pt x="372" y="110"/>
                  </a:cubicBezTo>
                  <a:cubicBezTo>
                    <a:pt x="384" y="110"/>
                    <a:pt x="392" y="105"/>
                    <a:pt x="396" y="99"/>
                  </a:cubicBezTo>
                  <a:cubicBezTo>
                    <a:pt x="397" y="99"/>
                    <a:pt x="397" y="99"/>
                    <a:pt x="397" y="99"/>
                  </a:cubicBezTo>
                  <a:cubicBezTo>
                    <a:pt x="397" y="116"/>
                    <a:pt x="389" y="125"/>
                    <a:pt x="373" y="125"/>
                  </a:cubicBezTo>
                  <a:cubicBezTo>
                    <a:pt x="362" y="125"/>
                    <a:pt x="353" y="119"/>
                    <a:pt x="349" y="113"/>
                  </a:cubicBezTo>
                  <a:cubicBezTo>
                    <a:pt x="340" y="123"/>
                    <a:pt x="340" y="123"/>
                    <a:pt x="340" y="123"/>
                  </a:cubicBezTo>
                  <a:cubicBezTo>
                    <a:pt x="347" y="132"/>
                    <a:pt x="359" y="138"/>
                    <a:pt x="373" y="138"/>
                  </a:cubicBezTo>
                  <a:cubicBezTo>
                    <a:pt x="397" y="138"/>
                    <a:pt x="412" y="124"/>
                    <a:pt x="412" y="97"/>
                  </a:cubicBezTo>
                  <a:cubicBezTo>
                    <a:pt x="412" y="33"/>
                    <a:pt x="412" y="33"/>
                    <a:pt x="412" y="33"/>
                  </a:cubicBezTo>
                  <a:lnTo>
                    <a:pt x="398" y="33"/>
                  </a:lnTo>
                  <a:close/>
                  <a:moveTo>
                    <a:pt x="293" y="44"/>
                  </a:moveTo>
                  <a:cubicBezTo>
                    <a:pt x="304" y="44"/>
                    <a:pt x="310" y="51"/>
                    <a:pt x="311" y="62"/>
                  </a:cubicBezTo>
                  <a:cubicBezTo>
                    <a:pt x="273" y="62"/>
                    <a:pt x="273" y="62"/>
                    <a:pt x="273" y="62"/>
                  </a:cubicBezTo>
                  <a:cubicBezTo>
                    <a:pt x="275" y="51"/>
                    <a:pt x="283" y="44"/>
                    <a:pt x="293" y="44"/>
                  </a:cubicBezTo>
                  <a:moveTo>
                    <a:pt x="294" y="31"/>
                  </a:moveTo>
                  <a:cubicBezTo>
                    <a:pt x="272" y="31"/>
                    <a:pt x="257" y="48"/>
                    <a:pt x="257" y="71"/>
                  </a:cubicBezTo>
                  <a:cubicBezTo>
                    <a:pt x="257" y="95"/>
                    <a:pt x="273" y="110"/>
                    <a:pt x="294" y="110"/>
                  </a:cubicBezTo>
                  <a:cubicBezTo>
                    <a:pt x="309" y="110"/>
                    <a:pt x="321" y="101"/>
                    <a:pt x="325" y="90"/>
                  </a:cubicBezTo>
                  <a:cubicBezTo>
                    <a:pt x="313" y="84"/>
                    <a:pt x="313" y="84"/>
                    <a:pt x="313" y="84"/>
                  </a:cubicBezTo>
                  <a:cubicBezTo>
                    <a:pt x="309" y="93"/>
                    <a:pt x="302" y="97"/>
                    <a:pt x="294" y="97"/>
                  </a:cubicBezTo>
                  <a:cubicBezTo>
                    <a:pt x="282" y="97"/>
                    <a:pt x="273" y="88"/>
                    <a:pt x="272" y="73"/>
                  </a:cubicBezTo>
                  <a:cubicBezTo>
                    <a:pt x="327" y="73"/>
                    <a:pt x="327" y="73"/>
                    <a:pt x="327" y="73"/>
                  </a:cubicBezTo>
                  <a:cubicBezTo>
                    <a:pt x="327" y="69"/>
                    <a:pt x="327" y="69"/>
                    <a:pt x="327" y="69"/>
                  </a:cubicBezTo>
                  <a:cubicBezTo>
                    <a:pt x="327" y="48"/>
                    <a:pt x="315" y="31"/>
                    <a:pt x="294" y="31"/>
                  </a:cubicBezTo>
                  <a:moveTo>
                    <a:pt x="241" y="109"/>
                  </a:moveTo>
                  <a:cubicBezTo>
                    <a:pt x="241" y="2"/>
                    <a:pt x="241" y="2"/>
                    <a:pt x="241" y="2"/>
                  </a:cubicBezTo>
                  <a:cubicBezTo>
                    <a:pt x="226" y="4"/>
                    <a:pt x="226" y="4"/>
                    <a:pt x="226" y="4"/>
                  </a:cubicBezTo>
                  <a:cubicBezTo>
                    <a:pt x="226" y="109"/>
                    <a:pt x="226" y="109"/>
                    <a:pt x="226" y="109"/>
                  </a:cubicBezTo>
                  <a:lnTo>
                    <a:pt x="241" y="109"/>
                  </a:lnTo>
                  <a:close/>
                  <a:moveTo>
                    <a:pt x="206" y="109"/>
                  </a:moveTo>
                  <a:cubicBezTo>
                    <a:pt x="206" y="2"/>
                    <a:pt x="206" y="2"/>
                    <a:pt x="206" y="2"/>
                  </a:cubicBezTo>
                  <a:cubicBezTo>
                    <a:pt x="191" y="4"/>
                    <a:pt x="191" y="4"/>
                    <a:pt x="191" y="4"/>
                  </a:cubicBezTo>
                  <a:cubicBezTo>
                    <a:pt x="191" y="109"/>
                    <a:pt x="191" y="109"/>
                    <a:pt x="191" y="109"/>
                  </a:cubicBezTo>
                  <a:lnTo>
                    <a:pt x="206" y="109"/>
                  </a:lnTo>
                  <a:close/>
                  <a:moveTo>
                    <a:pt x="160" y="71"/>
                  </a:moveTo>
                  <a:cubicBezTo>
                    <a:pt x="160" y="87"/>
                    <a:pt x="151" y="97"/>
                    <a:pt x="138" y="97"/>
                  </a:cubicBezTo>
                  <a:cubicBezTo>
                    <a:pt x="125" y="97"/>
                    <a:pt x="116" y="87"/>
                    <a:pt x="116" y="71"/>
                  </a:cubicBezTo>
                  <a:cubicBezTo>
                    <a:pt x="116" y="54"/>
                    <a:pt x="125" y="44"/>
                    <a:pt x="138" y="44"/>
                  </a:cubicBezTo>
                  <a:cubicBezTo>
                    <a:pt x="151" y="44"/>
                    <a:pt x="160" y="54"/>
                    <a:pt x="160" y="71"/>
                  </a:cubicBezTo>
                  <a:moveTo>
                    <a:pt x="175" y="71"/>
                  </a:moveTo>
                  <a:cubicBezTo>
                    <a:pt x="175" y="46"/>
                    <a:pt x="160" y="31"/>
                    <a:pt x="138" y="31"/>
                  </a:cubicBezTo>
                  <a:cubicBezTo>
                    <a:pt x="116" y="31"/>
                    <a:pt x="101" y="46"/>
                    <a:pt x="101" y="71"/>
                  </a:cubicBezTo>
                  <a:cubicBezTo>
                    <a:pt x="101" y="95"/>
                    <a:pt x="116" y="110"/>
                    <a:pt x="138" y="110"/>
                  </a:cubicBezTo>
                  <a:cubicBezTo>
                    <a:pt x="160" y="110"/>
                    <a:pt x="175" y="95"/>
                    <a:pt x="175" y="71"/>
                  </a:cubicBezTo>
                  <a:moveTo>
                    <a:pt x="88" y="80"/>
                  </a:moveTo>
                  <a:cubicBezTo>
                    <a:pt x="73" y="74"/>
                    <a:pt x="73" y="74"/>
                    <a:pt x="73" y="74"/>
                  </a:cubicBezTo>
                  <a:cubicBezTo>
                    <a:pt x="70" y="88"/>
                    <a:pt x="60" y="96"/>
                    <a:pt x="46" y="96"/>
                  </a:cubicBezTo>
                  <a:cubicBezTo>
                    <a:pt x="28" y="96"/>
                    <a:pt x="16" y="83"/>
                    <a:pt x="16" y="59"/>
                  </a:cubicBezTo>
                  <a:cubicBezTo>
                    <a:pt x="16" y="35"/>
                    <a:pt x="28" y="22"/>
                    <a:pt x="46" y="22"/>
                  </a:cubicBezTo>
                  <a:cubicBezTo>
                    <a:pt x="60" y="22"/>
                    <a:pt x="70" y="31"/>
                    <a:pt x="73" y="45"/>
                  </a:cubicBezTo>
                  <a:cubicBezTo>
                    <a:pt x="88" y="39"/>
                    <a:pt x="88" y="39"/>
                    <a:pt x="88" y="39"/>
                  </a:cubicBezTo>
                  <a:cubicBezTo>
                    <a:pt x="83" y="21"/>
                    <a:pt x="68" y="8"/>
                    <a:pt x="46" y="8"/>
                  </a:cubicBezTo>
                  <a:cubicBezTo>
                    <a:pt x="20" y="8"/>
                    <a:pt x="0" y="27"/>
                    <a:pt x="0" y="59"/>
                  </a:cubicBezTo>
                  <a:cubicBezTo>
                    <a:pt x="0" y="91"/>
                    <a:pt x="20" y="111"/>
                    <a:pt x="46" y="111"/>
                  </a:cubicBezTo>
                  <a:cubicBezTo>
                    <a:pt x="68" y="111"/>
                    <a:pt x="83" y="98"/>
                    <a:pt x="88" y="8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
            <p:cNvSpPr>
              <a:spLocks noEditPoints="1"/>
            </p:cNvSpPr>
            <p:nvPr userDrawn="1"/>
          </p:nvSpPr>
          <p:spPr bwMode="auto">
            <a:xfrm>
              <a:off x="3332" y="1437"/>
              <a:ext cx="3175" cy="227"/>
            </a:xfrm>
            <a:custGeom>
              <a:avLst/>
              <a:gdLst>
                <a:gd name="T0" fmla="*/ 1512 w 1545"/>
                <a:gd name="T1" fmla="*/ 29 h 110"/>
                <a:gd name="T2" fmla="*/ 1512 w 1545"/>
                <a:gd name="T3" fmla="*/ 96 h 110"/>
                <a:gd name="T4" fmla="*/ 1433 w 1545"/>
                <a:gd name="T5" fmla="*/ 29 h 110"/>
                <a:gd name="T6" fmla="*/ 1394 w 1545"/>
                <a:gd name="T7" fmla="*/ 107 h 110"/>
                <a:gd name="T8" fmla="*/ 1444 w 1545"/>
                <a:gd name="T9" fmla="*/ 62 h 110"/>
                <a:gd name="T10" fmla="*/ 1363 w 1545"/>
                <a:gd name="T11" fmla="*/ 69 h 110"/>
                <a:gd name="T12" fmla="*/ 1378 w 1545"/>
                <a:gd name="T13" fmla="*/ 69 h 110"/>
                <a:gd name="T14" fmla="*/ 1286 w 1545"/>
                <a:gd name="T15" fmla="*/ 95 h 110"/>
                <a:gd name="T16" fmla="*/ 1272 w 1545"/>
                <a:gd name="T17" fmla="*/ 32 h 110"/>
                <a:gd name="T18" fmla="*/ 1247 w 1545"/>
                <a:gd name="T19" fmla="*/ 44 h 110"/>
                <a:gd name="T20" fmla="*/ 1296 w 1545"/>
                <a:gd name="T21" fmla="*/ 93 h 110"/>
                <a:gd name="T22" fmla="*/ 1238 w 1545"/>
                <a:gd name="T23" fmla="*/ 85 h 110"/>
                <a:gd name="T24" fmla="*/ 1237 w 1545"/>
                <a:gd name="T25" fmla="*/ 42 h 110"/>
                <a:gd name="T26" fmla="*/ 1209 w 1545"/>
                <a:gd name="T27" fmla="*/ 96 h 110"/>
                <a:gd name="T28" fmla="*/ 1112 w 1545"/>
                <a:gd name="T29" fmla="*/ 32 h 110"/>
                <a:gd name="T30" fmla="*/ 1117 w 1545"/>
                <a:gd name="T31" fmla="*/ 50 h 110"/>
                <a:gd name="T32" fmla="*/ 1163 w 1545"/>
                <a:gd name="T33" fmla="*/ 57 h 110"/>
                <a:gd name="T34" fmla="*/ 1060 w 1545"/>
                <a:gd name="T35" fmla="*/ 72 h 110"/>
                <a:gd name="T36" fmla="*/ 1046 w 1545"/>
                <a:gd name="T37" fmla="*/ 29 h 110"/>
                <a:gd name="T38" fmla="*/ 1040 w 1545"/>
                <a:gd name="T39" fmla="*/ 64 h 110"/>
                <a:gd name="T40" fmla="*/ 1063 w 1545"/>
                <a:gd name="T41" fmla="*/ 108 h 110"/>
                <a:gd name="T42" fmla="*/ 938 w 1545"/>
                <a:gd name="T43" fmla="*/ 69 h 110"/>
                <a:gd name="T44" fmla="*/ 981 w 1545"/>
                <a:gd name="T45" fmla="*/ 3 h 110"/>
                <a:gd name="T46" fmla="*/ 957 w 1545"/>
                <a:gd name="T47" fmla="*/ 109 h 110"/>
                <a:gd name="T48" fmla="*/ 996 w 1545"/>
                <a:gd name="T49" fmla="*/ 1 h 110"/>
                <a:gd name="T50" fmla="*/ 891 w 1545"/>
                <a:gd name="T51" fmla="*/ 32 h 110"/>
                <a:gd name="T52" fmla="*/ 911 w 1545"/>
                <a:gd name="T53" fmla="*/ 44 h 110"/>
                <a:gd name="T54" fmla="*/ 824 w 1545"/>
                <a:gd name="T55" fmla="*/ 96 h 110"/>
                <a:gd name="T56" fmla="*/ 824 w 1545"/>
                <a:gd name="T57" fmla="*/ 29 h 110"/>
                <a:gd name="T58" fmla="*/ 754 w 1545"/>
                <a:gd name="T59" fmla="*/ 67 h 110"/>
                <a:gd name="T60" fmla="*/ 770 w 1545"/>
                <a:gd name="T61" fmla="*/ 69 h 110"/>
                <a:gd name="T62" fmla="*/ 685 w 1545"/>
                <a:gd name="T63" fmla="*/ 1 h 110"/>
                <a:gd name="T64" fmla="*/ 634 w 1545"/>
                <a:gd name="T65" fmla="*/ 44 h 110"/>
                <a:gd name="T66" fmla="*/ 682 w 1545"/>
                <a:gd name="T67" fmla="*/ 44 h 110"/>
                <a:gd name="T68" fmla="*/ 610 w 1545"/>
                <a:gd name="T69" fmla="*/ 69 h 110"/>
                <a:gd name="T70" fmla="*/ 625 w 1545"/>
                <a:gd name="T71" fmla="*/ 69 h 110"/>
                <a:gd name="T72" fmla="*/ 476 w 1545"/>
                <a:gd name="T73" fmla="*/ 29 h 110"/>
                <a:gd name="T74" fmla="*/ 437 w 1545"/>
                <a:gd name="T75" fmla="*/ 107 h 110"/>
                <a:gd name="T76" fmla="*/ 487 w 1545"/>
                <a:gd name="T77" fmla="*/ 62 h 110"/>
                <a:gd name="T78" fmla="*/ 379 w 1545"/>
                <a:gd name="T79" fmla="*/ 97 h 110"/>
                <a:gd name="T80" fmla="*/ 379 w 1545"/>
                <a:gd name="T81" fmla="*/ 97 h 110"/>
                <a:gd name="T82" fmla="*/ 367 w 1545"/>
                <a:gd name="T83" fmla="*/ 55 h 110"/>
                <a:gd name="T84" fmla="*/ 376 w 1545"/>
                <a:gd name="T85" fmla="*/ 109 h 110"/>
                <a:gd name="T86" fmla="*/ 423 w 1545"/>
                <a:gd name="T87" fmla="*/ 97 h 110"/>
                <a:gd name="T88" fmla="*/ 284 w 1545"/>
                <a:gd name="T89" fmla="*/ 69 h 110"/>
                <a:gd name="T90" fmla="*/ 269 w 1545"/>
                <a:gd name="T91" fmla="*/ 69 h 110"/>
                <a:gd name="T92" fmla="*/ 202 w 1545"/>
                <a:gd name="T93" fmla="*/ 41 h 110"/>
                <a:gd name="T94" fmla="*/ 203 w 1545"/>
                <a:gd name="T95" fmla="*/ 67 h 110"/>
                <a:gd name="T96" fmla="*/ 253 w 1545"/>
                <a:gd name="T97" fmla="*/ 107 h 110"/>
                <a:gd name="T98" fmla="*/ 147 w 1545"/>
                <a:gd name="T99" fmla="*/ 89 h 110"/>
                <a:gd name="T100" fmla="*/ 101 w 1545"/>
                <a:gd name="T101" fmla="*/ 82 h 110"/>
                <a:gd name="T102" fmla="*/ 167 w 1545"/>
                <a:gd name="T103" fmla="*/ 107 h 110"/>
                <a:gd name="T104" fmla="*/ 68 w 1545"/>
                <a:gd name="T105" fmla="*/ 58 h 110"/>
                <a:gd name="T106" fmla="*/ 0 w 1545"/>
                <a:gd name="T107" fmla="*/ 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5" h="110">
                  <a:moveTo>
                    <a:pt x="1511" y="43"/>
                  </a:moveTo>
                  <a:cubicBezTo>
                    <a:pt x="1522" y="43"/>
                    <a:pt x="1529" y="50"/>
                    <a:pt x="1530" y="60"/>
                  </a:cubicBezTo>
                  <a:cubicBezTo>
                    <a:pt x="1491" y="60"/>
                    <a:pt x="1491" y="60"/>
                    <a:pt x="1491" y="60"/>
                  </a:cubicBezTo>
                  <a:cubicBezTo>
                    <a:pt x="1493" y="49"/>
                    <a:pt x="1501" y="43"/>
                    <a:pt x="1511" y="43"/>
                  </a:cubicBezTo>
                  <a:moveTo>
                    <a:pt x="1512" y="29"/>
                  </a:moveTo>
                  <a:cubicBezTo>
                    <a:pt x="1490" y="29"/>
                    <a:pt x="1476" y="46"/>
                    <a:pt x="1476" y="69"/>
                  </a:cubicBezTo>
                  <a:cubicBezTo>
                    <a:pt x="1476" y="94"/>
                    <a:pt x="1491" y="109"/>
                    <a:pt x="1512" y="109"/>
                  </a:cubicBezTo>
                  <a:cubicBezTo>
                    <a:pt x="1527" y="109"/>
                    <a:pt x="1540" y="100"/>
                    <a:pt x="1543" y="89"/>
                  </a:cubicBezTo>
                  <a:cubicBezTo>
                    <a:pt x="1531" y="82"/>
                    <a:pt x="1531" y="82"/>
                    <a:pt x="1531" y="82"/>
                  </a:cubicBezTo>
                  <a:cubicBezTo>
                    <a:pt x="1528" y="92"/>
                    <a:pt x="1521" y="96"/>
                    <a:pt x="1512" y="96"/>
                  </a:cubicBezTo>
                  <a:cubicBezTo>
                    <a:pt x="1500" y="96"/>
                    <a:pt x="1491" y="87"/>
                    <a:pt x="1491" y="71"/>
                  </a:cubicBezTo>
                  <a:cubicBezTo>
                    <a:pt x="1545" y="71"/>
                    <a:pt x="1545" y="71"/>
                    <a:pt x="1545" y="71"/>
                  </a:cubicBezTo>
                  <a:cubicBezTo>
                    <a:pt x="1545" y="67"/>
                    <a:pt x="1545" y="67"/>
                    <a:pt x="1545" y="67"/>
                  </a:cubicBezTo>
                  <a:cubicBezTo>
                    <a:pt x="1545" y="47"/>
                    <a:pt x="1533" y="29"/>
                    <a:pt x="1512" y="29"/>
                  </a:cubicBezTo>
                  <a:moveTo>
                    <a:pt x="1433" y="29"/>
                  </a:moveTo>
                  <a:cubicBezTo>
                    <a:pt x="1422" y="29"/>
                    <a:pt x="1414" y="35"/>
                    <a:pt x="1410" y="41"/>
                  </a:cubicBezTo>
                  <a:cubicBezTo>
                    <a:pt x="1408" y="41"/>
                    <a:pt x="1408" y="41"/>
                    <a:pt x="1408" y="41"/>
                  </a:cubicBezTo>
                  <a:cubicBezTo>
                    <a:pt x="1408" y="32"/>
                    <a:pt x="1408" y="32"/>
                    <a:pt x="1408" y="32"/>
                  </a:cubicBezTo>
                  <a:cubicBezTo>
                    <a:pt x="1394" y="32"/>
                    <a:pt x="1394" y="32"/>
                    <a:pt x="1394" y="32"/>
                  </a:cubicBezTo>
                  <a:cubicBezTo>
                    <a:pt x="1394" y="107"/>
                    <a:pt x="1394" y="107"/>
                    <a:pt x="1394" y="107"/>
                  </a:cubicBezTo>
                  <a:cubicBezTo>
                    <a:pt x="1409" y="107"/>
                    <a:pt x="1409" y="107"/>
                    <a:pt x="1409" y="107"/>
                  </a:cubicBezTo>
                  <a:cubicBezTo>
                    <a:pt x="1409" y="67"/>
                    <a:pt x="1409" y="67"/>
                    <a:pt x="1409" y="67"/>
                  </a:cubicBezTo>
                  <a:cubicBezTo>
                    <a:pt x="1409" y="59"/>
                    <a:pt x="1411" y="54"/>
                    <a:pt x="1414" y="50"/>
                  </a:cubicBezTo>
                  <a:cubicBezTo>
                    <a:pt x="1418" y="46"/>
                    <a:pt x="1423" y="43"/>
                    <a:pt x="1429" y="43"/>
                  </a:cubicBezTo>
                  <a:cubicBezTo>
                    <a:pt x="1439" y="43"/>
                    <a:pt x="1444" y="48"/>
                    <a:pt x="1444" y="62"/>
                  </a:cubicBezTo>
                  <a:cubicBezTo>
                    <a:pt x="1444" y="107"/>
                    <a:pt x="1444" y="107"/>
                    <a:pt x="1444" y="107"/>
                  </a:cubicBezTo>
                  <a:cubicBezTo>
                    <a:pt x="1460" y="107"/>
                    <a:pt x="1460" y="107"/>
                    <a:pt x="1460" y="107"/>
                  </a:cubicBezTo>
                  <a:cubicBezTo>
                    <a:pt x="1460" y="57"/>
                    <a:pt x="1460" y="57"/>
                    <a:pt x="1460" y="57"/>
                  </a:cubicBezTo>
                  <a:cubicBezTo>
                    <a:pt x="1460" y="36"/>
                    <a:pt x="1447" y="29"/>
                    <a:pt x="1433" y="29"/>
                  </a:cubicBezTo>
                  <a:moveTo>
                    <a:pt x="1363" y="69"/>
                  </a:moveTo>
                  <a:cubicBezTo>
                    <a:pt x="1363" y="86"/>
                    <a:pt x="1354" y="96"/>
                    <a:pt x="1341" y="96"/>
                  </a:cubicBezTo>
                  <a:cubicBezTo>
                    <a:pt x="1328" y="96"/>
                    <a:pt x="1319" y="86"/>
                    <a:pt x="1319" y="69"/>
                  </a:cubicBezTo>
                  <a:cubicBezTo>
                    <a:pt x="1319" y="52"/>
                    <a:pt x="1328" y="43"/>
                    <a:pt x="1341" y="43"/>
                  </a:cubicBezTo>
                  <a:cubicBezTo>
                    <a:pt x="1354" y="43"/>
                    <a:pt x="1363" y="52"/>
                    <a:pt x="1363" y="69"/>
                  </a:cubicBezTo>
                  <a:moveTo>
                    <a:pt x="1378" y="69"/>
                  </a:moveTo>
                  <a:cubicBezTo>
                    <a:pt x="1378" y="45"/>
                    <a:pt x="1363" y="29"/>
                    <a:pt x="1341" y="29"/>
                  </a:cubicBezTo>
                  <a:cubicBezTo>
                    <a:pt x="1319" y="29"/>
                    <a:pt x="1304" y="45"/>
                    <a:pt x="1304" y="69"/>
                  </a:cubicBezTo>
                  <a:cubicBezTo>
                    <a:pt x="1304" y="93"/>
                    <a:pt x="1319" y="109"/>
                    <a:pt x="1341" y="109"/>
                  </a:cubicBezTo>
                  <a:cubicBezTo>
                    <a:pt x="1363" y="109"/>
                    <a:pt x="1378" y="93"/>
                    <a:pt x="1378" y="69"/>
                  </a:cubicBezTo>
                  <a:moveTo>
                    <a:pt x="1286" y="95"/>
                  </a:moveTo>
                  <a:cubicBezTo>
                    <a:pt x="1277" y="95"/>
                    <a:pt x="1272" y="90"/>
                    <a:pt x="1272" y="79"/>
                  </a:cubicBezTo>
                  <a:cubicBezTo>
                    <a:pt x="1272" y="44"/>
                    <a:pt x="1272" y="44"/>
                    <a:pt x="1272" y="44"/>
                  </a:cubicBezTo>
                  <a:cubicBezTo>
                    <a:pt x="1293" y="44"/>
                    <a:pt x="1293" y="44"/>
                    <a:pt x="1293" y="44"/>
                  </a:cubicBezTo>
                  <a:cubicBezTo>
                    <a:pt x="1293" y="32"/>
                    <a:pt x="1293" y="32"/>
                    <a:pt x="1293" y="32"/>
                  </a:cubicBezTo>
                  <a:cubicBezTo>
                    <a:pt x="1272" y="32"/>
                    <a:pt x="1272" y="32"/>
                    <a:pt x="1272" y="32"/>
                  </a:cubicBezTo>
                  <a:cubicBezTo>
                    <a:pt x="1272" y="11"/>
                    <a:pt x="1272" y="11"/>
                    <a:pt x="1272" y="11"/>
                  </a:cubicBezTo>
                  <a:cubicBezTo>
                    <a:pt x="1257" y="13"/>
                    <a:pt x="1257" y="13"/>
                    <a:pt x="1257" y="13"/>
                  </a:cubicBezTo>
                  <a:cubicBezTo>
                    <a:pt x="1257" y="32"/>
                    <a:pt x="1257" y="32"/>
                    <a:pt x="1257" y="32"/>
                  </a:cubicBezTo>
                  <a:cubicBezTo>
                    <a:pt x="1247" y="32"/>
                    <a:pt x="1247" y="32"/>
                    <a:pt x="1247" y="32"/>
                  </a:cubicBezTo>
                  <a:cubicBezTo>
                    <a:pt x="1247" y="44"/>
                    <a:pt x="1247" y="44"/>
                    <a:pt x="1247" y="44"/>
                  </a:cubicBezTo>
                  <a:cubicBezTo>
                    <a:pt x="1257" y="44"/>
                    <a:pt x="1257" y="44"/>
                    <a:pt x="1257" y="44"/>
                  </a:cubicBezTo>
                  <a:cubicBezTo>
                    <a:pt x="1257" y="80"/>
                    <a:pt x="1257" y="80"/>
                    <a:pt x="1257" y="80"/>
                  </a:cubicBezTo>
                  <a:cubicBezTo>
                    <a:pt x="1257" y="102"/>
                    <a:pt x="1272" y="108"/>
                    <a:pt x="1285" y="108"/>
                  </a:cubicBezTo>
                  <a:cubicBezTo>
                    <a:pt x="1290" y="108"/>
                    <a:pt x="1293" y="108"/>
                    <a:pt x="1296" y="107"/>
                  </a:cubicBezTo>
                  <a:cubicBezTo>
                    <a:pt x="1296" y="93"/>
                    <a:pt x="1296" y="93"/>
                    <a:pt x="1296" y="93"/>
                  </a:cubicBezTo>
                  <a:cubicBezTo>
                    <a:pt x="1293" y="94"/>
                    <a:pt x="1290" y="95"/>
                    <a:pt x="1286" y="95"/>
                  </a:cubicBezTo>
                  <a:moveTo>
                    <a:pt x="1187" y="84"/>
                  </a:moveTo>
                  <a:cubicBezTo>
                    <a:pt x="1179" y="94"/>
                    <a:pt x="1179" y="94"/>
                    <a:pt x="1179" y="94"/>
                  </a:cubicBezTo>
                  <a:cubicBezTo>
                    <a:pt x="1184" y="102"/>
                    <a:pt x="1193" y="109"/>
                    <a:pt x="1209" y="109"/>
                  </a:cubicBezTo>
                  <a:cubicBezTo>
                    <a:pt x="1226" y="109"/>
                    <a:pt x="1238" y="100"/>
                    <a:pt x="1238" y="85"/>
                  </a:cubicBezTo>
                  <a:cubicBezTo>
                    <a:pt x="1238" y="71"/>
                    <a:pt x="1227" y="66"/>
                    <a:pt x="1213" y="62"/>
                  </a:cubicBezTo>
                  <a:cubicBezTo>
                    <a:pt x="1204" y="59"/>
                    <a:pt x="1196" y="57"/>
                    <a:pt x="1196" y="51"/>
                  </a:cubicBezTo>
                  <a:cubicBezTo>
                    <a:pt x="1196" y="46"/>
                    <a:pt x="1201" y="42"/>
                    <a:pt x="1209" y="42"/>
                  </a:cubicBezTo>
                  <a:cubicBezTo>
                    <a:pt x="1217" y="42"/>
                    <a:pt x="1225" y="47"/>
                    <a:pt x="1229" y="52"/>
                  </a:cubicBezTo>
                  <a:cubicBezTo>
                    <a:pt x="1237" y="42"/>
                    <a:pt x="1237" y="42"/>
                    <a:pt x="1237" y="42"/>
                  </a:cubicBezTo>
                  <a:cubicBezTo>
                    <a:pt x="1231" y="34"/>
                    <a:pt x="1221" y="29"/>
                    <a:pt x="1209" y="29"/>
                  </a:cubicBezTo>
                  <a:cubicBezTo>
                    <a:pt x="1193" y="29"/>
                    <a:pt x="1181" y="38"/>
                    <a:pt x="1181" y="52"/>
                  </a:cubicBezTo>
                  <a:cubicBezTo>
                    <a:pt x="1181" y="66"/>
                    <a:pt x="1193" y="71"/>
                    <a:pt x="1207" y="75"/>
                  </a:cubicBezTo>
                  <a:cubicBezTo>
                    <a:pt x="1218" y="77"/>
                    <a:pt x="1223" y="80"/>
                    <a:pt x="1223" y="87"/>
                  </a:cubicBezTo>
                  <a:cubicBezTo>
                    <a:pt x="1223" y="93"/>
                    <a:pt x="1218" y="96"/>
                    <a:pt x="1209" y="96"/>
                  </a:cubicBezTo>
                  <a:cubicBezTo>
                    <a:pt x="1199" y="96"/>
                    <a:pt x="1191" y="90"/>
                    <a:pt x="1187" y="84"/>
                  </a:cubicBezTo>
                  <a:moveTo>
                    <a:pt x="1136" y="29"/>
                  </a:moveTo>
                  <a:cubicBezTo>
                    <a:pt x="1126" y="29"/>
                    <a:pt x="1118" y="35"/>
                    <a:pt x="1114" y="41"/>
                  </a:cubicBezTo>
                  <a:cubicBezTo>
                    <a:pt x="1112" y="41"/>
                    <a:pt x="1112" y="41"/>
                    <a:pt x="1112" y="41"/>
                  </a:cubicBezTo>
                  <a:cubicBezTo>
                    <a:pt x="1112" y="32"/>
                    <a:pt x="1112" y="32"/>
                    <a:pt x="1112" y="32"/>
                  </a:cubicBezTo>
                  <a:cubicBezTo>
                    <a:pt x="1098" y="32"/>
                    <a:pt x="1098" y="32"/>
                    <a:pt x="1098" y="32"/>
                  </a:cubicBezTo>
                  <a:cubicBezTo>
                    <a:pt x="1098" y="107"/>
                    <a:pt x="1098" y="107"/>
                    <a:pt x="1098" y="107"/>
                  </a:cubicBezTo>
                  <a:cubicBezTo>
                    <a:pt x="1113" y="107"/>
                    <a:pt x="1113" y="107"/>
                    <a:pt x="1113" y="107"/>
                  </a:cubicBezTo>
                  <a:cubicBezTo>
                    <a:pt x="1113" y="67"/>
                    <a:pt x="1113" y="67"/>
                    <a:pt x="1113" y="67"/>
                  </a:cubicBezTo>
                  <a:cubicBezTo>
                    <a:pt x="1113" y="59"/>
                    <a:pt x="1115" y="54"/>
                    <a:pt x="1117" y="50"/>
                  </a:cubicBezTo>
                  <a:cubicBezTo>
                    <a:pt x="1121" y="46"/>
                    <a:pt x="1127" y="43"/>
                    <a:pt x="1133" y="43"/>
                  </a:cubicBezTo>
                  <a:cubicBezTo>
                    <a:pt x="1143" y="43"/>
                    <a:pt x="1148" y="48"/>
                    <a:pt x="1148" y="62"/>
                  </a:cubicBezTo>
                  <a:cubicBezTo>
                    <a:pt x="1148" y="107"/>
                    <a:pt x="1148" y="107"/>
                    <a:pt x="1148" y="107"/>
                  </a:cubicBezTo>
                  <a:cubicBezTo>
                    <a:pt x="1163" y="107"/>
                    <a:pt x="1163" y="107"/>
                    <a:pt x="1163" y="107"/>
                  </a:cubicBezTo>
                  <a:cubicBezTo>
                    <a:pt x="1163" y="57"/>
                    <a:pt x="1163" y="57"/>
                    <a:pt x="1163" y="57"/>
                  </a:cubicBezTo>
                  <a:cubicBezTo>
                    <a:pt x="1163" y="36"/>
                    <a:pt x="1151" y="29"/>
                    <a:pt x="1136" y="29"/>
                  </a:cubicBezTo>
                  <a:moveTo>
                    <a:pt x="1039" y="97"/>
                  </a:moveTo>
                  <a:cubicBezTo>
                    <a:pt x="1032" y="97"/>
                    <a:pt x="1027" y="93"/>
                    <a:pt x="1027" y="87"/>
                  </a:cubicBezTo>
                  <a:cubicBezTo>
                    <a:pt x="1027" y="79"/>
                    <a:pt x="1032" y="76"/>
                    <a:pt x="1044" y="74"/>
                  </a:cubicBezTo>
                  <a:cubicBezTo>
                    <a:pt x="1060" y="72"/>
                    <a:pt x="1060" y="72"/>
                    <a:pt x="1060" y="72"/>
                  </a:cubicBezTo>
                  <a:cubicBezTo>
                    <a:pt x="1060" y="78"/>
                    <a:pt x="1060" y="78"/>
                    <a:pt x="1060" y="78"/>
                  </a:cubicBezTo>
                  <a:cubicBezTo>
                    <a:pt x="1060" y="90"/>
                    <a:pt x="1049" y="97"/>
                    <a:pt x="1039" y="97"/>
                  </a:cubicBezTo>
                  <a:moveTo>
                    <a:pt x="1075" y="97"/>
                  </a:moveTo>
                  <a:cubicBezTo>
                    <a:pt x="1075" y="59"/>
                    <a:pt x="1075" y="59"/>
                    <a:pt x="1075" y="59"/>
                  </a:cubicBezTo>
                  <a:cubicBezTo>
                    <a:pt x="1075" y="36"/>
                    <a:pt x="1061" y="29"/>
                    <a:pt x="1046" y="29"/>
                  </a:cubicBezTo>
                  <a:cubicBezTo>
                    <a:pt x="1030" y="29"/>
                    <a:pt x="1019" y="37"/>
                    <a:pt x="1015" y="50"/>
                  </a:cubicBezTo>
                  <a:cubicBezTo>
                    <a:pt x="1028" y="55"/>
                    <a:pt x="1028" y="55"/>
                    <a:pt x="1028" y="55"/>
                  </a:cubicBezTo>
                  <a:cubicBezTo>
                    <a:pt x="1030" y="48"/>
                    <a:pt x="1035" y="43"/>
                    <a:pt x="1045" y="43"/>
                  </a:cubicBezTo>
                  <a:cubicBezTo>
                    <a:pt x="1055" y="43"/>
                    <a:pt x="1060" y="49"/>
                    <a:pt x="1060" y="61"/>
                  </a:cubicBezTo>
                  <a:cubicBezTo>
                    <a:pt x="1040" y="64"/>
                    <a:pt x="1040" y="64"/>
                    <a:pt x="1040" y="64"/>
                  </a:cubicBezTo>
                  <a:cubicBezTo>
                    <a:pt x="1022" y="67"/>
                    <a:pt x="1012" y="74"/>
                    <a:pt x="1012" y="87"/>
                  </a:cubicBezTo>
                  <a:cubicBezTo>
                    <a:pt x="1012" y="101"/>
                    <a:pt x="1022" y="109"/>
                    <a:pt x="1037" y="109"/>
                  </a:cubicBezTo>
                  <a:cubicBezTo>
                    <a:pt x="1049" y="109"/>
                    <a:pt x="1058" y="104"/>
                    <a:pt x="1062" y="97"/>
                  </a:cubicBezTo>
                  <a:cubicBezTo>
                    <a:pt x="1062" y="97"/>
                    <a:pt x="1062" y="97"/>
                    <a:pt x="1062" y="97"/>
                  </a:cubicBezTo>
                  <a:cubicBezTo>
                    <a:pt x="1063" y="108"/>
                    <a:pt x="1063" y="108"/>
                    <a:pt x="1063" y="108"/>
                  </a:cubicBezTo>
                  <a:cubicBezTo>
                    <a:pt x="1084" y="108"/>
                    <a:pt x="1084" y="108"/>
                    <a:pt x="1084" y="108"/>
                  </a:cubicBezTo>
                  <a:cubicBezTo>
                    <a:pt x="1084" y="97"/>
                    <a:pt x="1084" y="97"/>
                    <a:pt x="1084" y="97"/>
                  </a:cubicBezTo>
                  <a:lnTo>
                    <a:pt x="1075" y="97"/>
                  </a:lnTo>
                  <a:close/>
                  <a:moveTo>
                    <a:pt x="959" y="96"/>
                  </a:moveTo>
                  <a:cubicBezTo>
                    <a:pt x="946" y="96"/>
                    <a:pt x="938" y="86"/>
                    <a:pt x="938" y="69"/>
                  </a:cubicBezTo>
                  <a:cubicBezTo>
                    <a:pt x="938" y="52"/>
                    <a:pt x="946" y="43"/>
                    <a:pt x="959" y="43"/>
                  </a:cubicBezTo>
                  <a:cubicBezTo>
                    <a:pt x="971" y="43"/>
                    <a:pt x="980" y="50"/>
                    <a:pt x="981" y="65"/>
                  </a:cubicBezTo>
                  <a:cubicBezTo>
                    <a:pt x="981" y="73"/>
                    <a:pt x="981" y="73"/>
                    <a:pt x="981" y="73"/>
                  </a:cubicBezTo>
                  <a:cubicBezTo>
                    <a:pt x="980" y="88"/>
                    <a:pt x="971" y="96"/>
                    <a:pt x="959" y="96"/>
                  </a:cubicBezTo>
                  <a:moveTo>
                    <a:pt x="981" y="3"/>
                  </a:moveTo>
                  <a:cubicBezTo>
                    <a:pt x="981" y="41"/>
                    <a:pt x="981" y="41"/>
                    <a:pt x="981" y="41"/>
                  </a:cubicBezTo>
                  <a:cubicBezTo>
                    <a:pt x="980" y="41"/>
                    <a:pt x="980" y="41"/>
                    <a:pt x="980" y="41"/>
                  </a:cubicBezTo>
                  <a:cubicBezTo>
                    <a:pt x="975" y="34"/>
                    <a:pt x="968" y="29"/>
                    <a:pt x="956" y="29"/>
                  </a:cubicBezTo>
                  <a:cubicBezTo>
                    <a:pt x="938" y="29"/>
                    <a:pt x="922" y="44"/>
                    <a:pt x="922" y="69"/>
                  </a:cubicBezTo>
                  <a:cubicBezTo>
                    <a:pt x="922" y="94"/>
                    <a:pt x="938" y="109"/>
                    <a:pt x="957" y="109"/>
                  </a:cubicBezTo>
                  <a:cubicBezTo>
                    <a:pt x="968" y="109"/>
                    <a:pt x="976" y="104"/>
                    <a:pt x="980" y="98"/>
                  </a:cubicBezTo>
                  <a:cubicBezTo>
                    <a:pt x="981" y="98"/>
                    <a:pt x="981" y="98"/>
                    <a:pt x="981" y="98"/>
                  </a:cubicBezTo>
                  <a:cubicBezTo>
                    <a:pt x="981" y="107"/>
                    <a:pt x="981" y="107"/>
                    <a:pt x="981" y="107"/>
                  </a:cubicBezTo>
                  <a:cubicBezTo>
                    <a:pt x="996" y="107"/>
                    <a:pt x="996" y="107"/>
                    <a:pt x="996" y="107"/>
                  </a:cubicBezTo>
                  <a:cubicBezTo>
                    <a:pt x="996" y="1"/>
                    <a:pt x="996" y="1"/>
                    <a:pt x="996" y="1"/>
                  </a:cubicBezTo>
                  <a:lnTo>
                    <a:pt x="981" y="3"/>
                  </a:lnTo>
                  <a:close/>
                  <a:moveTo>
                    <a:pt x="913" y="30"/>
                  </a:moveTo>
                  <a:cubicBezTo>
                    <a:pt x="904" y="30"/>
                    <a:pt x="896" y="35"/>
                    <a:pt x="893" y="43"/>
                  </a:cubicBezTo>
                  <a:cubicBezTo>
                    <a:pt x="891" y="43"/>
                    <a:pt x="891" y="43"/>
                    <a:pt x="891" y="43"/>
                  </a:cubicBezTo>
                  <a:cubicBezTo>
                    <a:pt x="891" y="32"/>
                    <a:pt x="891" y="32"/>
                    <a:pt x="891" y="32"/>
                  </a:cubicBezTo>
                  <a:cubicBezTo>
                    <a:pt x="877" y="32"/>
                    <a:pt x="877" y="32"/>
                    <a:pt x="877" y="32"/>
                  </a:cubicBezTo>
                  <a:cubicBezTo>
                    <a:pt x="877" y="107"/>
                    <a:pt x="877" y="107"/>
                    <a:pt x="877" y="107"/>
                  </a:cubicBezTo>
                  <a:cubicBezTo>
                    <a:pt x="892" y="107"/>
                    <a:pt x="892" y="107"/>
                    <a:pt x="892" y="107"/>
                  </a:cubicBezTo>
                  <a:cubicBezTo>
                    <a:pt x="892" y="64"/>
                    <a:pt x="892" y="64"/>
                    <a:pt x="892" y="64"/>
                  </a:cubicBezTo>
                  <a:cubicBezTo>
                    <a:pt x="892" y="51"/>
                    <a:pt x="900" y="44"/>
                    <a:pt x="911" y="44"/>
                  </a:cubicBezTo>
                  <a:cubicBezTo>
                    <a:pt x="913" y="44"/>
                    <a:pt x="915" y="44"/>
                    <a:pt x="916" y="45"/>
                  </a:cubicBezTo>
                  <a:cubicBezTo>
                    <a:pt x="917" y="30"/>
                    <a:pt x="917" y="30"/>
                    <a:pt x="917" y="30"/>
                  </a:cubicBezTo>
                  <a:cubicBezTo>
                    <a:pt x="916" y="30"/>
                    <a:pt x="915" y="30"/>
                    <a:pt x="913" y="30"/>
                  </a:cubicBezTo>
                  <a:moveTo>
                    <a:pt x="845" y="69"/>
                  </a:moveTo>
                  <a:cubicBezTo>
                    <a:pt x="845" y="86"/>
                    <a:pt x="837" y="96"/>
                    <a:pt x="824" y="96"/>
                  </a:cubicBezTo>
                  <a:cubicBezTo>
                    <a:pt x="810" y="96"/>
                    <a:pt x="802" y="86"/>
                    <a:pt x="802" y="69"/>
                  </a:cubicBezTo>
                  <a:cubicBezTo>
                    <a:pt x="802" y="52"/>
                    <a:pt x="810" y="43"/>
                    <a:pt x="824" y="43"/>
                  </a:cubicBezTo>
                  <a:cubicBezTo>
                    <a:pt x="837" y="43"/>
                    <a:pt x="845" y="52"/>
                    <a:pt x="845" y="69"/>
                  </a:cubicBezTo>
                  <a:moveTo>
                    <a:pt x="861" y="69"/>
                  </a:moveTo>
                  <a:cubicBezTo>
                    <a:pt x="861" y="45"/>
                    <a:pt x="846" y="29"/>
                    <a:pt x="824" y="29"/>
                  </a:cubicBezTo>
                  <a:cubicBezTo>
                    <a:pt x="802" y="29"/>
                    <a:pt x="787" y="45"/>
                    <a:pt x="787" y="69"/>
                  </a:cubicBezTo>
                  <a:cubicBezTo>
                    <a:pt x="787" y="93"/>
                    <a:pt x="802" y="109"/>
                    <a:pt x="824" y="109"/>
                  </a:cubicBezTo>
                  <a:cubicBezTo>
                    <a:pt x="846" y="109"/>
                    <a:pt x="861" y="93"/>
                    <a:pt x="861" y="69"/>
                  </a:cubicBezTo>
                  <a:moveTo>
                    <a:pt x="754" y="8"/>
                  </a:moveTo>
                  <a:cubicBezTo>
                    <a:pt x="754" y="67"/>
                    <a:pt x="754" y="67"/>
                    <a:pt x="754" y="67"/>
                  </a:cubicBezTo>
                  <a:cubicBezTo>
                    <a:pt x="754" y="86"/>
                    <a:pt x="749" y="95"/>
                    <a:pt x="734" y="95"/>
                  </a:cubicBezTo>
                  <a:cubicBezTo>
                    <a:pt x="728" y="95"/>
                    <a:pt x="725" y="95"/>
                    <a:pt x="722" y="94"/>
                  </a:cubicBezTo>
                  <a:cubicBezTo>
                    <a:pt x="723" y="108"/>
                    <a:pt x="723" y="108"/>
                    <a:pt x="723" y="108"/>
                  </a:cubicBezTo>
                  <a:cubicBezTo>
                    <a:pt x="726" y="109"/>
                    <a:pt x="729" y="109"/>
                    <a:pt x="735" y="109"/>
                  </a:cubicBezTo>
                  <a:cubicBezTo>
                    <a:pt x="759" y="109"/>
                    <a:pt x="770" y="96"/>
                    <a:pt x="770" y="69"/>
                  </a:cubicBezTo>
                  <a:cubicBezTo>
                    <a:pt x="770" y="8"/>
                    <a:pt x="770" y="8"/>
                    <a:pt x="770" y="8"/>
                  </a:cubicBezTo>
                  <a:lnTo>
                    <a:pt x="754" y="8"/>
                  </a:lnTo>
                  <a:close/>
                  <a:moveTo>
                    <a:pt x="676" y="14"/>
                  </a:moveTo>
                  <a:cubicBezTo>
                    <a:pt x="679" y="14"/>
                    <a:pt x="683" y="14"/>
                    <a:pt x="685" y="15"/>
                  </a:cubicBezTo>
                  <a:cubicBezTo>
                    <a:pt x="685" y="1"/>
                    <a:pt x="685" y="1"/>
                    <a:pt x="685" y="1"/>
                  </a:cubicBezTo>
                  <a:cubicBezTo>
                    <a:pt x="683" y="0"/>
                    <a:pt x="679" y="0"/>
                    <a:pt x="675" y="0"/>
                  </a:cubicBezTo>
                  <a:cubicBezTo>
                    <a:pt x="662" y="0"/>
                    <a:pt x="647" y="6"/>
                    <a:pt x="647" y="28"/>
                  </a:cubicBezTo>
                  <a:cubicBezTo>
                    <a:pt x="647" y="32"/>
                    <a:pt x="647" y="32"/>
                    <a:pt x="647" y="32"/>
                  </a:cubicBezTo>
                  <a:cubicBezTo>
                    <a:pt x="634" y="32"/>
                    <a:pt x="634" y="32"/>
                    <a:pt x="634" y="32"/>
                  </a:cubicBezTo>
                  <a:cubicBezTo>
                    <a:pt x="634" y="44"/>
                    <a:pt x="634" y="44"/>
                    <a:pt x="634" y="44"/>
                  </a:cubicBezTo>
                  <a:cubicBezTo>
                    <a:pt x="647" y="44"/>
                    <a:pt x="647" y="44"/>
                    <a:pt x="647" y="44"/>
                  </a:cubicBezTo>
                  <a:cubicBezTo>
                    <a:pt x="647" y="107"/>
                    <a:pt x="647" y="107"/>
                    <a:pt x="647" y="107"/>
                  </a:cubicBezTo>
                  <a:cubicBezTo>
                    <a:pt x="662" y="107"/>
                    <a:pt x="662" y="107"/>
                    <a:pt x="662" y="107"/>
                  </a:cubicBezTo>
                  <a:cubicBezTo>
                    <a:pt x="662" y="44"/>
                    <a:pt x="662" y="44"/>
                    <a:pt x="662" y="44"/>
                  </a:cubicBezTo>
                  <a:cubicBezTo>
                    <a:pt x="682" y="44"/>
                    <a:pt x="682" y="44"/>
                    <a:pt x="682" y="44"/>
                  </a:cubicBezTo>
                  <a:cubicBezTo>
                    <a:pt x="682" y="32"/>
                    <a:pt x="682" y="32"/>
                    <a:pt x="682" y="32"/>
                  </a:cubicBezTo>
                  <a:cubicBezTo>
                    <a:pt x="662" y="32"/>
                    <a:pt x="662" y="32"/>
                    <a:pt x="662" y="32"/>
                  </a:cubicBezTo>
                  <a:cubicBezTo>
                    <a:pt x="662" y="29"/>
                    <a:pt x="662" y="29"/>
                    <a:pt x="662" y="29"/>
                  </a:cubicBezTo>
                  <a:cubicBezTo>
                    <a:pt x="662" y="18"/>
                    <a:pt x="667" y="14"/>
                    <a:pt x="676" y="14"/>
                  </a:cubicBezTo>
                  <a:moveTo>
                    <a:pt x="610" y="69"/>
                  </a:moveTo>
                  <a:cubicBezTo>
                    <a:pt x="610" y="86"/>
                    <a:pt x="602" y="96"/>
                    <a:pt x="589" y="96"/>
                  </a:cubicBezTo>
                  <a:cubicBezTo>
                    <a:pt x="575" y="96"/>
                    <a:pt x="567" y="86"/>
                    <a:pt x="567" y="69"/>
                  </a:cubicBezTo>
                  <a:cubicBezTo>
                    <a:pt x="567" y="52"/>
                    <a:pt x="575" y="43"/>
                    <a:pt x="589" y="43"/>
                  </a:cubicBezTo>
                  <a:cubicBezTo>
                    <a:pt x="602" y="43"/>
                    <a:pt x="610" y="52"/>
                    <a:pt x="610" y="69"/>
                  </a:cubicBezTo>
                  <a:moveTo>
                    <a:pt x="625" y="69"/>
                  </a:moveTo>
                  <a:cubicBezTo>
                    <a:pt x="625" y="45"/>
                    <a:pt x="610" y="29"/>
                    <a:pt x="589" y="29"/>
                  </a:cubicBezTo>
                  <a:cubicBezTo>
                    <a:pt x="567" y="29"/>
                    <a:pt x="552" y="45"/>
                    <a:pt x="552" y="69"/>
                  </a:cubicBezTo>
                  <a:cubicBezTo>
                    <a:pt x="552" y="93"/>
                    <a:pt x="567" y="109"/>
                    <a:pt x="589" y="109"/>
                  </a:cubicBezTo>
                  <a:cubicBezTo>
                    <a:pt x="610" y="109"/>
                    <a:pt x="625" y="93"/>
                    <a:pt x="625" y="69"/>
                  </a:cubicBezTo>
                  <a:moveTo>
                    <a:pt x="476" y="29"/>
                  </a:moveTo>
                  <a:cubicBezTo>
                    <a:pt x="465" y="29"/>
                    <a:pt x="457" y="35"/>
                    <a:pt x="453" y="41"/>
                  </a:cubicBezTo>
                  <a:cubicBezTo>
                    <a:pt x="451" y="41"/>
                    <a:pt x="451" y="41"/>
                    <a:pt x="451" y="41"/>
                  </a:cubicBezTo>
                  <a:cubicBezTo>
                    <a:pt x="451" y="32"/>
                    <a:pt x="451" y="32"/>
                    <a:pt x="451" y="32"/>
                  </a:cubicBezTo>
                  <a:cubicBezTo>
                    <a:pt x="437" y="32"/>
                    <a:pt x="437" y="32"/>
                    <a:pt x="437" y="32"/>
                  </a:cubicBezTo>
                  <a:cubicBezTo>
                    <a:pt x="437" y="107"/>
                    <a:pt x="437" y="107"/>
                    <a:pt x="437" y="107"/>
                  </a:cubicBezTo>
                  <a:cubicBezTo>
                    <a:pt x="452" y="107"/>
                    <a:pt x="452" y="107"/>
                    <a:pt x="452" y="107"/>
                  </a:cubicBezTo>
                  <a:cubicBezTo>
                    <a:pt x="452" y="67"/>
                    <a:pt x="452" y="67"/>
                    <a:pt x="452" y="67"/>
                  </a:cubicBezTo>
                  <a:cubicBezTo>
                    <a:pt x="452" y="59"/>
                    <a:pt x="454" y="54"/>
                    <a:pt x="457" y="50"/>
                  </a:cubicBezTo>
                  <a:cubicBezTo>
                    <a:pt x="461" y="46"/>
                    <a:pt x="466" y="43"/>
                    <a:pt x="472" y="43"/>
                  </a:cubicBezTo>
                  <a:cubicBezTo>
                    <a:pt x="482" y="43"/>
                    <a:pt x="487" y="48"/>
                    <a:pt x="487" y="62"/>
                  </a:cubicBezTo>
                  <a:cubicBezTo>
                    <a:pt x="487" y="107"/>
                    <a:pt x="487" y="107"/>
                    <a:pt x="487" y="107"/>
                  </a:cubicBezTo>
                  <a:cubicBezTo>
                    <a:pt x="503" y="107"/>
                    <a:pt x="503" y="107"/>
                    <a:pt x="503" y="107"/>
                  </a:cubicBezTo>
                  <a:cubicBezTo>
                    <a:pt x="503" y="57"/>
                    <a:pt x="503" y="57"/>
                    <a:pt x="503" y="57"/>
                  </a:cubicBezTo>
                  <a:cubicBezTo>
                    <a:pt x="503" y="36"/>
                    <a:pt x="490" y="29"/>
                    <a:pt x="476" y="29"/>
                  </a:cubicBezTo>
                  <a:moveTo>
                    <a:pt x="379" y="97"/>
                  </a:moveTo>
                  <a:cubicBezTo>
                    <a:pt x="371" y="97"/>
                    <a:pt x="367" y="93"/>
                    <a:pt x="367" y="87"/>
                  </a:cubicBezTo>
                  <a:cubicBezTo>
                    <a:pt x="367" y="79"/>
                    <a:pt x="371" y="76"/>
                    <a:pt x="383" y="74"/>
                  </a:cubicBezTo>
                  <a:cubicBezTo>
                    <a:pt x="399" y="72"/>
                    <a:pt x="399" y="72"/>
                    <a:pt x="399" y="72"/>
                  </a:cubicBezTo>
                  <a:cubicBezTo>
                    <a:pt x="399" y="78"/>
                    <a:pt x="399" y="78"/>
                    <a:pt x="399" y="78"/>
                  </a:cubicBezTo>
                  <a:cubicBezTo>
                    <a:pt x="399" y="90"/>
                    <a:pt x="388" y="97"/>
                    <a:pt x="379" y="97"/>
                  </a:cubicBezTo>
                  <a:moveTo>
                    <a:pt x="414" y="97"/>
                  </a:moveTo>
                  <a:cubicBezTo>
                    <a:pt x="414" y="59"/>
                    <a:pt x="414" y="59"/>
                    <a:pt x="414" y="59"/>
                  </a:cubicBezTo>
                  <a:cubicBezTo>
                    <a:pt x="414" y="36"/>
                    <a:pt x="401" y="29"/>
                    <a:pt x="385" y="29"/>
                  </a:cubicBezTo>
                  <a:cubicBezTo>
                    <a:pt x="369" y="29"/>
                    <a:pt x="359" y="37"/>
                    <a:pt x="354" y="50"/>
                  </a:cubicBezTo>
                  <a:cubicBezTo>
                    <a:pt x="367" y="55"/>
                    <a:pt x="367" y="55"/>
                    <a:pt x="367" y="55"/>
                  </a:cubicBezTo>
                  <a:cubicBezTo>
                    <a:pt x="369" y="48"/>
                    <a:pt x="374" y="43"/>
                    <a:pt x="384" y="43"/>
                  </a:cubicBezTo>
                  <a:cubicBezTo>
                    <a:pt x="395" y="43"/>
                    <a:pt x="399" y="49"/>
                    <a:pt x="399" y="61"/>
                  </a:cubicBezTo>
                  <a:cubicBezTo>
                    <a:pt x="379" y="64"/>
                    <a:pt x="379" y="64"/>
                    <a:pt x="379" y="64"/>
                  </a:cubicBezTo>
                  <a:cubicBezTo>
                    <a:pt x="361" y="67"/>
                    <a:pt x="351" y="74"/>
                    <a:pt x="351" y="87"/>
                  </a:cubicBezTo>
                  <a:cubicBezTo>
                    <a:pt x="351" y="101"/>
                    <a:pt x="362" y="109"/>
                    <a:pt x="376" y="109"/>
                  </a:cubicBezTo>
                  <a:cubicBezTo>
                    <a:pt x="388" y="109"/>
                    <a:pt x="397" y="104"/>
                    <a:pt x="401" y="97"/>
                  </a:cubicBezTo>
                  <a:cubicBezTo>
                    <a:pt x="402" y="97"/>
                    <a:pt x="402" y="97"/>
                    <a:pt x="402" y="97"/>
                  </a:cubicBezTo>
                  <a:cubicBezTo>
                    <a:pt x="403" y="108"/>
                    <a:pt x="403" y="108"/>
                    <a:pt x="403" y="108"/>
                  </a:cubicBezTo>
                  <a:cubicBezTo>
                    <a:pt x="423" y="108"/>
                    <a:pt x="423" y="108"/>
                    <a:pt x="423" y="108"/>
                  </a:cubicBezTo>
                  <a:cubicBezTo>
                    <a:pt x="423" y="97"/>
                    <a:pt x="423" y="97"/>
                    <a:pt x="423" y="97"/>
                  </a:cubicBezTo>
                  <a:lnTo>
                    <a:pt x="414" y="97"/>
                  </a:lnTo>
                  <a:close/>
                  <a:moveTo>
                    <a:pt x="339" y="85"/>
                  </a:moveTo>
                  <a:cubicBezTo>
                    <a:pt x="326" y="80"/>
                    <a:pt x="326" y="80"/>
                    <a:pt x="326" y="80"/>
                  </a:cubicBezTo>
                  <a:cubicBezTo>
                    <a:pt x="323" y="90"/>
                    <a:pt x="315" y="96"/>
                    <a:pt x="306" y="96"/>
                  </a:cubicBezTo>
                  <a:cubicBezTo>
                    <a:pt x="293" y="96"/>
                    <a:pt x="284" y="86"/>
                    <a:pt x="284" y="69"/>
                  </a:cubicBezTo>
                  <a:cubicBezTo>
                    <a:pt x="284" y="53"/>
                    <a:pt x="292" y="43"/>
                    <a:pt x="306" y="43"/>
                  </a:cubicBezTo>
                  <a:cubicBezTo>
                    <a:pt x="315" y="43"/>
                    <a:pt x="323" y="48"/>
                    <a:pt x="326" y="59"/>
                  </a:cubicBezTo>
                  <a:cubicBezTo>
                    <a:pt x="339" y="53"/>
                    <a:pt x="339" y="53"/>
                    <a:pt x="339" y="53"/>
                  </a:cubicBezTo>
                  <a:cubicBezTo>
                    <a:pt x="336" y="39"/>
                    <a:pt x="322" y="29"/>
                    <a:pt x="306" y="29"/>
                  </a:cubicBezTo>
                  <a:cubicBezTo>
                    <a:pt x="284" y="29"/>
                    <a:pt x="269" y="45"/>
                    <a:pt x="269" y="69"/>
                  </a:cubicBezTo>
                  <a:cubicBezTo>
                    <a:pt x="269" y="94"/>
                    <a:pt x="284" y="109"/>
                    <a:pt x="306" y="109"/>
                  </a:cubicBezTo>
                  <a:cubicBezTo>
                    <a:pt x="322" y="109"/>
                    <a:pt x="336" y="100"/>
                    <a:pt x="339" y="85"/>
                  </a:cubicBezTo>
                  <a:moveTo>
                    <a:pt x="226" y="29"/>
                  </a:moveTo>
                  <a:cubicBezTo>
                    <a:pt x="216" y="29"/>
                    <a:pt x="208" y="35"/>
                    <a:pt x="204" y="41"/>
                  </a:cubicBezTo>
                  <a:cubicBezTo>
                    <a:pt x="202" y="41"/>
                    <a:pt x="202" y="41"/>
                    <a:pt x="202" y="41"/>
                  </a:cubicBezTo>
                  <a:cubicBezTo>
                    <a:pt x="202" y="32"/>
                    <a:pt x="202" y="32"/>
                    <a:pt x="202" y="32"/>
                  </a:cubicBezTo>
                  <a:cubicBezTo>
                    <a:pt x="188" y="32"/>
                    <a:pt x="188" y="32"/>
                    <a:pt x="188" y="32"/>
                  </a:cubicBezTo>
                  <a:cubicBezTo>
                    <a:pt x="188" y="107"/>
                    <a:pt x="188" y="107"/>
                    <a:pt x="188" y="107"/>
                  </a:cubicBezTo>
                  <a:cubicBezTo>
                    <a:pt x="203" y="107"/>
                    <a:pt x="203" y="107"/>
                    <a:pt x="203" y="107"/>
                  </a:cubicBezTo>
                  <a:cubicBezTo>
                    <a:pt x="203" y="67"/>
                    <a:pt x="203" y="67"/>
                    <a:pt x="203" y="67"/>
                  </a:cubicBezTo>
                  <a:cubicBezTo>
                    <a:pt x="203" y="59"/>
                    <a:pt x="205" y="54"/>
                    <a:pt x="208" y="50"/>
                  </a:cubicBezTo>
                  <a:cubicBezTo>
                    <a:pt x="211" y="46"/>
                    <a:pt x="217" y="43"/>
                    <a:pt x="223" y="43"/>
                  </a:cubicBezTo>
                  <a:cubicBezTo>
                    <a:pt x="233" y="43"/>
                    <a:pt x="238" y="48"/>
                    <a:pt x="238" y="62"/>
                  </a:cubicBezTo>
                  <a:cubicBezTo>
                    <a:pt x="238" y="107"/>
                    <a:pt x="238" y="107"/>
                    <a:pt x="238" y="107"/>
                  </a:cubicBezTo>
                  <a:cubicBezTo>
                    <a:pt x="253" y="107"/>
                    <a:pt x="253" y="107"/>
                    <a:pt x="253" y="107"/>
                  </a:cubicBezTo>
                  <a:cubicBezTo>
                    <a:pt x="253" y="57"/>
                    <a:pt x="253" y="57"/>
                    <a:pt x="253" y="57"/>
                  </a:cubicBezTo>
                  <a:cubicBezTo>
                    <a:pt x="253" y="36"/>
                    <a:pt x="241" y="29"/>
                    <a:pt x="226" y="29"/>
                  </a:cubicBezTo>
                  <a:moveTo>
                    <a:pt x="152" y="32"/>
                  </a:moveTo>
                  <a:cubicBezTo>
                    <a:pt x="152" y="72"/>
                    <a:pt x="152" y="72"/>
                    <a:pt x="152" y="72"/>
                  </a:cubicBezTo>
                  <a:cubicBezTo>
                    <a:pt x="152" y="80"/>
                    <a:pt x="150" y="86"/>
                    <a:pt x="147" y="89"/>
                  </a:cubicBezTo>
                  <a:cubicBezTo>
                    <a:pt x="143" y="94"/>
                    <a:pt x="137" y="96"/>
                    <a:pt x="131" y="96"/>
                  </a:cubicBezTo>
                  <a:cubicBezTo>
                    <a:pt x="121" y="96"/>
                    <a:pt x="116" y="91"/>
                    <a:pt x="116" y="77"/>
                  </a:cubicBezTo>
                  <a:cubicBezTo>
                    <a:pt x="116" y="32"/>
                    <a:pt x="116" y="32"/>
                    <a:pt x="116" y="32"/>
                  </a:cubicBezTo>
                  <a:cubicBezTo>
                    <a:pt x="101" y="32"/>
                    <a:pt x="101" y="32"/>
                    <a:pt x="101" y="32"/>
                  </a:cubicBezTo>
                  <a:cubicBezTo>
                    <a:pt x="101" y="82"/>
                    <a:pt x="101" y="82"/>
                    <a:pt x="101" y="82"/>
                  </a:cubicBezTo>
                  <a:cubicBezTo>
                    <a:pt x="101" y="103"/>
                    <a:pt x="113" y="110"/>
                    <a:pt x="128" y="110"/>
                  </a:cubicBezTo>
                  <a:cubicBezTo>
                    <a:pt x="138" y="110"/>
                    <a:pt x="147" y="104"/>
                    <a:pt x="151" y="98"/>
                  </a:cubicBezTo>
                  <a:cubicBezTo>
                    <a:pt x="152" y="98"/>
                    <a:pt x="152" y="98"/>
                    <a:pt x="152" y="98"/>
                  </a:cubicBezTo>
                  <a:cubicBezTo>
                    <a:pt x="153" y="107"/>
                    <a:pt x="153" y="107"/>
                    <a:pt x="153" y="107"/>
                  </a:cubicBezTo>
                  <a:cubicBezTo>
                    <a:pt x="167" y="107"/>
                    <a:pt x="167" y="107"/>
                    <a:pt x="167" y="107"/>
                  </a:cubicBezTo>
                  <a:cubicBezTo>
                    <a:pt x="167" y="32"/>
                    <a:pt x="167" y="32"/>
                    <a:pt x="167" y="32"/>
                  </a:cubicBezTo>
                  <a:lnTo>
                    <a:pt x="152" y="32"/>
                  </a:lnTo>
                  <a:close/>
                  <a:moveTo>
                    <a:pt x="16" y="22"/>
                  </a:moveTo>
                  <a:cubicBezTo>
                    <a:pt x="30" y="22"/>
                    <a:pt x="30" y="22"/>
                    <a:pt x="30" y="22"/>
                  </a:cubicBezTo>
                  <a:cubicBezTo>
                    <a:pt x="58" y="22"/>
                    <a:pt x="68" y="34"/>
                    <a:pt x="68" y="58"/>
                  </a:cubicBezTo>
                  <a:cubicBezTo>
                    <a:pt x="68" y="81"/>
                    <a:pt x="58" y="94"/>
                    <a:pt x="30" y="94"/>
                  </a:cubicBezTo>
                  <a:cubicBezTo>
                    <a:pt x="16" y="94"/>
                    <a:pt x="16" y="94"/>
                    <a:pt x="16" y="94"/>
                  </a:cubicBezTo>
                  <a:lnTo>
                    <a:pt x="16" y="22"/>
                  </a:lnTo>
                  <a:close/>
                  <a:moveTo>
                    <a:pt x="31" y="8"/>
                  </a:moveTo>
                  <a:cubicBezTo>
                    <a:pt x="0" y="8"/>
                    <a:pt x="0" y="8"/>
                    <a:pt x="0" y="8"/>
                  </a:cubicBezTo>
                  <a:cubicBezTo>
                    <a:pt x="0" y="107"/>
                    <a:pt x="0" y="107"/>
                    <a:pt x="0" y="107"/>
                  </a:cubicBezTo>
                  <a:cubicBezTo>
                    <a:pt x="31" y="107"/>
                    <a:pt x="31" y="107"/>
                    <a:pt x="31" y="107"/>
                  </a:cubicBezTo>
                  <a:cubicBezTo>
                    <a:pt x="67" y="107"/>
                    <a:pt x="84" y="88"/>
                    <a:pt x="84" y="58"/>
                  </a:cubicBezTo>
                  <a:cubicBezTo>
                    <a:pt x="84" y="27"/>
                    <a:pt x="67" y="8"/>
                    <a:pt x="31" y="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522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 Medicine">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4130938" y="1754189"/>
            <a:ext cx="8061063"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2" name="Freeform 5"/>
          <p:cNvSpPr>
            <a:spLocks noEditPoints="1"/>
          </p:cNvSpPr>
          <p:nvPr userDrawn="1"/>
        </p:nvSpPr>
        <p:spPr bwMode="auto">
          <a:xfrm>
            <a:off x="11175725" y="325466"/>
            <a:ext cx="499809"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nvGrpSpPr>
          <p:cNvPr id="2" name="Group 1"/>
          <p:cNvGrpSpPr/>
          <p:nvPr userDrawn="1"/>
        </p:nvGrpSpPr>
        <p:grpSpPr>
          <a:xfrm>
            <a:off x="3298674" y="2335989"/>
            <a:ext cx="3130983" cy="485769"/>
            <a:chOff x="2742561" y="2636845"/>
            <a:chExt cx="2348237" cy="485769"/>
          </a:xfrm>
        </p:grpSpPr>
        <p:sp>
          <p:nvSpPr>
            <p:cNvPr id="18" name="Freeform 6"/>
            <p:cNvSpPr>
              <a:spLocks noEditPoints="1"/>
            </p:cNvSpPr>
            <p:nvPr userDrawn="1"/>
          </p:nvSpPr>
          <p:spPr bwMode="auto">
            <a:xfrm>
              <a:off x="2742561" y="2636845"/>
              <a:ext cx="2143125" cy="188913"/>
            </a:xfrm>
            <a:custGeom>
              <a:avLst/>
              <a:gdLst>
                <a:gd name="T0" fmla="*/ 1232 w 1267"/>
                <a:gd name="T1" fmla="*/ 44 h 111"/>
                <a:gd name="T2" fmla="*/ 1264 w 1267"/>
                <a:gd name="T3" fmla="*/ 90 h 111"/>
                <a:gd name="T4" fmla="*/ 1266 w 1267"/>
                <a:gd name="T5" fmla="*/ 72 h 111"/>
                <a:gd name="T6" fmla="*/ 1131 w 1267"/>
                <a:gd name="T7" fmla="*/ 43 h 111"/>
                <a:gd name="T8" fmla="*/ 1115 w 1267"/>
                <a:gd name="T9" fmla="*/ 109 h 111"/>
                <a:gd name="T10" fmla="*/ 1150 w 1267"/>
                <a:gd name="T11" fmla="*/ 44 h 111"/>
                <a:gd name="T12" fmla="*/ 1181 w 1267"/>
                <a:gd name="T13" fmla="*/ 58 h 111"/>
                <a:gd name="T14" fmla="*/ 1079 w 1267"/>
                <a:gd name="T15" fmla="*/ 109 h 111"/>
                <a:gd name="T16" fmla="*/ 1087 w 1267"/>
                <a:gd name="T17" fmla="*/ 0 h 111"/>
                <a:gd name="T18" fmla="*/ 1063 w 1267"/>
                <a:gd name="T19" fmla="*/ 86 h 111"/>
                <a:gd name="T20" fmla="*/ 1031 w 1267"/>
                <a:gd name="T21" fmla="*/ 44 h 111"/>
                <a:gd name="T22" fmla="*/ 993 w 1267"/>
                <a:gd name="T23" fmla="*/ 70 h 111"/>
                <a:gd name="T24" fmla="*/ 962 w 1267"/>
                <a:gd name="T25" fmla="*/ 33 h 111"/>
                <a:gd name="T26" fmla="*/ 980 w 1267"/>
                <a:gd name="T27" fmla="*/ 10 h 111"/>
                <a:gd name="T28" fmla="*/ 980 w 1267"/>
                <a:gd name="T29" fmla="*/ 10 h 111"/>
                <a:gd name="T30" fmla="*/ 927 w 1267"/>
                <a:gd name="T31" fmla="*/ 67 h 111"/>
                <a:gd name="T32" fmla="*/ 927 w 1267"/>
                <a:gd name="T33" fmla="*/ 42 h 111"/>
                <a:gd name="T34" fmla="*/ 902 w 1267"/>
                <a:gd name="T35" fmla="*/ 110 h 111"/>
                <a:gd name="T36" fmla="*/ 942 w 1267"/>
                <a:gd name="T37" fmla="*/ 109 h 111"/>
                <a:gd name="T38" fmla="*/ 842 w 1267"/>
                <a:gd name="T39" fmla="*/ 62 h 111"/>
                <a:gd name="T40" fmla="*/ 788 w 1267"/>
                <a:gd name="T41" fmla="*/ 70 h 111"/>
                <a:gd name="T42" fmla="*/ 824 w 1267"/>
                <a:gd name="T43" fmla="*/ 97 h 111"/>
                <a:gd name="T44" fmla="*/ 824 w 1267"/>
                <a:gd name="T45" fmla="*/ 31 h 111"/>
                <a:gd name="T46" fmla="*/ 668 w 1267"/>
                <a:gd name="T47" fmla="*/ 9 h 111"/>
                <a:gd name="T48" fmla="*/ 684 w 1267"/>
                <a:gd name="T49" fmla="*/ 42 h 111"/>
                <a:gd name="T50" fmla="*/ 754 w 1267"/>
                <a:gd name="T51" fmla="*/ 81 h 111"/>
                <a:gd name="T52" fmla="*/ 756 w 1267"/>
                <a:gd name="T53" fmla="*/ 9 h 111"/>
                <a:gd name="T54" fmla="*/ 612 w 1267"/>
                <a:gd name="T55" fmla="*/ 1 h 111"/>
                <a:gd name="T56" fmla="*/ 572 w 1267"/>
                <a:gd name="T57" fmla="*/ 45 h 111"/>
                <a:gd name="T58" fmla="*/ 599 w 1267"/>
                <a:gd name="T59" fmla="*/ 45 h 111"/>
                <a:gd name="T60" fmla="*/ 599 w 1267"/>
                <a:gd name="T61" fmla="*/ 31 h 111"/>
                <a:gd name="T62" fmla="*/ 505 w 1267"/>
                <a:gd name="T63" fmla="*/ 70 h 111"/>
                <a:gd name="T64" fmla="*/ 526 w 1267"/>
                <a:gd name="T65" fmla="*/ 31 h 111"/>
                <a:gd name="T66" fmla="*/ 440 w 1267"/>
                <a:gd name="T67" fmla="*/ 109 h 111"/>
                <a:gd name="T68" fmla="*/ 440 w 1267"/>
                <a:gd name="T69" fmla="*/ 109 h 111"/>
                <a:gd name="T70" fmla="*/ 372 w 1267"/>
                <a:gd name="T71" fmla="*/ 44 h 111"/>
                <a:gd name="T72" fmla="*/ 336 w 1267"/>
                <a:gd name="T73" fmla="*/ 70 h 111"/>
                <a:gd name="T74" fmla="*/ 287 w 1267"/>
                <a:gd name="T75" fmla="*/ 97 h 111"/>
                <a:gd name="T76" fmla="*/ 324 w 1267"/>
                <a:gd name="T77" fmla="*/ 70 h 111"/>
                <a:gd name="T78" fmla="*/ 324 w 1267"/>
                <a:gd name="T79" fmla="*/ 70 h 111"/>
                <a:gd name="T80" fmla="*/ 184 w 1267"/>
                <a:gd name="T81" fmla="*/ 2 h 111"/>
                <a:gd name="T82" fmla="*/ 184 w 1267"/>
                <a:gd name="T83" fmla="*/ 68 h 111"/>
                <a:gd name="T84" fmla="*/ 219 w 1267"/>
                <a:gd name="T85" fmla="*/ 109 h 111"/>
                <a:gd name="T86" fmla="*/ 153 w 1267"/>
                <a:gd name="T87" fmla="*/ 86 h 111"/>
                <a:gd name="T88" fmla="*/ 120 w 1267"/>
                <a:gd name="T89" fmla="*/ 44 h 111"/>
                <a:gd name="T90" fmla="*/ 83 w 1267"/>
                <a:gd name="T91" fmla="*/ 70 h 111"/>
                <a:gd name="T92" fmla="*/ 70 w 1267"/>
                <a:gd name="T93" fmla="*/ 28 h 111"/>
                <a:gd name="T94" fmla="*/ 56 w 1267"/>
                <a:gd name="T95" fmla="*/ 82 h 111"/>
                <a:gd name="T96" fmla="*/ 37 w 1267"/>
                <a:gd name="T97" fmla="*/ 111 h 111"/>
                <a:gd name="T98" fmla="*/ 36 w 1267"/>
                <a:gd name="T99"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7" h="111">
                  <a:moveTo>
                    <a:pt x="1232" y="44"/>
                  </a:moveTo>
                  <a:cubicBezTo>
                    <a:pt x="1243" y="44"/>
                    <a:pt x="1250" y="51"/>
                    <a:pt x="1251" y="62"/>
                  </a:cubicBezTo>
                  <a:cubicBezTo>
                    <a:pt x="1213" y="62"/>
                    <a:pt x="1213" y="62"/>
                    <a:pt x="1213" y="62"/>
                  </a:cubicBezTo>
                  <a:cubicBezTo>
                    <a:pt x="1215" y="50"/>
                    <a:pt x="1222" y="44"/>
                    <a:pt x="1232" y="44"/>
                  </a:cubicBezTo>
                  <a:moveTo>
                    <a:pt x="1233" y="31"/>
                  </a:moveTo>
                  <a:cubicBezTo>
                    <a:pt x="1211" y="31"/>
                    <a:pt x="1197" y="47"/>
                    <a:pt x="1197" y="70"/>
                  </a:cubicBezTo>
                  <a:cubicBezTo>
                    <a:pt x="1197" y="95"/>
                    <a:pt x="1212" y="110"/>
                    <a:pt x="1233" y="110"/>
                  </a:cubicBezTo>
                  <a:cubicBezTo>
                    <a:pt x="1249" y="110"/>
                    <a:pt x="1261" y="101"/>
                    <a:pt x="1264" y="90"/>
                  </a:cubicBezTo>
                  <a:cubicBezTo>
                    <a:pt x="1252" y="83"/>
                    <a:pt x="1252" y="83"/>
                    <a:pt x="1252" y="83"/>
                  </a:cubicBezTo>
                  <a:cubicBezTo>
                    <a:pt x="1249" y="93"/>
                    <a:pt x="1242" y="97"/>
                    <a:pt x="1233" y="97"/>
                  </a:cubicBezTo>
                  <a:cubicBezTo>
                    <a:pt x="1221" y="97"/>
                    <a:pt x="1213" y="88"/>
                    <a:pt x="1212" y="72"/>
                  </a:cubicBezTo>
                  <a:cubicBezTo>
                    <a:pt x="1266" y="72"/>
                    <a:pt x="1266" y="72"/>
                    <a:pt x="1266" y="72"/>
                  </a:cubicBezTo>
                  <a:cubicBezTo>
                    <a:pt x="1266" y="69"/>
                    <a:pt x="1266" y="69"/>
                    <a:pt x="1266" y="69"/>
                  </a:cubicBezTo>
                  <a:cubicBezTo>
                    <a:pt x="1267" y="48"/>
                    <a:pt x="1255" y="31"/>
                    <a:pt x="1233" y="31"/>
                  </a:cubicBezTo>
                  <a:moveTo>
                    <a:pt x="1154" y="31"/>
                  </a:moveTo>
                  <a:cubicBezTo>
                    <a:pt x="1144" y="31"/>
                    <a:pt x="1135" y="36"/>
                    <a:pt x="1131" y="43"/>
                  </a:cubicBezTo>
                  <a:cubicBezTo>
                    <a:pt x="1130" y="43"/>
                    <a:pt x="1130" y="43"/>
                    <a:pt x="1130" y="43"/>
                  </a:cubicBezTo>
                  <a:cubicBezTo>
                    <a:pt x="1129" y="33"/>
                    <a:pt x="1129" y="33"/>
                    <a:pt x="1129" y="33"/>
                  </a:cubicBezTo>
                  <a:cubicBezTo>
                    <a:pt x="1115" y="33"/>
                    <a:pt x="1115" y="33"/>
                    <a:pt x="1115" y="33"/>
                  </a:cubicBezTo>
                  <a:cubicBezTo>
                    <a:pt x="1115" y="109"/>
                    <a:pt x="1115" y="109"/>
                    <a:pt x="1115" y="109"/>
                  </a:cubicBezTo>
                  <a:cubicBezTo>
                    <a:pt x="1130" y="109"/>
                    <a:pt x="1130" y="109"/>
                    <a:pt x="1130" y="109"/>
                  </a:cubicBezTo>
                  <a:cubicBezTo>
                    <a:pt x="1130" y="68"/>
                    <a:pt x="1130" y="68"/>
                    <a:pt x="1130" y="68"/>
                  </a:cubicBezTo>
                  <a:cubicBezTo>
                    <a:pt x="1130" y="60"/>
                    <a:pt x="1132" y="55"/>
                    <a:pt x="1135" y="51"/>
                  </a:cubicBezTo>
                  <a:cubicBezTo>
                    <a:pt x="1139" y="47"/>
                    <a:pt x="1145" y="44"/>
                    <a:pt x="1150" y="44"/>
                  </a:cubicBezTo>
                  <a:cubicBezTo>
                    <a:pt x="1160" y="44"/>
                    <a:pt x="1166" y="50"/>
                    <a:pt x="1166" y="63"/>
                  </a:cubicBezTo>
                  <a:cubicBezTo>
                    <a:pt x="1166" y="109"/>
                    <a:pt x="1166" y="109"/>
                    <a:pt x="1166" y="109"/>
                  </a:cubicBezTo>
                  <a:cubicBezTo>
                    <a:pt x="1181" y="109"/>
                    <a:pt x="1181" y="109"/>
                    <a:pt x="1181" y="109"/>
                  </a:cubicBezTo>
                  <a:cubicBezTo>
                    <a:pt x="1181" y="58"/>
                    <a:pt x="1181" y="58"/>
                    <a:pt x="1181" y="58"/>
                  </a:cubicBezTo>
                  <a:cubicBezTo>
                    <a:pt x="1181" y="38"/>
                    <a:pt x="1168" y="31"/>
                    <a:pt x="1154" y="31"/>
                  </a:cubicBezTo>
                  <a:moveTo>
                    <a:pt x="1094" y="33"/>
                  </a:moveTo>
                  <a:cubicBezTo>
                    <a:pt x="1079" y="33"/>
                    <a:pt x="1079" y="33"/>
                    <a:pt x="1079" y="33"/>
                  </a:cubicBezTo>
                  <a:cubicBezTo>
                    <a:pt x="1079" y="109"/>
                    <a:pt x="1079" y="109"/>
                    <a:pt x="1079" y="109"/>
                  </a:cubicBezTo>
                  <a:cubicBezTo>
                    <a:pt x="1094" y="109"/>
                    <a:pt x="1094" y="109"/>
                    <a:pt x="1094" y="109"/>
                  </a:cubicBezTo>
                  <a:lnTo>
                    <a:pt x="1094" y="33"/>
                  </a:lnTo>
                  <a:close/>
                  <a:moveTo>
                    <a:pt x="1097" y="10"/>
                  </a:moveTo>
                  <a:cubicBezTo>
                    <a:pt x="1097" y="4"/>
                    <a:pt x="1092" y="0"/>
                    <a:pt x="1087" y="0"/>
                  </a:cubicBezTo>
                  <a:cubicBezTo>
                    <a:pt x="1081" y="0"/>
                    <a:pt x="1077" y="4"/>
                    <a:pt x="1077" y="10"/>
                  </a:cubicBezTo>
                  <a:cubicBezTo>
                    <a:pt x="1077" y="16"/>
                    <a:pt x="1081" y="20"/>
                    <a:pt x="1087" y="20"/>
                  </a:cubicBezTo>
                  <a:cubicBezTo>
                    <a:pt x="1092" y="20"/>
                    <a:pt x="1097" y="16"/>
                    <a:pt x="1097" y="10"/>
                  </a:cubicBezTo>
                  <a:moveTo>
                    <a:pt x="1063" y="86"/>
                  </a:moveTo>
                  <a:cubicBezTo>
                    <a:pt x="1050" y="81"/>
                    <a:pt x="1050" y="81"/>
                    <a:pt x="1050" y="81"/>
                  </a:cubicBezTo>
                  <a:cubicBezTo>
                    <a:pt x="1048" y="91"/>
                    <a:pt x="1039" y="97"/>
                    <a:pt x="1031" y="97"/>
                  </a:cubicBezTo>
                  <a:cubicBezTo>
                    <a:pt x="1017" y="97"/>
                    <a:pt x="1009" y="87"/>
                    <a:pt x="1009" y="70"/>
                  </a:cubicBezTo>
                  <a:cubicBezTo>
                    <a:pt x="1009" y="54"/>
                    <a:pt x="1017" y="44"/>
                    <a:pt x="1031" y="44"/>
                  </a:cubicBezTo>
                  <a:cubicBezTo>
                    <a:pt x="1039" y="44"/>
                    <a:pt x="1047" y="50"/>
                    <a:pt x="1050" y="60"/>
                  </a:cubicBezTo>
                  <a:cubicBezTo>
                    <a:pt x="1063" y="55"/>
                    <a:pt x="1063" y="55"/>
                    <a:pt x="1063" y="55"/>
                  </a:cubicBezTo>
                  <a:cubicBezTo>
                    <a:pt x="1060" y="40"/>
                    <a:pt x="1046" y="31"/>
                    <a:pt x="1031" y="31"/>
                  </a:cubicBezTo>
                  <a:cubicBezTo>
                    <a:pt x="1008" y="31"/>
                    <a:pt x="993" y="47"/>
                    <a:pt x="993" y="70"/>
                  </a:cubicBezTo>
                  <a:cubicBezTo>
                    <a:pt x="993" y="95"/>
                    <a:pt x="1008" y="110"/>
                    <a:pt x="1031" y="110"/>
                  </a:cubicBezTo>
                  <a:cubicBezTo>
                    <a:pt x="1046" y="110"/>
                    <a:pt x="1060" y="101"/>
                    <a:pt x="1063" y="86"/>
                  </a:cubicBezTo>
                  <a:moveTo>
                    <a:pt x="977" y="33"/>
                  </a:moveTo>
                  <a:cubicBezTo>
                    <a:pt x="962" y="33"/>
                    <a:pt x="962" y="33"/>
                    <a:pt x="962" y="33"/>
                  </a:cubicBezTo>
                  <a:cubicBezTo>
                    <a:pt x="962" y="109"/>
                    <a:pt x="962" y="109"/>
                    <a:pt x="962" y="109"/>
                  </a:cubicBezTo>
                  <a:cubicBezTo>
                    <a:pt x="977" y="109"/>
                    <a:pt x="977" y="109"/>
                    <a:pt x="977" y="109"/>
                  </a:cubicBezTo>
                  <a:lnTo>
                    <a:pt x="977" y="33"/>
                  </a:lnTo>
                  <a:close/>
                  <a:moveTo>
                    <a:pt x="980" y="10"/>
                  </a:moveTo>
                  <a:cubicBezTo>
                    <a:pt x="980" y="4"/>
                    <a:pt x="975" y="0"/>
                    <a:pt x="970" y="0"/>
                  </a:cubicBezTo>
                  <a:cubicBezTo>
                    <a:pt x="964" y="0"/>
                    <a:pt x="960" y="4"/>
                    <a:pt x="960" y="10"/>
                  </a:cubicBezTo>
                  <a:cubicBezTo>
                    <a:pt x="960" y="16"/>
                    <a:pt x="964" y="20"/>
                    <a:pt x="970" y="20"/>
                  </a:cubicBezTo>
                  <a:cubicBezTo>
                    <a:pt x="975" y="20"/>
                    <a:pt x="980" y="16"/>
                    <a:pt x="980" y="10"/>
                  </a:cubicBezTo>
                  <a:moveTo>
                    <a:pt x="905" y="97"/>
                  </a:moveTo>
                  <a:cubicBezTo>
                    <a:pt x="892" y="97"/>
                    <a:pt x="884" y="87"/>
                    <a:pt x="884" y="70"/>
                  </a:cubicBezTo>
                  <a:cubicBezTo>
                    <a:pt x="884" y="53"/>
                    <a:pt x="892" y="44"/>
                    <a:pt x="904" y="44"/>
                  </a:cubicBezTo>
                  <a:cubicBezTo>
                    <a:pt x="917" y="44"/>
                    <a:pt x="926" y="52"/>
                    <a:pt x="927" y="67"/>
                  </a:cubicBezTo>
                  <a:cubicBezTo>
                    <a:pt x="927" y="74"/>
                    <a:pt x="927" y="74"/>
                    <a:pt x="927" y="74"/>
                  </a:cubicBezTo>
                  <a:cubicBezTo>
                    <a:pt x="926" y="89"/>
                    <a:pt x="917" y="97"/>
                    <a:pt x="905" y="97"/>
                  </a:cubicBezTo>
                  <a:moveTo>
                    <a:pt x="927" y="4"/>
                  </a:moveTo>
                  <a:cubicBezTo>
                    <a:pt x="927" y="42"/>
                    <a:pt x="927" y="42"/>
                    <a:pt x="927" y="42"/>
                  </a:cubicBezTo>
                  <a:cubicBezTo>
                    <a:pt x="926" y="42"/>
                    <a:pt x="926" y="42"/>
                    <a:pt x="926" y="42"/>
                  </a:cubicBezTo>
                  <a:cubicBezTo>
                    <a:pt x="921" y="35"/>
                    <a:pt x="914" y="31"/>
                    <a:pt x="902" y="31"/>
                  </a:cubicBezTo>
                  <a:cubicBezTo>
                    <a:pt x="884" y="31"/>
                    <a:pt x="868" y="46"/>
                    <a:pt x="868" y="70"/>
                  </a:cubicBezTo>
                  <a:cubicBezTo>
                    <a:pt x="868" y="95"/>
                    <a:pt x="884" y="110"/>
                    <a:pt x="902" y="110"/>
                  </a:cubicBezTo>
                  <a:cubicBezTo>
                    <a:pt x="914" y="110"/>
                    <a:pt x="922" y="106"/>
                    <a:pt x="926" y="99"/>
                  </a:cubicBezTo>
                  <a:cubicBezTo>
                    <a:pt x="927" y="99"/>
                    <a:pt x="927" y="99"/>
                    <a:pt x="927" y="99"/>
                  </a:cubicBezTo>
                  <a:cubicBezTo>
                    <a:pt x="927" y="109"/>
                    <a:pt x="927" y="109"/>
                    <a:pt x="927" y="109"/>
                  </a:cubicBezTo>
                  <a:cubicBezTo>
                    <a:pt x="942" y="109"/>
                    <a:pt x="942" y="109"/>
                    <a:pt x="942" y="109"/>
                  </a:cubicBezTo>
                  <a:cubicBezTo>
                    <a:pt x="942" y="2"/>
                    <a:pt x="942" y="2"/>
                    <a:pt x="942" y="2"/>
                  </a:cubicBezTo>
                  <a:lnTo>
                    <a:pt x="927" y="4"/>
                  </a:lnTo>
                  <a:close/>
                  <a:moveTo>
                    <a:pt x="823" y="44"/>
                  </a:moveTo>
                  <a:cubicBezTo>
                    <a:pt x="834" y="44"/>
                    <a:pt x="841" y="51"/>
                    <a:pt x="842" y="62"/>
                  </a:cubicBezTo>
                  <a:cubicBezTo>
                    <a:pt x="804" y="62"/>
                    <a:pt x="804" y="62"/>
                    <a:pt x="804" y="62"/>
                  </a:cubicBezTo>
                  <a:cubicBezTo>
                    <a:pt x="806" y="50"/>
                    <a:pt x="813" y="44"/>
                    <a:pt x="823" y="44"/>
                  </a:cubicBezTo>
                  <a:moveTo>
                    <a:pt x="824" y="31"/>
                  </a:moveTo>
                  <a:cubicBezTo>
                    <a:pt x="802" y="31"/>
                    <a:pt x="788" y="47"/>
                    <a:pt x="788" y="70"/>
                  </a:cubicBezTo>
                  <a:cubicBezTo>
                    <a:pt x="788" y="95"/>
                    <a:pt x="803" y="110"/>
                    <a:pt x="824" y="110"/>
                  </a:cubicBezTo>
                  <a:cubicBezTo>
                    <a:pt x="840" y="110"/>
                    <a:pt x="852" y="101"/>
                    <a:pt x="855" y="90"/>
                  </a:cubicBezTo>
                  <a:cubicBezTo>
                    <a:pt x="843" y="83"/>
                    <a:pt x="843" y="83"/>
                    <a:pt x="843" y="83"/>
                  </a:cubicBezTo>
                  <a:cubicBezTo>
                    <a:pt x="840" y="93"/>
                    <a:pt x="833" y="97"/>
                    <a:pt x="824" y="97"/>
                  </a:cubicBezTo>
                  <a:cubicBezTo>
                    <a:pt x="812" y="97"/>
                    <a:pt x="804" y="88"/>
                    <a:pt x="803" y="72"/>
                  </a:cubicBezTo>
                  <a:cubicBezTo>
                    <a:pt x="857" y="72"/>
                    <a:pt x="857" y="72"/>
                    <a:pt x="857" y="72"/>
                  </a:cubicBezTo>
                  <a:cubicBezTo>
                    <a:pt x="857" y="69"/>
                    <a:pt x="857" y="69"/>
                    <a:pt x="857" y="69"/>
                  </a:cubicBezTo>
                  <a:cubicBezTo>
                    <a:pt x="858" y="48"/>
                    <a:pt x="845" y="31"/>
                    <a:pt x="824" y="31"/>
                  </a:cubicBezTo>
                  <a:moveTo>
                    <a:pt x="756" y="9"/>
                  </a:moveTo>
                  <a:cubicBezTo>
                    <a:pt x="719" y="74"/>
                    <a:pt x="719" y="74"/>
                    <a:pt x="719" y="74"/>
                  </a:cubicBezTo>
                  <a:cubicBezTo>
                    <a:pt x="683" y="9"/>
                    <a:pt x="683" y="9"/>
                    <a:pt x="683" y="9"/>
                  </a:cubicBezTo>
                  <a:cubicBezTo>
                    <a:pt x="668" y="9"/>
                    <a:pt x="668" y="9"/>
                    <a:pt x="668" y="9"/>
                  </a:cubicBezTo>
                  <a:cubicBezTo>
                    <a:pt x="668" y="109"/>
                    <a:pt x="668" y="109"/>
                    <a:pt x="668" y="109"/>
                  </a:cubicBezTo>
                  <a:cubicBezTo>
                    <a:pt x="684" y="109"/>
                    <a:pt x="684" y="109"/>
                    <a:pt x="684" y="109"/>
                  </a:cubicBezTo>
                  <a:cubicBezTo>
                    <a:pt x="684" y="81"/>
                    <a:pt x="684" y="81"/>
                    <a:pt x="684" y="81"/>
                  </a:cubicBezTo>
                  <a:cubicBezTo>
                    <a:pt x="684" y="42"/>
                    <a:pt x="684" y="42"/>
                    <a:pt x="684" y="42"/>
                  </a:cubicBezTo>
                  <a:cubicBezTo>
                    <a:pt x="714" y="94"/>
                    <a:pt x="714" y="94"/>
                    <a:pt x="714" y="94"/>
                  </a:cubicBezTo>
                  <a:cubicBezTo>
                    <a:pt x="724" y="94"/>
                    <a:pt x="724" y="94"/>
                    <a:pt x="724" y="94"/>
                  </a:cubicBezTo>
                  <a:cubicBezTo>
                    <a:pt x="754" y="42"/>
                    <a:pt x="754" y="42"/>
                    <a:pt x="754" y="42"/>
                  </a:cubicBezTo>
                  <a:cubicBezTo>
                    <a:pt x="754" y="81"/>
                    <a:pt x="754" y="81"/>
                    <a:pt x="754" y="81"/>
                  </a:cubicBezTo>
                  <a:cubicBezTo>
                    <a:pt x="754" y="109"/>
                    <a:pt x="754" y="109"/>
                    <a:pt x="754" y="109"/>
                  </a:cubicBezTo>
                  <a:cubicBezTo>
                    <a:pt x="770" y="109"/>
                    <a:pt x="770" y="109"/>
                    <a:pt x="770" y="109"/>
                  </a:cubicBezTo>
                  <a:cubicBezTo>
                    <a:pt x="770" y="9"/>
                    <a:pt x="770" y="9"/>
                    <a:pt x="770" y="9"/>
                  </a:cubicBezTo>
                  <a:lnTo>
                    <a:pt x="756"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20"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spTree>
    <p:extLst>
      <p:ext uri="{BB962C8B-B14F-4D97-AF65-F5344CB8AC3E}">
        <p14:creationId xmlns:p14="http://schemas.microsoft.com/office/powerpoint/2010/main" val="135170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Nursing &amp; Health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4130938" y="1754189"/>
            <a:ext cx="8061063"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2" name="Freeform 5"/>
          <p:cNvSpPr>
            <a:spLocks noEditPoints="1"/>
          </p:cNvSpPr>
          <p:nvPr userDrawn="1"/>
        </p:nvSpPr>
        <p:spPr bwMode="auto">
          <a:xfrm>
            <a:off x="11175725" y="325466"/>
            <a:ext cx="499809"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nvGrpSpPr>
          <p:cNvPr id="28" name="Group 4"/>
          <p:cNvGrpSpPr>
            <a:grpSpLocks noChangeAspect="1"/>
          </p:cNvGrpSpPr>
          <p:nvPr userDrawn="1"/>
        </p:nvGrpSpPr>
        <p:grpSpPr bwMode="auto">
          <a:xfrm>
            <a:off x="3298674" y="2335989"/>
            <a:ext cx="3149601" cy="741363"/>
            <a:chOff x="1730" y="1661"/>
            <a:chExt cx="1488" cy="467"/>
          </a:xfrm>
        </p:grpSpPr>
        <p:sp>
          <p:nvSpPr>
            <p:cNvPr id="29" name="Freeform 5"/>
            <p:cNvSpPr>
              <a:spLocks noEditPoints="1"/>
            </p:cNvSpPr>
            <p:nvPr userDrawn="1"/>
          </p:nvSpPr>
          <p:spPr bwMode="auto">
            <a:xfrm>
              <a:off x="1735" y="1981"/>
              <a:ext cx="1483" cy="147"/>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30" name="Freeform 6"/>
            <p:cNvSpPr>
              <a:spLocks noEditPoints="1"/>
            </p:cNvSpPr>
            <p:nvPr userDrawn="1"/>
          </p:nvSpPr>
          <p:spPr bwMode="auto">
            <a:xfrm>
              <a:off x="1731" y="1820"/>
              <a:ext cx="1449" cy="120"/>
            </a:xfrm>
            <a:custGeom>
              <a:avLst/>
              <a:gdLst>
                <a:gd name="T0" fmla="*/ 1353 w 1353"/>
                <a:gd name="T1" fmla="*/ 87 h 111"/>
                <a:gd name="T2" fmla="*/ 1344 w 1353"/>
                <a:gd name="T3" fmla="*/ 54 h 111"/>
                <a:gd name="T4" fmla="*/ 1322 w 1353"/>
                <a:gd name="T5" fmla="*/ 76 h 111"/>
                <a:gd name="T6" fmla="*/ 1249 w 1353"/>
                <a:gd name="T7" fmla="*/ 44 h 111"/>
                <a:gd name="T8" fmla="*/ 1250 w 1353"/>
                <a:gd name="T9" fmla="*/ 31 h 111"/>
                <a:gd name="T10" fmla="*/ 1269 w 1353"/>
                <a:gd name="T11" fmla="*/ 84 h 111"/>
                <a:gd name="T12" fmla="*/ 1283 w 1353"/>
                <a:gd name="T13" fmla="*/ 69 h 111"/>
                <a:gd name="T14" fmla="*/ 1169 w 1353"/>
                <a:gd name="T15" fmla="*/ 97 h 111"/>
                <a:gd name="T16" fmla="*/ 1202 w 1353"/>
                <a:gd name="T17" fmla="*/ 55 h 111"/>
                <a:gd name="T18" fmla="*/ 1202 w 1353"/>
                <a:gd name="T19" fmla="*/ 87 h 111"/>
                <a:gd name="T20" fmla="*/ 1064 w 1353"/>
                <a:gd name="T21" fmla="*/ 33 h 111"/>
                <a:gd name="T22" fmla="*/ 1066 w 1353"/>
                <a:gd name="T23" fmla="*/ 69 h 111"/>
                <a:gd name="T24" fmla="*/ 1101 w 1353"/>
                <a:gd name="T25" fmla="*/ 109 h 111"/>
                <a:gd name="T26" fmla="*/ 1000 w 1353"/>
                <a:gd name="T27" fmla="*/ 44 h 111"/>
                <a:gd name="T28" fmla="*/ 1001 w 1353"/>
                <a:gd name="T29" fmla="*/ 31 h 111"/>
                <a:gd name="T30" fmla="*/ 1020 w 1353"/>
                <a:gd name="T31" fmla="*/ 84 h 111"/>
                <a:gd name="T32" fmla="*/ 1034 w 1353"/>
                <a:gd name="T33" fmla="*/ 69 h 111"/>
                <a:gd name="T34" fmla="*/ 934 w 1353"/>
                <a:gd name="T35" fmla="*/ 109 h 111"/>
                <a:gd name="T36" fmla="*/ 941 w 1353"/>
                <a:gd name="T37" fmla="*/ 0 h 111"/>
                <a:gd name="T38" fmla="*/ 918 w 1353"/>
                <a:gd name="T39" fmla="*/ 87 h 111"/>
                <a:gd name="T40" fmla="*/ 885 w 1353"/>
                <a:gd name="T41" fmla="*/ 44 h 111"/>
                <a:gd name="T42" fmla="*/ 848 w 1353"/>
                <a:gd name="T43" fmla="*/ 71 h 111"/>
                <a:gd name="T44" fmla="*/ 836 w 1353"/>
                <a:gd name="T45" fmla="*/ 29 h 111"/>
                <a:gd name="T46" fmla="*/ 821 w 1353"/>
                <a:gd name="T47" fmla="*/ 83 h 111"/>
                <a:gd name="T48" fmla="*/ 802 w 1353"/>
                <a:gd name="T49" fmla="*/ 111 h 111"/>
                <a:gd name="T50" fmla="*/ 801 w 1353"/>
                <a:gd name="T51" fmla="*/ 23 h 111"/>
                <a:gd name="T52" fmla="*/ 667 w 1353"/>
                <a:gd name="T53" fmla="*/ 43 h 111"/>
                <a:gd name="T54" fmla="*/ 667 w 1353"/>
                <a:gd name="T55" fmla="*/ 109 h 111"/>
                <a:gd name="T56" fmla="*/ 702 w 1353"/>
                <a:gd name="T57" fmla="*/ 64 h 111"/>
                <a:gd name="T58" fmla="*/ 690 w 1353"/>
                <a:gd name="T59" fmla="*/ 31 h 111"/>
                <a:gd name="T60" fmla="*/ 634 w 1353"/>
                <a:gd name="T61" fmla="*/ 46 h 111"/>
                <a:gd name="T62" fmla="*/ 599 w 1353"/>
                <a:gd name="T63" fmla="*/ 15 h 111"/>
                <a:gd name="T64" fmla="*/ 598 w 1353"/>
                <a:gd name="T65" fmla="*/ 46 h 111"/>
                <a:gd name="T66" fmla="*/ 637 w 1353"/>
                <a:gd name="T67" fmla="*/ 95 h 111"/>
                <a:gd name="T68" fmla="*/ 560 w 1353"/>
                <a:gd name="T69" fmla="*/ 4 h 111"/>
                <a:gd name="T70" fmla="*/ 490 w 1353"/>
                <a:gd name="T71" fmla="*/ 88 h 111"/>
                <a:gd name="T72" fmla="*/ 503 w 1353"/>
                <a:gd name="T73" fmla="*/ 99 h 111"/>
                <a:gd name="T74" fmla="*/ 478 w 1353"/>
                <a:gd name="T75" fmla="*/ 51 h 111"/>
                <a:gd name="T76" fmla="*/ 503 w 1353"/>
                <a:gd name="T77" fmla="*/ 66 h 111"/>
                <a:gd name="T78" fmla="*/ 526 w 1353"/>
                <a:gd name="T79" fmla="*/ 98 h 111"/>
                <a:gd name="T80" fmla="*/ 538 w 1353"/>
                <a:gd name="T81" fmla="*/ 98 h 111"/>
                <a:gd name="T82" fmla="*/ 430 w 1353"/>
                <a:gd name="T83" fmla="*/ 44 h 111"/>
                <a:gd name="T84" fmla="*/ 462 w 1353"/>
                <a:gd name="T85" fmla="*/ 90 h 111"/>
                <a:gd name="T86" fmla="*/ 464 w 1353"/>
                <a:gd name="T87" fmla="*/ 73 h 111"/>
                <a:gd name="T88" fmla="*/ 360 w 1353"/>
                <a:gd name="T89" fmla="*/ 54 h 111"/>
                <a:gd name="T90" fmla="*/ 296 w 1353"/>
                <a:gd name="T91" fmla="*/ 109 h 111"/>
                <a:gd name="T92" fmla="*/ 360 w 1353"/>
                <a:gd name="T93" fmla="*/ 109 h 111"/>
                <a:gd name="T94" fmla="*/ 203 w 1353"/>
                <a:gd name="T95" fmla="*/ 97 h 111"/>
                <a:gd name="T96" fmla="*/ 226 w 1353"/>
                <a:gd name="T97" fmla="*/ 75 h 111"/>
                <a:gd name="T98" fmla="*/ 224 w 1353"/>
                <a:gd name="T99" fmla="*/ 42 h 111"/>
                <a:gd name="T100" fmla="*/ 225 w 1353"/>
                <a:gd name="T101" fmla="*/ 99 h 111"/>
                <a:gd name="T102" fmla="*/ 241 w 1353"/>
                <a:gd name="T103" fmla="*/ 2 h 111"/>
                <a:gd name="T104" fmla="*/ 100 w 1353"/>
                <a:gd name="T105" fmla="*/ 43 h 111"/>
                <a:gd name="T106" fmla="*/ 101 w 1353"/>
                <a:gd name="T107" fmla="*/ 109 h 111"/>
                <a:gd name="T108" fmla="*/ 136 w 1353"/>
                <a:gd name="T109" fmla="*/ 64 h 111"/>
                <a:gd name="T110" fmla="*/ 124 w 1353"/>
                <a:gd name="T111" fmla="*/ 31 h 111"/>
                <a:gd name="T112" fmla="*/ 48 w 1353"/>
                <a:gd name="T113" fmla="*/ 74 h 111"/>
                <a:gd name="T114" fmla="*/ 63 w 1353"/>
                <a:gd name="T115" fmla="*/ 61 h 111"/>
                <a:gd name="T116" fmla="*/ 33 w 1353"/>
                <a:gd name="T117" fmla="*/ 44 h 111"/>
                <a:gd name="T118" fmla="*/ 25 w 1353"/>
                <a:gd name="T119" fmla="*/ 111 h 111"/>
                <a:gd name="T120" fmla="*/ 72 w 1353"/>
                <a:gd name="T121"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3" h="111">
                  <a:moveTo>
                    <a:pt x="1302" y="86"/>
                  </a:moveTo>
                  <a:cubicBezTo>
                    <a:pt x="1294" y="95"/>
                    <a:pt x="1294" y="95"/>
                    <a:pt x="1294" y="95"/>
                  </a:cubicBezTo>
                  <a:cubicBezTo>
                    <a:pt x="1299" y="103"/>
                    <a:pt x="1308" y="111"/>
                    <a:pt x="1324" y="111"/>
                  </a:cubicBezTo>
                  <a:cubicBezTo>
                    <a:pt x="1341" y="111"/>
                    <a:pt x="1353" y="101"/>
                    <a:pt x="1353" y="87"/>
                  </a:cubicBezTo>
                  <a:cubicBezTo>
                    <a:pt x="1353" y="72"/>
                    <a:pt x="1342" y="67"/>
                    <a:pt x="1328" y="64"/>
                  </a:cubicBezTo>
                  <a:cubicBezTo>
                    <a:pt x="1319" y="61"/>
                    <a:pt x="1311" y="59"/>
                    <a:pt x="1311" y="52"/>
                  </a:cubicBezTo>
                  <a:cubicBezTo>
                    <a:pt x="1311" y="47"/>
                    <a:pt x="1316" y="44"/>
                    <a:pt x="1323" y="44"/>
                  </a:cubicBezTo>
                  <a:cubicBezTo>
                    <a:pt x="1332" y="44"/>
                    <a:pt x="1340" y="49"/>
                    <a:pt x="1344" y="54"/>
                  </a:cubicBezTo>
                  <a:cubicBezTo>
                    <a:pt x="1352" y="44"/>
                    <a:pt x="1352" y="44"/>
                    <a:pt x="1352" y="44"/>
                  </a:cubicBezTo>
                  <a:cubicBezTo>
                    <a:pt x="1346" y="36"/>
                    <a:pt x="1336" y="31"/>
                    <a:pt x="1324" y="31"/>
                  </a:cubicBezTo>
                  <a:cubicBezTo>
                    <a:pt x="1308" y="31"/>
                    <a:pt x="1296" y="40"/>
                    <a:pt x="1296" y="53"/>
                  </a:cubicBezTo>
                  <a:cubicBezTo>
                    <a:pt x="1296" y="67"/>
                    <a:pt x="1308" y="73"/>
                    <a:pt x="1322" y="76"/>
                  </a:cubicBezTo>
                  <a:cubicBezTo>
                    <a:pt x="1333" y="79"/>
                    <a:pt x="1338" y="82"/>
                    <a:pt x="1338" y="88"/>
                  </a:cubicBezTo>
                  <a:cubicBezTo>
                    <a:pt x="1338" y="94"/>
                    <a:pt x="1333" y="98"/>
                    <a:pt x="1324" y="98"/>
                  </a:cubicBezTo>
                  <a:cubicBezTo>
                    <a:pt x="1314" y="98"/>
                    <a:pt x="1306" y="92"/>
                    <a:pt x="1302" y="86"/>
                  </a:cubicBezTo>
                  <a:moveTo>
                    <a:pt x="1249" y="44"/>
                  </a:moveTo>
                  <a:cubicBezTo>
                    <a:pt x="1260" y="44"/>
                    <a:pt x="1266" y="51"/>
                    <a:pt x="1267" y="62"/>
                  </a:cubicBezTo>
                  <a:cubicBezTo>
                    <a:pt x="1229" y="62"/>
                    <a:pt x="1229" y="62"/>
                    <a:pt x="1229" y="62"/>
                  </a:cubicBezTo>
                  <a:cubicBezTo>
                    <a:pt x="1231" y="51"/>
                    <a:pt x="1239" y="44"/>
                    <a:pt x="1249" y="44"/>
                  </a:cubicBezTo>
                  <a:moveTo>
                    <a:pt x="1250" y="31"/>
                  </a:moveTo>
                  <a:cubicBezTo>
                    <a:pt x="1228" y="31"/>
                    <a:pt x="1213" y="48"/>
                    <a:pt x="1213" y="71"/>
                  </a:cubicBezTo>
                  <a:cubicBezTo>
                    <a:pt x="1213" y="95"/>
                    <a:pt x="1229" y="111"/>
                    <a:pt x="1250" y="111"/>
                  </a:cubicBezTo>
                  <a:cubicBezTo>
                    <a:pt x="1265" y="111"/>
                    <a:pt x="1277" y="101"/>
                    <a:pt x="1281" y="90"/>
                  </a:cubicBezTo>
                  <a:cubicBezTo>
                    <a:pt x="1269" y="84"/>
                    <a:pt x="1269" y="84"/>
                    <a:pt x="1269" y="84"/>
                  </a:cubicBezTo>
                  <a:cubicBezTo>
                    <a:pt x="1265" y="93"/>
                    <a:pt x="1258" y="97"/>
                    <a:pt x="1250" y="97"/>
                  </a:cubicBezTo>
                  <a:cubicBezTo>
                    <a:pt x="1238" y="97"/>
                    <a:pt x="1229" y="89"/>
                    <a:pt x="1228" y="73"/>
                  </a:cubicBezTo>
                  <a:cubicBezTo>
                    <a:pt x="1283" y="73"/>
                    <a:pt x="1283" y="73"/>
                    <a:pt x="1283" y="73"/>
                  </a:cubicBezTo>
                  <a:cubicBezTo>
                    <a:pt x="1283" y="69"/>
                    <a:pt x="1283" y="69"/>
                    <a:pt x="1283" y="69"/>
                  </a:cubicBezTo>
                  <a:cubicBezTo>
                    <a:pt x="1283" y="48"/>
                    <a:pt x="1271" y="31"/>
                    <a:pt x="1250" y="31"/>
                  </a:cubicBezTo>
                  <a:moveTo>
                    <a:pt x="1202" y="87"/>
                  </a:moveTo>
                  <a:cubicBezTo>
                    <a:pt x="1188" y="81"/>
                    <a:pt x="1188" y="81"/>
                    <a:pt x="1188" y="81"/>
                  </a:cubicBezTo>
                  <a:cubicBezTo>
                    <a:pt x="1186" y="92"/>
                    <a:pt x="1177" y="97"/>
                    <a:pt x="1169" y="97"/>
                  </a:cubicBezTo>
                  <a:cubicBezTo>
                    <a:pt x="1156" y="97"/>
                    <a:pt x="1147" y="88"/>
                    <a:pt x="1147" y="71"/>
                  </a:cubicBezTo>
                  <a:cubicBezTo>
                    <a:pt x="1147" y="55"/>
                    <a:pt x="1155" y="44"/>
                    <a:pt x="1169" y="44"/>
                  </a:cubicBezTo>
                  <a:cubicBezTo>
                    <a:pt x="1177" y="44"/>
                    <a:pt x="1186" y="50"/>
                    <a:pt x="1188" y="60"/>
                  </a:cubicBezTo>
                  <a:cubicBezTo>
                    <a:pt x="1202" y="55"/>
                    <a:pt x="1202" y="55"/>
                    <a:pt x="1202" y="55"/>
                  </a:cubicBezTo>
                  <a:cubicBezTo>
                    <a:pt x="1199" y="40"/>
                    <a:pt x="1185" y="31"/>
                    <a:pt x="1169" y="31"/>
                  </a:cubicBezTo>
                  <a:cubicBezTo>
                    <a:pt x="1146" y="31"/>
                    <a:pt x="1132" y="47"/>
                    <a:pt x="1132" y="71"/>
                  </a:cubicBezTo>
                  <a:cubicBezTo>
                    <a:pt x="1132" y="95"/>
                    <a:pt x="1147" y="111"/>
                    <a:pt x="1169" y="111"/>
                  </a:cubicBezTo>
                  <a:cubicBezTo>
                    <a:pt x="1185" y="111"/>
                    <a:pt x="1199" y="101"/>
                    <a:pt x="1202" y="87"/>
                  </a:cubicBezTo>
                  <a:moveTo>
                    <a:pt x="1089" y="31"/>
                  </a:moveTo>
                  <a:cubicBezTo>
                    <a:pt x="1079" y="31"/>
                    <a:pt x="1071" y="36"/>
                    <a:pt x="1066" y="43"/>
                  </a:cubicBezTo>
                  <a:cubicBezTo>
                    <a:pt x="1065" y="43"/>
                    <a:pt x="1065" y="43"/>
                    <a:pt x="1065" y="43"/>
                  </a:cubicBezTo>
                  <a:cubicBezTo>
                    <a:pt x="1064" y="33"/>
                    <a:pt x="1064" y="33"/>
                    <a:pt x="1064" y="33"/>
                  </a:cubicBezTo>
                  <a:cubicBezTo>
                    <a:pt x="1050" y="33"/>
                    <a:pt x="1050" y="33"/>
                    <a:pt x="1050" y="33"/>
                  </a:cubicBezTo>
                  <a:cubicBezTo>
                    <a:pt x="1050" y="109"/>
                    <a:pt x="1050" y="109"/>
                    <a:pt x="1050" y="109"/>
                  </a:cubicBezTo>
                  <a:cubicBezTo>
                    <a:pt x="1066" y="109"/>
                    <a:pt x="1066" y="109"/>
                    <a:pt x="1066" y="109"/>
                  </a:cubicBezTo>
                  <a:cubicBezTo>
                    <a:pt x="1066" y="69"/>
                    <a:pt x="1066" y="69"/>
                    <a:pt x="1066" y="69"/>
                  </a:cubicBezTo>
                  <a:cubicBezTo>
                    <a:pt x="1066" y="60"/>
                    <a:pt x="1067" y="55"/>
                    <a:pt x="1070" y="52"/>
                  </a:cubicBezTo>
                  <a:cubicBezTo>
                    <a:pt x="1074" y="47"/>
                    <a:pt x="1080" y="45"/>
                    <a:pt x="1086" y="45"/>
                  </a:cubicBezTo>
                  <a:cubicBezTo>
                    <a:pt x="1096" y="45"/>
                    <a:pt x="1101" y="50"/>
                    <a:pt x="1101" y="64"/>
                  </a:cubicBezTo>
                  <a:cubicBezTo>
                    <a:pt x="1101" y="109"/>
                    <a:pt x="1101" y="109"/>
                    <a:pt x="1101" y="109"/>
                  </a:cubicBezTo>
                  <a:cubicBezTo>
                    <a:pt x="1116" y="109"/>
                    <a:pt x="1116" y="109"/>
                    <a:pt x="1116" y="109"/>
                  </a:cubicBezTo>
                  <a:cubicBezTo>
                    <a:pt x="1116" y="59"/>
                    <a:pt x="1116" y="59"/>
                    <a:pt x="1116" y="59"/>
                  </a:cubicBezTo>
                  <a:cubicBezTo>
                    <a:pt x="1116" y="38"/>
                    <a:pt x="1104" y="31"/>
                    <a:pt x="1089" y="31"/>
                  </a:cubicBezTo>
                  <a:moveTo>
                    <a:pt x="1000" y="44"/>
                  </a:moveTo>
                  <a:cubicBezTo>
                    <a:pt x="1011" y="44"/>
                    <a:pt x="1018" y="51"/>
                    <a:pt x="1019" y="62"/>
                  </a:cubicBezTo>
                  <a:cubicBezTo>
                    <a:pt x="981" y="62"/>
                    <a:pt x="981" y="62"/>
                    <a:pt x="981" y="62"/>
                  </a:cubicBezTo>
                  <a:cubicBezTo>
                    <a:pt x="983" y="51"/>
                    <a:pt x="990" y="44"/>
                    <a:pt x="1000" y="44"/>
                  </a:cubicBezTo>
                  <a:moveTo>
                    <a:pt x="1001" y="31"/>
                  </a:moveTo>
                  <a:cubicBezTo>
                    <a:pt x="979" y="31"/>
                    <a:pt x="965" y="48"/>
                    <a:pt x="965" y="71"/>
                  </a:cubicBezTo>
                  <a:cubicBezTo>
                    <a:pt x="965" y="95"/>
                    <a:pt x="980" y="111"/>
                    <a:pt x="1001" y="111"/>
                  </a:cubicBezTo>
                  <a:cubicBezTo>
                    <a:pt x="1017" y="111"/>
                    <a:pt x="1029" y="101"/>
                    <a:pt x="1032" y="90"/>
                  </a:cubicBezTo>
                  <a:cubicBezTo>
                    <a:pt x="1020" y="84"/>
                    <a:pt x="1020" y="84"/>
                    <a:pt x="1020" y="84"/>
                  </a:cubicBezTo>
                  <a:cubicBezTo>
                    <a:pt x="1017" y="93"/>
                    <a:pt x="1010" y="97"/>
                    <a:pt x="1001" y="97"/>
                  </a:cubicBezTo>
                  <a:cubicBezTo>
                    <a:pt x="990" y="97"/>
                    <a:pt x="981" y="89"/>
                    <a:pt x="980" y="73"/>
                  </a:cubicBezTo>
                  <a:cubicBezTo>
                    <a:pt x="1034" y="73"/>
                    <a:pt x="1034" y="73"/>
                    <a:pt x="1034" y="73"/>
                  </a:cubicBezTo>
                  <a:cubicBezTo>
                    <a:pt x="1034" y="69"/>
                    <a:pt x="1034" y="69"/>
                    <a:pt x="1034" y="69"/>
                  </a:cubicBezTo>
                  <a:cubicBezTo>
                    <a:pt x="1035" y="48"/>
                    <a:pt x="1023" y="31"/>
                    <a:pt x="1001" y="31"/>
                  </a:cubicBezTo>
                  <a:moveTo>
                    <a:pt x="949" y="33"/>
                  </a:moveTo>
                  <a:cubicBezTo>
                    <a:pt x="934" y="33"/>
                    <a:pt x="934" y="33"/>
                    <a:pt x="934" y="33"/>
                  </a:cubicBezTo>
                  <a:cubicBezTo>
                    <a:pt x="934" y="109"/>
                    <a:pt x="934" y="109"/>
                    <a:pt x="934" y="109"/>
                  </a:cubicBezTo>
                  <a:cubicBezTo>
                    <a:pt x="949" y="109"/>
                    <a:pt x="949" y="109"/>
                    <a:pt x="949" y="109"/>
                  </a:cubicBezTo>
                  <a:lnTo>
                    <a:pt x="949" y="33"/>
                  </a:lnTo>
                  <a:close/>
                  <a:moveTo>
                    <a:pt x="951" y="10"/>
                  </a:moveTo>
                  <a:cubicBezTo>
                    <a:pt x="951" y="5"/>
                    <a:pt x="947" y="0"/>
                    <a:pt x="941" y="0"/>
                  </a:cubicBezTo>
                  <a:cubicBezTo>
                    <a:pt x="936" y="0"/>
                    <a:pt x="931" y="5"/>
                    <a:pt x="931" y="10"/>
                  </a:cubicBezTo>
                  <a:cubicBezTo>
                    <a:pt x="931" y="16"/>
                    <a:pt x="936" y="20"/>
                    <a:pt x="941" y="20"/>
                  </a:cubicBezTo>
                  <a:cubicBezTo>
                    <a:pt x="947" y="20"/>
                    <a:pt x="951" y="16"/>
                    <a:pt x="951" y="10"/>
                  </a:cubicBezTo>
                  <a:moveTo>
                    <a:pt x="918" y="87"/>
                  </a:moveTo>
                  <a:cubicBezTo>
                    <a:pt x="904" y="81"/>
                    <a:pt x="904" y="81"/>
                    <a:pt x="904" y="81"/>
                  </a:cubicBezTo>
                  <a:cubicBezTo>
                    <a:pt x="902" y="92"/>
                    <a:pt x="893" y="97"/>
                    <a:pt x="885" y="97"/>
                  </a:cubicBezTo>
                  <a:cubicBezTo>
                    <a:pt x="872" y="97"/>
                    <a:pt x="863" y="88"/>
                    <a:pt x="863" y="71"/>
                  </a:cubicBezTo>
                  <a:cubicBezTo>
                    <a:pt x="863" y="55"/>
                    <a:pt x="871" y="44"/>
                    <a:pt x="885" y="44"/>
                  </a:cubicBezTo>
                  <a:cubicBezTo>
                    <a:pt x="893" y="44"/>
                    <a:pt x="902" y="50"/>
                    <a:pt x="904" y="60"/>
                  </a:cubicBezTo>
                  <a:cubicBezTo>
                    <a:pt x="918" y="55"/>
                    <a:pt x="918" y="55"/>
                    <a:pt x="918" y="55"/>
                  </a:cubicBezTo>
                  <a:cubicBezTo>
                    <a:pt x="915" y="40"/>
                    <a:pt x="901" y="31"/>
                    <a:pt x="885" y="31"/>
                  </a:cubicBezTo>
                  <a:cubicBezTo>
                    <a:pt x="862" y="31"/>
                    <a:pt x="848" y="47"/>
                    <a:pt x="848" y="71"/>
                  </a:cubicBezTo>
                  <a:cubicBezTo>
                    <a:pt x="848" y="95"/>
                    <a:pt x="863" y="111"/>
                    <a:pt x="885" y="111"/>
                  </a:cubicBezTo>
                  <a:cubicBezTo>
                    <a:pt x="901" y="111"/>
                    <a:pt x="915" y="101"/>
                    <a:pt x="918" y="87"/>
                  </a:cubicBezTo>
                  <a:moveTo>
                    <a:pt x="822" y="36"/>
                  </a:moveTo>
                  <a:cubicBezTo>
                    <a:pt x="836" y="29"/>
                    <a:pt x="836" y="29"/>
                    <a:pt x="836" y="29"/>
                  </a:cubicBezTo>
                  <a:cubicBezTo>
                    <a:pt x="831" y="17"/>
                    <a:pt x="819" y="8"/>
                    <a:pt x="802" y="8"/>
                  </a:cubicBezTo>
                  <a:cubicBezTo>
                    <a:pt x="783" y="8"/>
                    <a:pt x="769" y="20"/>
                    <a:pt x="769" y="35"/>
                  </a:cubicBezTo>
                  <a:cubicBezTo>
                    <a:pt x="769" y="50"/>
                    <a:pt x="778" y="58"/>
                    <a:pt x="798" y="65"/>
                  </a:cubicBezTo>
                  <a:cubicBezTo>
                    <a:pt x="814" y="70"/>
                    <a:pt x="821" y="74"/>
                    <a:pt x="821" y="83"/>
                  </a:cubicBezTo>
                  <a:cubicBezTo>
                    <a:pt x="821" y="92"/>
                    <a:pt x="813" y="97"/>
                    <a:pt x="803" y="97"/>
                  </a:cubicBezTo>
                  <a:cubicBezTo>
                    <a:pt x="791" y="97"/>
                    <a:pt x="783" y="91"/>
                    <a:pt x="779" y="80"/>
                  </a:cubicBezTo>
                  <a:cubicBezTo>
                    <a:pt x="765" y="89"/>
                    <a:pt x="765" y="89"/>
                    <a:pt x="765" y="89"/>
                  </a:cubicBezTo>
                  <a:cubicBezTo>
                    <a:pt x="772" y="103"/>
                    <a:pt x="785" y="111"/>
                    <a:pt x="802" y="111"/>
                  </a:cubicBezTo>
                  <a:cubicBezTo>
                    <a:pt x="822" y="111"/>
                    <a:pt x="837" y="99"/>
                    <a:pt x="837" y="81"/>
                  </a:cubicBezTo>
                  <a:cubicBezTo>
                    <a:pt x="837" y="66"/>
                    <a:pt x="826" y="58"/>
                    <a:pt x="806" y="51"/>
                  </a:cubicBezTo>
                  <a:cubicBezTo>
                    <a:pt x="794" y="47"/>
                    <a:pt x="786" y="44"/>
                    <a:pt x="786" y="35"/>
                  </a:cubicBezTo>
                  <a:cubicBezTo>
                    <a:pt x="786" y="28"/>
                    <a:pt x="791" y="23"/>
                    <a:pt x="801" y="23"/>
                  </a:cubicBezTo>
                  <a:cubicBezTo>
                    <a:pt x="811" y="23"/>
                    <a:pt x="819" y="28"/>
                    <a:pt x="822" y="36"/>
                  </a:cubicBezTo>
                  <a:moveTo>
                    <a:pt x="690" y="31"/>
                  </a:moveTo>
                  <a:cubicBezTo>
                    <a:pt x="680" y="31"/>
                    <a:pt x="671" y="36"/>
                    <a:pt x="667" y="43"/>
                  </a:cubicBezTo>
                  <a:cubicBezTo>
                    <a:pt x="667" y="43"/>
                    <a:pt x="667" y="43"/>
                    <a:pt x="667" y="43"/>
                  </a:cubicBezTo>
                  <a:cubicBezTo>
                    <a:pt x="667" y="2"/>
                    <a:pt x="667" y="2"/>
                    <a:pt x="667" y="2"/>
                  </a:cubicBezTo>
                  <a:cubicBezTo>
                    <a:pt x="651" y="4"/>
                    <a:pt x="651" y="4"/>
                    <a:pt x="651" y="4"/>
                  </a:cubicBezTo>
                  <a:cubicBezTo>
                    <a:pt x="651" y="109"/>
                    <a:pt x="651" y="109"/>
                    <a:pt x="651" y="109"/>
                  </a:cubicBezTo>
                  <a:cubicBezTo>
                    <a:pt x="667" y="109"/>
                    <a:pt x="667" y="109"/>
                    <a:pt x="667" y="109"/>
                  </a:cubicBezTo>
                  <a:cubicBezTo>
                    <a:pt x="667" y="69"/>
                    <a:pt x="667" y="69"/>
                    <a:pt x="667" y="69"/>
                  </a:cubicBezTo>
                  <a:cubicBezTo>
                    <a:pt x="667" y="60"/>
                    <a:pt x="668" y="55"/>
                    <a:pt x="671" y="52"/>
                  </a:cubicBezTo>
                  <a:cubicBezTo>
                    <a:pt x="675" y="47"/>
                    <a:pt x="681" y="45"/>
                    <a:pt x="687" y="45"/>
                  </a:cubicBezTo>
                  <a:cubicBezTo>
                    <a:pt x="697" y="45"/>
                    <a:pt x="702" y="50"/>
                    <a:pt x="702" y="64"/>
                  </a:cubicBezTo>
                  <a:cubicBezTo>
                    <a:pt x="702" y="109"/>
                    <a:pt x="702" y="109"/>
                    <a:pt x="702" y="109"/>
                  </a:cubicBezTo>
                  <a:cubicBezTo>
                    <a:pt x="717" y="109"/>
                    <a:pt x="717" y="109"/>
                    <a:pt x="717" y="109"/>
                  </a:cubicBezTo>
                  <a:cubicBezTo>
                    <a:pt x="717" y="59"/>
                    <a:pt x="717" y="59"/>
                    <a:pt x="717" y="59"/>
                  </a:cubicBezTo>
                  <a:cubicBezTo>
                    <a:pt x="717" y="38"/>
                    <a:pt x="705" y="31"/>
                    <a:pt x="690" y="31"/>
                  </a:cubicBezTo>
                  <a:moveTo>
                    <a:pt x="628" y="96"/>
                  </a:moveTo>
                  <a:cubicBezTo>
                    <a:pt x="619" y="96"/>
                    <a:pt x="614" y="91"/>
                    <a:pt x="614" y="81"/>
                  </a:cubicBezTo>
                  <a:cubicBezTo>
                    <a:pt x="614" y="46"/>
                    <a:pt x="614" y="46"/>
                    <a:pt x="614" y="46"/>
                  </a:cubicBezTo>
                  <a:cubicBezTo>
                    <a:pt x="634" y="46"/>
                    <a:pt x="634" y="46"/>
                    <a:pt x="634" y="46"/>
                  </a:cubicBezTo>
                  <a:cubicBezTo>
                    <a:pt x="634" y="33"/>
                    <a:pt x="634" y="33"/>
                    <a:pt x="634" y="33"/>
                  </a:cubicBezTo>
                  <a:cubicBezTo>
                    <a:pt x="614" y="33"/>
                    <a:pt x="614" y="33"/>
                    <a:pt x="614" y="33"/>
                  </a:cubicBezTo>
                  <a:cubicBezTo>
                    <a:pt x="614" y="13"/>
                    <a:pt x="614" y="13"/>
                    <a:pt x="614" y="13"/>
                  </a:cubicBezTo>
                  <a:cubicBezTo>
                    <a:pt x="599" y="15"/>
                    <a:pt x="599" y="15"/>
                    <a:pt x="599" y="15"/>
                  </a:cubicBezTo>
                  <a:cubicBezTo>
                    <a:pt x="599" y="33"/>
                    <a:pt x="599" y="33"/>
                    <a:pt x="599" y="33"/>
                  </a:cubicBezTo>
                  <a:cubicBezTo>
                    <a:pt x="589" y="33"/>
                    <a:pt x="589" y="33"/>
                    <a:pt x="589" y="33"/>
                  </a:cubicBezTo>
                  <a:cubicBezTo>
                    <a:pt x="589" y="46"/>
                    <a:pt x="589" y="46"/>
                    <a:pt x="589" y="46"/>
                  </a:cubicBezTo>
                  <a:cubicBezTo>
                    <a:pt x="598" y="46"/>
                    <a:pt x="598" y="46"/>
                    <a:pt x="598" y="46"/>
                  </a:cubicBezTo>
                  <a:cubicBezTo>
                    <a:pt x="598" y="82"/>
                    <a:pt x="598" y="82"/>
                    <a:pt x="598" y="82"/>
                  </a:cubicBezTo>
                  <a:cubicBezTo>
                    <a:pt x="598" y="104"/>
                    <a:pt x="613" y="110"/>
                    <a:pt x="627" y="110"/>
                  </a:cubicBezTo>
                  <a:cubicBezTo>
                    <a:pt x="631" y="110"/>
                    <a:pt x="635" y="110"/>
                    <a:pt x="637" y="109"/>
                  </a:cubicBezTo>
                  <a:cubicBezTo>
                    <a:pt x="637" y="95"/>
                    <a:pt x="637" y="95"/>
                    <a:pt x="637" y="95"/>
                  </a:cubicBezTo>
                  <a:cubicBezTo>
                    <a:pt x="635" y="96"/>
                    <a:pt x="631" y="96"/>
                    <a:pt x="628" y="96"/>
                  </a:cubicBezTo>
                  <a:moveTo>
                    <a:pt x="576" y="109"/>
                  </a:moveTo>
                  <a:cubicBezTo>
                    <a:pt x="576" y="2"/>
                    <a:pt x="576" y="2"/>
                    <a:pt x="576" y="2"/>
                  </a:cubicBezTo>
                  <a:cubicBezTo>
                    <a:pt x="560" y="4"/>
                    <a:pt x="560" y="4"/>
                    <a:pt x="560" y="4"/>
                  </a:cubicBezTo>
                  <a:cubicBezTo>
                    <a:pt x="560" y="109"/>
                    <a:pt x="560" y="109"/>
                    <a:pt x="560" y="109"/>
                  </a:cubicBezTo>
                  <a:lnTo>
                    <a:pt x="576" y="109"/>
                  </a:lnTo>
                  <a:close/>
                  <a:moveTo>
                    <a:pt x="503" y="99"/>
                  </a:moveTo>
                  <a:cubicBezTo>
                    <a:pt x="495" y="99"/>
                    <a:pt x="490" y="95"/>
                    <a:pt x="490" y="88"/>
                  </a:cubicBezTo>
                  <a:cubicBezTo>
                    <a:pt x="490" y="81"/>
                    <a:pt x="495" y="77"/>
                    <a:pt x="507" y="76"/>
                  </a:cubicBezTo>
                  <a:cubicBezTo>
                    <a:pt x="523" y="74"/>
                    <a:pt x="523" y="74"/>
                    <a:pt x="523" y="74"/>
                  </a:cubicBezTo>
                  <a:cubicBezTo>
                    <a:pt x="523" y="79"/>
                    <a:pt x="523" y="79"/>
                    <a:pt x="523" y="79"/>
                  </a:cubicBezTo>
                  <a:cubicBezTo>
                    <a:pt x="523" y="92"/>
                    <a:pt x="512" y="99"/>
                    <a:pt x="503" y="99"/>
                  </a:cubicBezTo>
                  <a:moveTo>
                    <a:pt x="538" y="98"/>
                  </a:moveTo>
                  <a:cubicBezTo>
                    <a:pt x="538" y="61"/>
                    <a:pt x="538" y="61"/>
                    <a:pt x="538" y="61"/>
                  </a:cubicBezTo>
                  <a:cubicBezTo>
                    <a:pt x="538" y="38"/>
                    <a:pt x="525" y="31"/>
                    <a:pt x="509" y="31"/>
                  </a:cubicBezTo>
                  <a:cubicBezTo>
                    <a:pt x="493" y="31"/>
                    <a:pt x="482" y="39"/>
                    <a:pt x="478" y="51"/>
                  </a:cubicBezTo>
                  <a:cubicBezTo>
                    <a:pt x="491" y="56"/>
                    <a:pt x="491" y="56"/>
                    <a:pt x="491" y="56"/>
                  </a:cubicBezTo>
                  <a:cubicBezTo>
                    <a:pt x="493" y="49"/>
                    <a:pt x="498" y="44"/>
                    <a:pt x="508" y="44"/>
                  </a:cubicBezTo>
                  <a:cubicBezTo>
                    <a:pt x="518" y="44"/>
                    <a:pt x="523" y="50"/>
                    <a:pt x="523" y="63"/>
                  </a:cubicBezTo>
                  <a:cubicBezTo>
                    <a:pt x="503" y="66"/>
                    <a:pt x="503" y="66"/>
                    <a:pt x="503" y="66"/>
                  </a:cubicBezTo>
                  <a:cubicBezTo>
                    <a:pt x="485" y="68"/>
                    <a:pt x="475" y="75"/>
                    <a:pt x="475" y="89"/>
                  </a:cubicBezTo>
                  <a:cubicBezTo>
                    <a:pt x="475" y="103"/>
                    <a:pt x="486" y="111"/>
                    <a:pt x="500" y="111"/>
                  </a:cubicBezTo>
                  <a:cubicBezTo>
                    <a:pt x="512" y="111"/>
                    <a:pt x="521" y="105"/>
                    <a:pt x="525" y="98"/>
                  </a:cubicBezTo>
                  <a:cubicBezTo>
                    <a:pt x="526" y="98"/>
                    <a:pt x="526" y="98"/>
                    <a:pt x="526" y="98"/>
                  </a:cubicBezTo>
                  <a:cubicBezTo>
                    <a:pt x="526" y="109"/>
                    <a:pt x="526" y="109"/>
                    <a:pt x="526" y="109"/>
                  </a:cubicBezTo>
                  <a:cubicBezTo>
                    <a:pt x="547" y="109"/>
                    <a:pt x="547" y="109"/>
                    <a:pt x="547" y="109"/>
                  </a:cubicBezTo>
                  <a:cubicBezTo>
                    <a:pt x="547" y="98"/>
                    <a:pt x="547" y="98"/>
                    <a:pt x="547" y="98"/>
                  </a:cubicBezTo>
                  <a:lnTo>
                    <a:pt x="538" y="98"/>
                  </a:lnTo>
                  <a:close/>
                  <a:moveTo>
                    <a:pt x="430" y="44"/>
                  </a:moveTo>
                  <a:cubicBezTo>
                    <a:pt x="441" y="44"/>
                    <a:pt x="447" y="51"/>
                    <a:pt x="448" y="62"/>
                  </a:cubicBezTo>
                  <a:cubicBezTo>
                    <a:pt x="410" y="62"/>
                    <a:pt x="410" y="62"/>
                    <a:pt x="410" y="62"/>
                  </a:cubicBezTo>
                  <a:cubicBezTo>
                    <a:pt x="412" y="51"/>
                    <a:pt x="420" y="44"/>
                    <a:pt x="430" y="44"/>
                  </a:cubicBezTo>
                  <a:moveTo>
                    <a:pt x="431" y="31"/>
                  </a:moveTo>
                  <a:cubicBezTo>
                    <a:pt x="409" y="31"/>
                    <a:pt x="394" y="48"/>
                    <a:pt x="394" y="71"/>
                  </a:cubicBezTo>
                  <a:cubicBezTo>
                    <a:pt x="394" y="95"/>
                    <a:pt x="410" y="111"/>
                    <a:pt x="431" y="111"/>
                  </a:cubicBezTo>
                  <a:cubicBezTo>
                    <a:pt x="446" y="111"/>
                    <a:pt x="458" y="101"/>
                    <a:pt x="462" y="90"/>
                  </a:cubicBezTo>
                  <a:cubicBezTo>
                    <a:pt x="450" y="84"/>
                    <a:pt x="450" y="84"/>
                    <a:pt x="450" y="84"/>
                  </a:cubicBezTo>
                  <a:cubicBezTo>
                    <a:pt x="446" y="93"/>
                    <a:pt x="439" y="97"/>
                    <a:pt x="431" y="97"/>
                  </a:cubicBezTo>
                  <a:cubicBezTo>
                    <a:pt x="419" y="97"/>
                    <a:pt x="410" y="89"/>
                    <a:pt x="409" y="73"/>
                  </a:cubicBezTo>
                  <a:cubicBezTo>
                    <a:pt x="464" y="73"/>
                    <a:pt x="464" y="73"/>
                    <a:pt x="464" y="73"/>
                  </a:cubicBezTo>
                  <a:cubicBezTo>
                    <a:pt x="464" y="69"/>
                    <a:pt x="464" y="69"/>
                    <a:pt x="464" y="69"/>
                  </a:cubicBezTo>
                  <a:cubicBezTo>
                    <a:pt x="464" y="48"/>
                    <a:pt x="452" y="31"/>
                    <a:pt x="431" y="31"/>
                  </a:cubicBezTo>
                  <a:moveTo>
                    <a:pt x="360" y="10"/>
                  </a:moveTo>
                  <a:cubicBezTo>
                    <a:pt x="360" y="54"/>
                    <a:pt x="360" y="54"/>
                    <a:pt x="360" y="54"/>
                  </a:cubicBezTo>
                  <a:cubicBezTo>
                    <a:pt x="313" y="54"/>
                    <a:pt x="313" y="54"/>
                    <a:pt x="313" y="54"/>
                  </a:cubicBezTo>
                  <a:cubicBezTo>
                    <a:pt x="313" y="10"/>
                    <a:pt x="313" y="10"/>
                    <a:pt x="313" y="10"/>
                  </a:cubicBezTo>
                  <a:cubicBezTo>
                    <a:pt x="296" y="10"/>
                    <a:pt x="296" y="10"/>
                    <a:pt x="296" y="10"/>
                  </a:cubicBezTo>
                  <a:cubicBezTo>
                    <a:pt x="296" y="109"/>
                    <a:pt x="296" y="109"/>
                    <a:pt x="296" y="109"/>
                  </a:cubicBezTo>
                  <a:cubicBezTo>
                    <a:pt x="313" y="109"/>
                    <a:pt x="313" y="109"/>
                    <a:pt x="313" y="109"/>
                  </a:cubicBezTo>
                  <a:cubicBezTo>
                    <a:pt x="313" y="68"/>
                    <a:pt x="313" y="68"/>
                    <a:pt x="313" y="68"/>
                  </a:cubicBezTo>
                  <a:cubicBezTo>
                    <a:pt x="360" y="68"/>
                    <a:pt x="360" y="68"/>
                    <a:pt x="360" y="68"/>
                  </a:cubicBezTo>
                  <a:cubicBezTo>
                    <a:pt x="360" y="109"/>
                    <a:pt x="360" y="109"/>
                    <a:pt x="360" y="109"/>
                  </a:cubicBezTo>
                  <a:cubicBezTo>
                    <a:pt x="377" y="109"/>
                    <a:pt x="377" y="109"/>
                    <a:pt x="377" y="109"/>
                  </a:cubicBezTo>
                  <a:cubicBezTo>
                    <a:pt x="377" y="10"/>
                    <a:pt x="377" y="10"/>
                    <a:pt x="377" y="10"/>
                  </a:cubicBezTo>
                  <a:lnTo>
                    <a:pt x="360" y="10"/>
                  </a:lnTo>
                  <a:close/>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31" name="Freeform 7"/>
            <p:cNvSpPr>
              <a:spLocks noEditPoints="1"/>
            </p:cNvSpPr>
            <p:nvPr userDrawn="1"/>
          </p:nvSpPr>
          <p:spPr bwMode="auto">
            <a:xfrm>
              <a:off x="1730" y="1661"/>
              <a:ext cx="1255" cy="148"/>
            </a:xfrm>
            <a:custGeom>
              <a:avLst/>
              <a:gdLst>
                <a:gd name="T0" fmla="*/ 1157 w 1172"/>
                <a:gd name="T1" fmla="*/ 70 h 138"/>
                <a:gd name="T2" fmla="*/ 1155 w 1172"/>
                <a:gd name="T3" fmla="*/ 42 h 138"/>
                <a:gd name="T4" fmla="*/ 1156 w 1172"/>
                <a:gd name="T5" fmla="*/ 99 h 138"/>
                <a:gd name="T6" fmla="*/ 1100 w 1172"/>
                <a:gd name="T7" fmla="*/ 123 h 138"/>
                <a:gd name="T8" fmla="*/ 1158 w 1172"/>
                <a:gd name="T9" fmla="*/ 33 h 138"/>
                <a:gd name="T10" fmla="*/ 1031 w 1172"/>
                <a:gd name="T11" fmla="*/ 33 h 138"/>
                <a:gd name="T12" fmla="*/ 1032 w 1172"/>
                <a:gd name="T13" fmla="*/ 68 h 138"/>
                <a:gd name="T14" fmla="*/ 1067 w 1172"/>
                <a:gd name="T15" fmla="*/ 109 h 138"/>
                <a:gd name="T16" fmla="*/ 996 w 1172"/>
                <a:gd name="T17" fmla="*/ 33 h 138"/>
                <a:gd name="T18" fmla="*/ 996 w 1172"/>
                <a:gd name="T19" fmla="*/ 33 h 138"/>
                <a:gd name="T20" fmla="*/ 988 w 1172"/>
                <a:gd name="T21" fmla="*/ 20 h 138"/>
                <a:gd name="T22" fmla="*/ 935 w 1172"/>
                <a:gd name="T23" fmla="*/ 110 h 138"/>
                <a:gd name="T24" fmla="*/ 935 w 1172"/>
                <a:gd name="T25" fmla="*/ 43 h 138"/>
                <a:gd name="T26" fmla="*/ 908 w 1172"/>
                <a:gd name="T27" fmla="*/ 53 h 138"/>
                <a:gd name="T28" fmla="*/ 913 w 1172"/>
                <a:gd name="T29" fmla="*/ 85 h 138"/>
                <a:gd name="T30" fmla="*/ 873 w 1172"/>
                <a:gd name="T31" fmla="*/ 33 h 138"/>
                <a:gd name="T32" fmla="*/ 874 w 1172"/>
                <a:gd name="T33" fmla="*/ 66 h 138"/>
                <a:gd name="T34" fmla="*/ 894 w 1172"/>
                <a:gd name="T35" fmla="*/ 31 h 138"/>
                <a:gd name="T36" fmla="*/ 802 w 1172"/>
                <a:gd name="T37" fmla="*/ 97 h 138"/>
                <a:gd name="T38" fmla="*/ 772 w 1172"/>
                <a:gd name="T39" fmla="*/ 83 h 138"/>
                <a:gd name="T40" fmla="*/ 824 w 1172"/>
                <a:gd name="T41" fmla="*/ 109 h 138"/>
                <a:gd name="T42" fmla="*/ 733 w 1172"/>
                <a:gd name="T43" fmla="*/ 9 h 138"/>
                <a:gd name="T44" fmla="*/ 668 w 1172"/>
                <a:gd name="T45" fmla="*/ 9 h 138"/>
                <a:gd name="T46" fmla="*/ 684 w 1172"/>
                <a:gd name="T47" fmla="*/ 36 h 138"/>
                <a:gd name="T48" fmla="*/ 733 w 1172"/>
                <a:gd name="T49" fmla="*/ 9 h 138"/>
                <a:gd name="T50" fmla="*/ 612 w 1172"/>
                <a:gd name="T51" fmla="*/ 1 h 138"/>
                <a:gd name="T52" fmla="*/ 572 w 1172"/>
                <a:gd name="T53" fmla="*/ 45 h 138"/>
                <a:gd name="T54" fmla="*/ 599 w 1172"/>
                <a:gd name="T55" fmla="*/ 45 h 138"/>
                <a:gd name="T56" fmla="*/ 599 w 1172"/>
                <a:gd name="T57" fmla="*/ 31 h 138"/>
                <a:gd name="T58" fmla="*/ 505 w 1172"/>
                <a:gd name="T59" fmla="*/ 70 h 138"/>
                <a:gd name="T60" fmla="*/ 526 w 1172"/>
                <a:gd name="T61" fmla="*/ 31 h 138"/>
                <a:gd name="T62" fmla="*/ 440 w 1172"/>
                <a:gd name="T63" fmla="*/ 109 h 138"/>
                <a:gd name="T64" fmla="*/ 440 w 1172"/>
                <a:gd name="T65" fmla="*/ 109 h 138"/>
                <a:gd name="T66" fmla="*/ 372 w 1172"/>
                <a:gd name="T67" fmla="*/ 44 h 138"/>
                <a:gd name="T68" fmla="*/ 336 w 1172"/>
                <a:gd name="T69" fmla="*/ 70 h 138"/>
                <a:gd name="T70" fmla="*/ 287 w 1172"/>
                <a:gd name="T71" fmla="*/ 97 h 138"/>
                <a:gd name="T72" fmla="*/ 324 w 1172"/>
                <a:gd name="T73" fmla="*/ 70 h 138"/>
                <a:gd name="T74" fmla="*/ 324 w 1172"/>
                <a:gd name="T75" fmla="*/ 70 h 138"/>
                <a:gd name="T76" fmla="*/ 184 w 1172"/>
                <a:gd name="T77" fmla="*/ 2 h 138"/>
                <a:gd name="T78" fmla="*/ 184 w 1172"/>
                <a:gd name="T79" fmla="*/ 68 h 138"/>
                <a:gd name="T80" fmla="*/ 219 w 1172"/>
                <a:gd name="T81" fmla="*/ 109 h 138"/>
                <a:gd name="T82" fmla="*/ 153 w 1172"/>
                <a:gd name="T83" fmla="*/ 86 h 138"/>
                <a:gd name="T84" fmla="*/ 120 w 1172"/>
                <a:gd name="T85" fmla="*/ 44 h 138"/>
                <a:gd name="T86" fmla="*/ 83 w 1172"/>
                <a:gd name="T87" fmla="*/ 70 h 138"/>
                <a:gd name="T88" fmla="*/ 70 w 1172"/>
                <a:gd name="T89" fmla="*/ 28 h 138"/>
                <a:gd name="T90" fmla="*/ 56 w 1172"/>
                <a:gd name="T91" fmla="*/ 82 h 138"/>
                <a:gd name="T92" fmla="*/ 37 w 1172"/>
                <a:gd name="T93" fmla="*/ 111 h 138"/>
                <a:gd name="T94" fmla="*/ 36 w 1172"/>
                <a:gd name="T95" fmla="*/ 2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2" h="138">
                  <a:moveTo>
                    <a:pt x="1134" y="96"/>
                  </a:moveTo>
                  <a:cubicBezTo>
                    <a:pt x="1121" y="96"/>
                    <a:pt x="1113" y="87"/>
                    <a:pt x="1113" y="70"/>
                  </a:cubicBezTo>
                  <a:cubicBezTo>
                    <a:pt x="1113" y="53"/>
                    <a:pt x="1121" y="44"/>
                    <a:pt x="1134" y="44"/>
                  </a:cubicBezTo>
                  <a:cubicBezTo>
                    <a:pt x="1148" y="44"/>
                    <a:pt x="1157" y="53"/>
                    <a:pt x="1157" y="70"/>
                  </a:cubicBezTo>
                  <a:cubicBezTo>
                    <a:pt x="1157" y="88"/>
                    <a:pt x="1148" y="96"/>
                    <a:pt x="1134" y="96"/>
                  </a:cubicBezTo>
                  <a:moveTo>
                    <a:pt x="1158" y="33"/>
                  </a:moveTo>
                  <a:cubicBezTo>
                    <a:pt x="1157" y="42"/>
                    <a:pt x="1157" y="42"/>
                    <a:pt x="1157" y="42"/>
                  </a:cubicBezTo>
                  <a:cubicBezTo>
                    <a:pt x="1155" y="42"/>
                    <a:pt x="1155" y="42"/>
                    <a:pt x="1155" y="42"/>
                  </a:cubicBezTo>
                  <a:cubicBezTo>
                    <a:pt x="1151" y="35"/>
                    <a:pt x="1144" y="31"/>
                    <a:pt x="1132" y="31"/>
                  </a:cubicBezTo>
                  <a:cubicBezTo>
                    <a:pt x="1113" y="31"/>
                    <a:pt x="1098" y="46"/>
                    <a:pt x="1098" y="70"/>
                  </a:cubicBezTo>
                  <a:cubicBezTo>
                    <a:pt x="1098" y="95"/>
                    <a:pt x="1113" y="110"/>
                    <a:pt x="1132" y="110"/>
                  </a:cubicBezTo>
                  <a:cubicBezTo>
                    <a:pt x="1144" y="110"/>
                    <a:pt x="1151" y="105"/>
                    <a:pt x="1156" y="99"/>
                  </a:cubicBezTo>
                  <a:cubicBezTo>
                    <a:pt x="1157" y="99"/>
                    <a:pt x="1157" y="99"/>
                    <a:pt x="1157" y="99"/>
                  </a:cubicBezTo>
                  <a:cubicBezTo>
                    <a:pt x="1157" y="116"/>
                    <a:pt x="1148" y="124"/>
                    <a:pt x="1132" y="124"/>
                  </a:cubicBezTo>
                  <a:cubicBezTo>
                    <a:pt x="1121" y="124"/>
                    <a:pt x="1113" y="119"/>
                    <a:pt x="1109" y="113"/>
                  </a:cubicBezTo>
                  <a:cubicBezTo>
                    <a:pt x="1100" y="123"/>
                    <a:pt x="1100" y="123"/>
                    <a:pt x="1100" y="123"/>
                  </a:cubicBezTo>
                  <a:cubicBezTo>
                    <a:pt x="1106" y="132"/>
                    <a:pt x="1118" y="138"/>
                    <a:pt x="1133" y="138"/>
                  </a:cubicBezTo>
                  <a:cubicBezTo>
                    <a:pt x="1157" y="138"/>
                    <a:pt x="1172" y="124"/>
                    <a:pt x="1172" y="97"/>
                  </a:cubicBezTo>
                  <a:cubicBezTo>
                    <a:pt x="1172" y="33"/>
                    <a:pt x="1172" y="33"/>
                    <a:pt x="1172" y="33"/>
                  </a:cubicBezTo>
                  <a:lnTo>
                    <a:pt x="1158" y="33"/>
                  </a:lnTo>
                  <a:close/>
                  <a:moveTo>
                    <a:pt x="1055" y="31"/>
                  </a:moveTo>
                  <a:cubicBezTo>
                    <a:pt x="1045" y="31"/>
                    <a:pt x="1037" y="36"/>
                    <a:pt x="1033" y="43"/>
                  </a:cubicBezTo>
                  <a:cubicBezTo>
                    <a:pt x="1031" y="43"/>
                    <a:pt x="1031" y="43"/>
                    <a:pt x="1031" y="43"/>
                  </a:cubicBezTo>
                  <a:cubicBezTo>
                    <a:pt x="1031" y="33"/>
                    <a:pt x="1031" y="33"/>
                    <a:pt x="1031" y="33"/>
                  </a:cubicBezTo>
                  <a:cubicBezTo>
                    <a:pt x="1017" y="33"/>
                    <a:pt x="1017" y="33"/>
                    <a:pt x="1017" y="33"/>
                  </a:cubicBezTo>
                  <a:cubicBezTo>
                    <a:pt x="1017" y="109"/>
                    <a:pt x="1017" y="109"/>
                    <a:pt x="1017" y="109"/>
                  </a:cubicBezTo>
                  <a:cubicBezTo>
                    <a:pt x="1032" y="109"/>
                    <a:pt x="1032" y="109"/>
                    <a:pt x="1032" y="109"/>
                  </a:cubicBezTo>
                  <a:cubicBezTo>
                    <a:pt x="1032" y="68"/>
                    <a:pt x="1032" y="68"/>
                    <a:pt x="1032" y="68"/>
                  </a:cubicBezTo>
                  <a:cubicBezTo>
                    <a:pt x="1032" y="60"/>
                    <a:pt x="1034" y="55"/>
                    <a:pt x="1037" y="51"/>
                  </a:cubicBezTo>
                  <a:cubicBezTo>
                    <a:pt x="1040" y="47"/>
                    <a:pt x="1046" y="44"/>
                    <a:pt x="1052" y="44"/>
                  </a:cubicBezTo>
                  <a:cubicBezTo>
                    <a:pt x="1062" y="44"/>
                    <a:pt x="1067" y="50"/>
                    <a:pt x="1067" y="63"/>
                  </a:cubicBezTo>
                  <a:cubicBezTo>
                    <a:pt x="1067" y="109"/>
                    <a:pt x="1067" y="109"/>
                    <a:pt x="1067" y="109"/>
                  </a:cubicBezTo>
                  <a:cubicBezTo>
                    <a:pt x="1082" y="109"/>
                    <a:pt x="1082" y="109"/>
                    <a:pt x="1082" y="109"/>
                  </a:cubicBezTo>
                  <a:cubicBezTo>
                    <a:pt x="1082" y="58"/>
                    <a:pt x="1082" y="58"/>
                    <a:pt x="1082" y="58"/>
                  </a:cubicBezTo>
                  <a:cubicBezTo>
                    <a:pt x="1082" y="38"/>
                    <a:pt x="1070" y="31"/>
                    <a:pt x="1055" y="31"/>
                  </a:cubicBezTo>
                  <a:moveTo>
                    <a:pt x="996" y="33"/>
                  </a:moveTo>
                  <a:cubicBezTo>
                    <a:pt x="981" y="33"/>
                    <a:pt x="981" y="33"/>
                    <a:pt x="981" y="33"/>
                  </a:cubicBezTo>
                  <a:cubicBezTo>
                    <a:pt x="981" y="109"/>
                    <a:pt x="981" y="109"/>
                    <a:pt x="981" y="109"/>
                  </a:cubicBezTo>
                  <a:cubicBezTo>
                    <a:pt x="996" y="109"/>
                    <a:pt x="996" y="109"/>
                    <a:pt x="996" y="109"/>
                  </a:cubicBezTo>
                  <a:lnTo>
                    <a:pt x="996" y="33"/>
                  </a:lnTo>
                  <a:close/>
                  <a:moveTo>
                    <a:pt x="998" y="10"/>
                  </a:moveTo>
                  <a:cubicBezTo>
                    <a:pt x="998" y="4"/>
                    <a:pt x="994" y="0"/>
                    <a:pt x="988" y="0"/>
                  </a:cubicBezTo>
                  <a:cubicBezTo>
                    <a:pt x="983" y="0"/>
                    <a:pt x="978" y="4"/>
                    <a:pt x="978" y="10"/>
                  </a:cubicBezTo>
                  <a:cubicBezTo>
                    <a:pt x="978" y="16"/>
                    <a:pt x="983" y="20"/>
                    <a:pt x="988" y="20"/>
                  </a:cubicBezTo>
                  <a:cubicBezTo>
                    <a:pt x="994" y="20"/>
                    <a:pt x="998" y="16"/>
                    <a:pt x="998" y="10"/>
                  </a:cubicBezTo>
                  <a:moveTo>
                    <a:pt x="913" y="85"/>
                  </a:moveTo>
                  <a:cubicBezTo>
                    <a:pt x="905" y="95"/>
                    <a:pt x="905" y="95"/>
                    <a:pt x="905" y="95"/>
                  </a:cubicBezTo>
                  <a:cubicBezTo>
                    <a:pt x="910" y="103"/>
                    <a:pt x="920" y="110"/>
                    <a:pt x="935" y="110"/>
                  </a:cubicBezTo>
                  <a:cubicBezTo>
                    <a:pt x="952" y="110"/>
                    <a:pt x="964" y="101"/>
                    <a:pt x="964" y="86"/>
                  </a:cubicBezTo>
                  <a:cubicBezTo>
                    <a:pt x="964" y="72"/>
                    <a:pt x="953" y="67"/>
                    <a:pt x="939" y="63"/>
                  </a:cubicBezTo>
                  <a:cubicBezTo>
                    <a:pt x="930" y="61"/>
                    <a:pt x="922" y="58"/>
                    <a:pt x="922" y="52"/>
                  </a:cubicBezTo>
                  <a:cubicBezTo>
                    <a:pt x="922" y="47"/>
                    <a:pt x="927" y="43"/>
                    <a:pt x="935" y="43"/>
                  </a:cubicBezTo>
                  <a:cubicBezTo>
                    <a:pt x="943" y="43"/>
                    <a:pt x="951" y="48"/>
                    <a:pt x="955" y="54"/>
                  </a:cubicBezTo>
                  <a:cubicBezTo>
                    <a:pt x="963" y="43"/>
                    <a:pt x="963" y="43"/>
                    <a:pt x="963" y="43"/>
                  </a:cubicBezTo>
                  <a:cubicBezTo>
                    <a:pt x="957" y="36"/>
                    <a:pt x="947" y="31"/>
                    <a:pt x="935" y="31"/>
                  </a:cubicBezTo>
                  <a:cubicBezTo>
                    <a:pt x="919" y="31"/>
                    <a:pt x="908" y="39"/>
                    <a:pt x="908" y="53"/>
                  </a:cubicBezTo>
                  <a:cubicBezTo>
                    <a:pt x="908" y="67"/>
                    <a:pt x="919" y="72"/>
                    <a:pt x="933" y="76"/>
                  </a:cubicBezTo>
                  <a:cubicBezTo>
                    <a:pt x="944" y="78"/>
                    <a:pt x="949" y="82"/>
                    <a:pt x="949" y="88"/>
                  </a:cubicBezTo>
                  <a:cubicBezTo>
                    <a:pt x="949" y="94"/>
                    <a:pt x="944" y="98"/>
                    <a:pt x="935" y="98"/>
                  </a:cubicBezTo>
                  <a:cubicBezTo>
                    <a:pt x="925" y="98"/>
                    <a:pt x="917" y="92"/>
                    <a:pt x="913" y="85"/>
                  </a:cubicBezTo>
                  <a:moveTo>
                    <a:pt x="894" y="31"/>
                  </a:moveTo>
                  <a:cubicBezTo>
                    <a:pt x="886" y="31"/>
                    <a:pt x="878" y="36"/>
                    <a:pt x="874" y="44"/>
                  </a:cubicBezTo>
                  <a:cubicBezTo>
                    <a:pt x="873" y="44"/>
                    <a:pt x="873" y="44"/>
                    <a:pt x="873" y="44"/>
                  </a:cubicBezTo>
                  <a:cubicBezTo>
                    <a:pt x="873" y="33"/>
                    <a:pt x="873" y="33"/>
                    <a:pt x="873" y="33"/>
                  </a:cubicBezTo>
                  <a:cubicBezTo>
                    <a:pt x="858" y="33"/>
                    <a:pt x="858" y="33"/>
                    <a:pt x="858" y="33"/>
                  </a:cubicBezTo>
                  <a:cubicBezTo>
                    <a:pt x="858" y="109"/>
                    <a:pt x="858" y="109"/>
                    <a:pt x="858" y="109"/>
                  </a:cubicBezTo>
                  <a:cubicBezTo>
                    <a:pt x="874" y="109"/>
                    <a:pt x="874" y="109"/>
                    <a:pt x="874" y="109"/>
                  </a:cubicBezTo>
                  <a:cubicBezTo>
                    <a:pt x="874" y="66"/>
                    <a:pt x="874" y="66"/>
                    <a:pt x="874" y="66"/>
                  </a:cubicBezTo>
                  <a:cubicBezTo>
                    <a:pt x="874" y="53"/>
                    <a:pt x="882" y="45"/>
                    <a:pt x="893" y="45"/>
                  </a:cubicBezTo>
                  <a:cubicBezTo>
                    <a:pt x="895" y="45"/>
                    <a:pt x="897" y="46"/>
                    <a:pt x="898" y="46"/>
                  </a:cubicBezTo>
                  <a:cubicBezTo>
                    <a:pt x="899" y="31"/>
                    <a:pt x="899" y="31"/>
                    <a:pt x="899" y="31"/>
                  </a:cubicBezTo>
                  <a:cubicBezTo>
                    <a:pt x="898" y="31"/>
                    <a:pt x="897" y="31"/>
                    <a:pt x="894" y="31"/>
                  </a:cubicBezTo>
                  <a:moveTo>
                    <a:pt x="823" y="33"/>
                  </a:moveTo>
                  <a:cubicBezTo>
                    <a:pt x="823" y="73"/>
                    <a:pt x="823" y="73"/>
                    <a:pt x="823" y="73"/>
                  </a:cubicBezTo>
                  <a:cubicBezTo>
                    <a:pt x="823" y="82"/>
                    <a:pt x="821" y="87"/>
                    <a:pt x="818" y="90"/>
                  </a:cubicBezTo>
                  <a:cubicBezTo>
                    <a:pt x="814" y="95"/>
                    <a:pt x="808" y="97"/>
                    <a:pt x="802" y="97"/>
                  </a:cubicBezTo>
                  <a:cubicBezTo>
                    <a:pt x="792" y="97"/>
                    <a:pt x="787" y="92"/>
                    <a:pt x="787" y="78"/>
                  </a:cubicBezTo>
                  <a:cubicBezTo>
                    <a:pt x="787" y="33"/>
                    <a:pt x="787" y="33"/>
                    <a:pt x="787" y="33"/>
                  </a:cubicBezTo>
                  <a:cubicBezTo>
                    <a:pt x="772" y="33"/>
                    <a:pt x="772" y="33"/>
                    <a:pt x="772" y="33"/>
                  </a:cubicBezTo>
                  <a:cubicBezTo>
                    <a:pt x="772" y="83"/>
                    <a:pt x="772" y="83"/>
                    <a:pt x="772" y="83"/>
                  </a:cubicBezTo>
                  <a:cubicBezTo>
                    <a:pt x="772" y="104"/>
                    <a:pt x="785" y="111"/>
                    <a:pt x="799" y="111"/>
                  </a:cubicBezTo>
                  <a:cubicBezTo>
                    <a:pt x="809" y="111"/>
                    <a:pt x="818" y="106"/>
                    <a:pt x="822" y="99"/>
                  </a:cubicBezTo>
                  <a:cubicBezTo>
                    <a:pt x="823" y="99"/>
                    <a:pt x="823" y="99"/>
                    <a:pt x="823" y="99"/>
                  </a:cubicBezTo>
                  <a:cubicBezTo>
                    <a:pt x="824" y="109"/>
                    <a:pt x="824" y="109"/>
                    <a:pt x="824" y="109"/>
                  </a:cubicBezTo>
                  <a:cubicBezTo>
                    <a:pt x="838" y="109"/>
                    <a:pt x="838" y="109"/>
                    <a:pt x="838" y="109"/>
                  </a:cubicBezTo>
                  <a:cubicBezTo>
                    <a:pt x="838" y="33"/>
                    <a:pt x="838" y="33"/>
                    <a:pt x="838" y="33"/>
                  </a:cubicBezTo>
                  <a:lnTo>
                    <a:pt x="823" y="33"/>
                  </a:lnTo>
                  <a:close/>
                  <a:moveTo>
                    <a:pt x="733" y="9"/>
                  </a:moveTo>
                  <a:cubicBezTo>
                    <a:pt x="733" y="59"/>
                    <a:pt x="733" y="59"/>
                    <a:pt x="733" y="59"/>
                  </a:cubicBezTo>
                  <a:cubicBezTo>
                    <a:pt x="734" y="81"/>
                    <a:pt x="734" y="81"/>
                    <a:pt x="734" y="81"/>
                  </a:cubicBezTo>
                  <a:cubicBezTo>
                    <a:pt x="684" y="9"/>
                    <a:pt x="684" y="9"/>
                    <a:pt x="684" y="9"/>
                  </a:cubicBezTo>
                  <a:cubicBezTo>
                    <a:pt x="668" y="9"/>
                    <a:pt x="668" y="9"/>
                    <a:pt x="668" y="9"/>
                  </a:cubicBezTo>
                  <a:cubicBezTo>
                    <a:pt x="668" y="109"/>
                    <a:pt x="668" y="109"/>
                    <a:pt x="668" y="109"/>
                  </a:cubicBezTo>
                  <a:cubicBezTo>
                    <a:pt x="684" y="109"/>
                    <a:pt x="684" y="109"/>
                    <a:pt x="684" y="109"/>
                  </a:cubicBezTo>
                  <a:cubicBezTo>
                    <a:pt x="684" y="60"/>
                    <a:pt x="684" y="60"/>
                    <a:pt x="684" y="60"/>
                  </a:cubicBezTo>
                  <a:cubicBezTo>
                    <a:pt x="684" y="36"/>
                    <a:pt x="684" y="36"/>
                    <a:pt x="684" y="36"/>
                  </a:cubicBezTo>
                  <a:cubicBezTo>
                    <a:pt x="735" y="109"/>
                    <a:pt x="735" y="109"/>
                    <a:pt x="735" y="109"/>
                  </a:cubicBezTo>
                  <a:cubicBezTo>
                    <a:pt x="750" y="109"/>
                    <a:pt x="750" y="109"/>
                    <a:pt x="750" y="109"/>
                  </a:cubicBezTo>
                  <a:cubicBezTo>
                    <a:pt x="750" y="9"/>
                    <a:pt x="750" y="9"/>
                    <a:pt x="750" y="9"/>
                  </a:cubicBezTo>
                  <a:lnTo>
                    <a:pt x="733"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spTree>
    <p:extLst>
      <p:ext uri="{BB962C8B-B14F-4D97-AF65-F5344CB8AC3E}">
        <p14:creationId xmlns:p14="http://schemas.microsoft.com/office/powerpoint/2010/main" val="27852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 Science &amp; Engineerin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4130938" y="1754189"/>
            <a:ext cx="8061063"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2" name="Freeform 5"/>
          <p:cNvSpPr>
            <a:spLocks noEditPoints="1"/>
          </p:cNvSpPr>
          <p:nvPr userDrawn="1"/>
        </p:nvSpPr>
        <p:spPr bwMode="auto">
          <a:xfrm>
            <a:off x="11175725" y="325466"/>
            <a:ext cx="499809"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nvGrpSpPr>
          <p:cNvPr id="26" name="Group 4"/>
          <p:cNvGrpSpPr>
            <a:grpSpLocks noChangeAspect="1"/>
          </p:cNvGrpSpPr>
          <p:nvPr userDrawn="1"/>
        </p:nvGrpSpPr>
        <p:grpSpPr bwMode="auto">
          <a:xfrm>
            <a:off x="3298674" y="2335989"/>
            <a:ext cx="3149601" cy="741363"/>
            <a:chOff x="1730" y="1661"/>
            <a:chExt cx="1488" cy="467"/>
          </a:xfrm>
        </p:grpSpPr>
        <p:sp>
          <p:nvSpPr>
            <p:cNvPr id="27" name="Freeform 5"/>
            <p:cNvSpPr>
              <a:spLocks noEditPoints="1"/>
            </p:cNvSpPr>
            <p:nvPr userDrawn="1"/>
          </p:nvSpPr>
          <p:spPr bwMode="auto">
            <a:xfrm>
              <a:off x="1735" y="1981"/>
              <a:ext cx="1483" cy="147"/>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32" name="Freeform 6"/>
            <p:cNvSpPr>
              <a:spLocks noEditPoints="1"/>
            </p:cNvSpPr>
            <p:nvPr userDrawn="1"/>
          </p:nvSpPr>
          <p:spPr bwMode="auto">
            <a:xfrm>
              <a:off x="1731" y="1820"/>
              <a:ext cx="1161" cy="149"/>
            </a:xfrm>
            <a:custGeom>
              <a:avLst/>
              <a:gdLst>
                <a:gd name="T0" fmla="*/ 1069 w 1084"/>
                <a:gd name="T1" fmla="*/ 71 h 138"/>
                <a:gd name="T2" fmla="*/ 1068 w 1084"/>
                <a:gd name="T3" fmla="*/ 42 h 138"/>
                <a:gd name="T4" fmla="*/ 1068 w 1084"/>
                <a:gd name="T5" fmla="*/ 99 h 138"/>
                <a:gd name="T6" fmla="*/ 1012 w 1084"/>
                <a:gd name="T7" fmla="*/ 123 h 138"/>
                <a:gd name="T8" fmla="*/ 1070 w 1084"/>
                <a:gd name="T9" fmla="*/ 33 h 138"/>
                <a:gd name="T10" fmla="*/ 943 w 1084"/>
                <a:gd name="T11" fmla="*/ 33 h 138"/>
                <a:gd name="T12" fmla="*/ 944 w 1084"/>
                <a:gd name="T13" fmla="*/ 69 h 138"/>
                <a:gd name="T14" fmla="*/ 980 w 1084"/>
                <a:gd name="T15" fmla="*/ 109 h 138"/>
                <a:gd name="T16" fmla="*/ 908 w 1084"/>
                <a:gd name="T17" fmla="*/ 33 h 138"/>
                <a:gd name="T18" fmla="*/ 908 w 1084"/>
                <a:gd name="T19" fmla="*/ 33 h 138"/>
                <a:gd name="T20" fmla="*/ 901 w 1084"/>
                <a:gd name="T21" fmla="*/ 20 h 138"/>
                <a:gd name="T22" fmla="*/ 856 w 1084"/>
                <a:gd name="T23" fmla="*/ 44 h 138"/>
                <a:gd name="T24" fmla="*/ 856 w 1084"/>
                <a:gd name="T25" fmla="*/ 109 h 138"/>
                <a:gd name="T26" fmla="*/ 882 w 1084"/>
                <a:gd name="T27" fmla="*/ 32 h 138"/>
                <a:gd name="T28" fmla="*/ 771 w 1084"/>
                <a:gd name="T29" fmla="*/ 62 h 138"/>
                <a:gd name="T30" fmla="*/ 792 w 1084"/>
                <a:gd name="T31" fmla="*/ 111 h 138"/>
                <a:gd name="T32" fmla="*/ 770 w 1084"/>
                <a:gd name="T33" fmla="*/ 73 h 138"/>
                <a:gd name="T34" fmla="*/ 710 w 1084"/>
                <a:gd name="T35" fmla="*/ 44 h 138"/>
                <a:gd name="T36" fmla="*/ 711 w 1084"/>
                <a:gd name="T37" fmla="*/ 31 h 138"/>
                <a:gd name="T38" fmla="*/ 730 w 1084"/>
                <a:gd name="T39" fmla="*/ 84 h 138"/>
                <a:gd name="T40" fmla="*/ 744 w 1084"/>
                <a:gd name="T41" fmla="*/ 69 h 138"/>
                <a:gd name="T42" fmla="*/ 607 w 1084"/>
                <a:gd name="T43" fmla="*/ 43 h 138"/>
                <a:gd name="T44" fmla="*/ 608 w 1084"/>
                <a:gd name="T45" fmla="*/ 109 h 138"/>
                <a:gd name="T46" fmla="*/ 643 w 1084"/>
                <a:gd name="T47" fmla="*/ 64 h 138"/>
                <a:gd name="T48" fmla="*/ 632 w 1084"/>
                <a:gd name="T49" fmla="*/ 31 h 138"/>
                <a:gd name="T50" fmla="*/ 572 w 1084"/>
                <a:gd name="T51" fmla="*/ 109 h 138"/>
                <a:gd name="T52" fmla="*/ 555 w 1084"/>
                <a:gd name="T53" fmla="*/ 10 h 138"/>
                <a:gd name="T54" fmla="*/ 478 w 1084"/>
                <a:gd name="T55" fmla="*/ 71 h 138"/>
                <a:gd name="T56" fmla="*/ 523 w 1084"/>
                <a:gd name="T57" fmla="*/ 33 h 138"/>
                <a:gd name="T58" fmla="*/ 463 w 1084"/>
                <a:gd name="T59" fmla="*/ 71 h 138"/>
                <a:gd name="T60" fmla="*/ 497 w 1084"/>
                <a:gd name="T61" fmla="*/ 125 h 138"/>
                <a:gd name="T62" fmla="*/ 536 w 1084"/>
                <a:gd name="T63" fmla="*/ 98 h 138"/>
                <a:gd name="T64" fmla="*/ 397 w 1084"/>
                <a:gd name="T65" fmla="*/ 43 h 138"/>
                <a:gd name="T66" fmla="*/ 381 w 1084"/>
                <a:gd name="T67" fmla="*/ 109 h 138"/>
                <a:gd name="T68" fmla="*/ 417 w 1084"/>
                <a:gd name="T69" fmla="*/ 45 h 138"/>
                <a:gd name="T70" fmla="*/ 447 w 1084"/>
                <a:gd name="T71" fmla="*/ 59 h 138"/>
                <a:gd name="T72" fmla="*/ 364 w 1084"/>
                <a:gd name="T73" fmla="*/ 10 h 138"/>
                <a:gd name="T74" fmla="*/ 364 w 1084"/>
                <a:gd name="T75" fmla="*/ 95 h 138"/>
                <a:gd name="T76" fmla="*/ 357 w 1084"/>
                <a:gd name="T77" fmla="*/ 52 h 138"/>
                <a:gd name="T78" fmla="*/ 183 w 1084"/>
                <a:gd name="T79" fmla="*/ 71 h 138"/>
                <a:gd name="T80" fmla="*/ 203 w 1084"/>
                <a:gd name="T81" fmla="*/ 97 h 138"/>
                <a:gd name="T82" fmla="*/ 201 w 1084"/>
                <a:gd name="T83" fmla="*/ 31 h 138"/>
                <a:gd name="T84" fmla="*/ 226 w 1084"/>
                <a:gd name="T85" fmla="*/ 99 h 138"/>
                <a:gd name="T86" fmla="*/ 226 w 1084"/>
                <a:gd name="T87" fmla="*/ 4 h 138"/>
                <a:gd name="T88" fmla="*/ 100 w 1084"/>
                <a:gd name="T89" fmla="*/ 33 h 138"/>
                <a:gd name="T90" fmla="*/ 101 w 1084"/>
                <a:gd name="T91" fmla="*/ 69 h 138"/>
                <a:gd name="T92" fmla="*/ 136 w 1084"/>
                <a:gd name="T93" fmla="*/ 109 h 138"/>
                <a:gd name="T94" fmla="*/ 28 w 1084"/>
                <a:gd name="T95" fmla="*/ 99 h 138"/>
                <a:gd name="T96" fmla="*/ 48 w 1084"/>
                <a:gd name="T97" fmla="*/ 79 h 138"/>
                <a:gd name="T98" fmla="*/ 34 w 1084"/>
                <a:gd name="T99" fmla="*/ 31 h 138"/>
                <a:gd name="T100" fmla="*/ 48 w 1084"/>
                <a:gd name="T101" fmla="*/ 63 h 138"/>
                <a:gd name="T102" fmla="*/ 50 w 1084"/>
                <a:gd name="T103" fmla="*/ 98 h 138"/>
                <a:gd name="T104" fmla="*/ 72 w 1084"/>
                <a:gd name="T105" fmla="*/ 9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4" h="138">
                  <a:moveTo>
                    <a:pt x="1047" y="97"/>
                  </a:moveTo>
                  <a:cubicBezTo>
                    <a:pt x="1034" y="97"/>
                    <a:pt x="1026" y="88"/>
                    <a:pt x="1026" y="71"/>
                  </a:cubicBezTo>
                  <a:cubicBezTo>
                    <a:pt x="1026" y="54"/>
                    <a:pt x="1034" y="44"/>
                    <a:pt x="1047" y="44"/>
                  </a:cubicBezTo>
                  <a:cubicBezTo>
                    <a:pt x="1060" y="44"/>
                    <a:pt x="1069" y="53"/>
                    <a:pt x="1069" y="71"/>
                  </a:cubicBezTo>
                  <a:cubicBezTo>
                    <a:pt x="1069" y="88"/>
                    <a:pt x="1060" y="97"/>
                    <a:pt x="1047" y="97"/>
                  </a:cubicBezTo>
                  <a:moveTo>
                    <a:pt x="1070" y="33"/>
                  </a:moveTo>
                  <a:cubicBezTo>
                    <a:pt x="1070" y="42"/>
                    <a:pt x="1070" y="42"/>
                    <a:pt x="1070" y="42"/>
                  </a:cubicBezTo>
                  <a:cubicBezTo>
                    <a:pt x="1068" y="42"/>
                    <a:pt x="1068" y="42"/>
                    <a:pt x="1068" y="42"/>
                  </a:cubicBezTo>
                  <a:cubicBezTo>
                    <a:pt x="1064" y="36"/>
                    <a:pt x="1056" y="31"/>
                    <a:pt x="1044" y="31"/>
                  </a:cubicBezTo>
                  <a:cubicBezTo>
                    <a:pt x="1026" y="31"/>
                    <a:pt x="1011" y="46"/>
                    <a:pt x="1011" y="71"/>
                  </a:cubicBezTo>
                  <a:cubicBezTo>
                    <a:pt x="1011" y="95"/>
                    <a:pt x="1025" y="110"/>
                    <a:pt x="1045" y="110"/>
                  </a:cubicBezTo>
                  <a:cubicBezTo>
                    <a:pt x="1056" y="110"/>
                    <a:pt x="1064" y="105"/>
                    <a:pt x="1068" y="99"/>
                  </a:cubicBezTo>
                  <a:cubicBezTo>
                    <a:pt x="1069" y="99"/>
                    <a:pt x="1069" y="99"/>
                    <a:pt x="1069" y="99"/>
                  </a:cubicBezTo>
                  <a:cubicBezTo>
                    <a:pt x="1069" y="116"/>
                    <a:pt x="1061" y="125"/>
                    <a:pt x="1045" y="125"/>
                  </a:cubicBezTo>
                  <a:cubicBezTo>
                    <a:pt x="1034" y="125"/>
                    <a:pt x="1025" y="119"/>
                    <a:pt x="1021" y="113"/>
                  </a:cubicBezTo>
                  <a:cubicBezTo>
                    <a:pt x="1012" y="123"/>
                    <a:pt x="1012" y="123"/>
                    <a:pt x="1012" y="123"/>
                  </a:cubicBezTo>
                  <a:cubicBezTo>
                    <a:pt x="1019" y="132"/>
                    <a:pt x="1031" y="138"/>
                    <a:pt x="1046" y="138"/>
                  </a:cubicBezTo>
                  <a:cubicBezTo>
                    <a:pt x="1069" y="138"/>
                    <a:pt x="1084" y="125"/>
                    <a:pt x="1084" y="98"/>
                  </a:cubicBezTo>
                  <a:cubicBezTo>
                    <a:pt x="1084" y="33"/>
                    <a:pt x="1084" y="33"/>
                    <a:pt x="1084" y="33"/>
                  </a:cubicBezTo>
                  <a:lnTo>
                    <a:pt x="1070" y="33"/>
                  </a:lnTo>
                  <a:close/>
                  <a:moveTo>
                    <a:pt x="968" y="31"/>
                  </a:moveTo>
                  <a:cubicBezTo>
                    <a:pt x="958" y="31"/>
                    <a:pt x="949" y="36"/>
                    <a:pt x="945" y="43"/>
                  </a:cubicBezTo>
                  <a:cubicBezTo>
                    <a:pt x="944" y="43"/>
                    <a:pt x="944" y="43"/>
                    <a:pt x="944" y="43"/>
                  </a:cubicBezTo>
                  <a:cubicBezTo>
                    <a:pt x="943" y="33"/>
                    <a:pt x="943" y="33"/>
                    <a:pt x="943" y="33"/>
                  </a:cubicBezTo>
                  <a:cubicBezTo>
                    <a:pt x="929" y="33"/>
                    <a:pt x="929" y="33"/>
                    <a:pt x="929" y="33"/>
                  </a:cubicBezTo>
                  <a:cubicBezTo>
                    <a:pt x="929" y="109"/>
                    <a:pt x="929" y="109"/>
                    <a:pt x="929" y="109"/>
                  </a:cubicBezTo>
                  <a:cubicBezTo>
                    <a:pt x="944" y="109"/>
                    <a:pt x="944" y="109"/>
                    <a:pt x="944" y="109"/>
                  </a:cubicBezTo>
                  <a:cubicBezTo>
                    <a:pt x="944" y="69"/>
                    <a:pt x="944" y="69"/>
                    <a:pt x="944" y="69"/>
                  </a:cubicBezTo>
                  <a:cubicBezTo>
                    <a:pt x="944" y="60"/>
                    <a:pt x="946" y="55"/>
                    <a:pt x="949" y="52"/>
                  </a:cubicBezTo>
                  <a:cubicBezTo>
                    <a:pt x="953" y="47"/>
                    <a:pt x="959" y="45"/>
                    <a:pt x="964" y="45"/>
                  </a:cubicBezTo>
                  <a:cubicBezTo>
                    <a:pt x="974" y="45"/>
                    <a:pt x="980" y="50"/>
                    <a:pt x="980" y="64"/>
                  </a:cubicBezTo>
                  <a:cubicBezTo>
                    <a:pt x="980" y="109"/>
                    <a:pt x="980" y="109"/>
                    <a:pt x="980" y="109"/>
                  </a:cubicBezTo>
                  <a:cubicBezTo>
                    <a:pt x="995" y="109"/>
                    <a:pt x="995" y="109"/>
                    <a:pt x="995" y="109"/>
                  </a:cubicBezTo>
                  <a:cubicBezTo>
                    <a:pt x="995" y="59"/>
                    <a:pt x="995" y="59"/>
                    <a:pt x="995" y="59"/>
                  </a:cubicBezTo>
                  <a:cubicBezTo>
                    <a:pt x="995" y="38"/>
                    <a:pt x="982" y="31"/>
                    <a:pt x="968" y="31"/>
                  </a:cubicBezTo>
                  <a:moveTo>
                    <a:pt x="908" y="33"/>
                  </a:moveTo>
                  <a:cubicBezTo>
                    <a:pt x="893" y="33"/>
                    <a:pt x="893" y="33"/>
                    <a:pt x="893" y="33"/>
                  </a:cubicBezTo>
                  <a:cubicBezTo>
                    <a:pt x="893" y="109"/>
                    <a:pt x="893" y="109"/>
                    <a:pt x="893" y="109"/>
                  </a:cubicBezTo>
                  <a:cubicBezTo>
                    <a:pt x="908" y="109"/>
                    <a:pt x="908" y="109"/>
                    <a:pt x="908" y="109"/>
                  </a:cubicBezTo>
                  <a:lnTo>
                    <a:pt x="908" y="33"/>
                  </a:lnTo>
                  <a:close/>
                  <a:moveTo>
                    <a:pt x="911" y="10"/>
                  </a:moveTo>
                  <a:cubicBezTo>
                    <a:pt x="911" y="5"/>
                    <a:pt x="906" y="0"/>
                    <a:pt x="901" y="0"/>
                  </a:cubicBezTo>
                  <a:cubicBezTo>
                    <a:pt x="895" y="0"/>
                    <a:pt x="891" y="5"/>
                    <a:pt x="891" y="10"/>
                  </a:cubicBezTo>
                  <a:cubicBezTo>
                    <a:pt x="891" y="16"/>
                    <a:pt x="895" y="20"/>
                    <a:pt x="901" y="20"/>
                  </a:cubicBezTo>
                  <a:cubicBezTo>
                    <a:pt x="906" y="20"/>
                    <a:pt x="911" y="16"/>
                    <a:pt x="911" y="10"/>
                  </a:cubicBezTo>
                  <a:moveTo>
                    <a:pt x="877" y="31"/>
                  </a:moveTo>
                  <a:cubicBezTo>
                    <a:pt x="869" y="31"/>
                    <a:pt x="861" y="36"/>
                    <a:pt x="857" y="44"/>
                  </a:cubicBezTo>
                  <a:cubicBezTo>
                    <a:pt x="856" y="44"/>
                    <a:pt x="856" y="44"/>
                    <a:pt x="856" y="44"/>
                  </a:cubicBezTo>
                  <a:cubicBezTo>
                    <a:pt x="855" y="33"/>
                    <a:pt x="855" y="33"/>
                    <a:pt x="855" y="33"/>
                  </a:cubicBezTo>
                  <a:cubicBezTo>
                    <a:pt x="841" y="33"/>
                    <a:pt x="841" y="33"/>
                    <a:pt x="841" y="33"/>
                  </a:cubicBezTo>
                  <a:cubicBezTo>
                    <a:pt x="841" y="109"/>
                    <a:pt x="841" y="109"/>
                    <a:pt x="841" y="109"/>
                  </a:cubicBezTo>
                  <a:cubicBezTo>
                    <a:pt x="856" y="109"/>
                    <a:pt x="856" y="109"/>
                    <a:pt x="856" y="109"/>
                  </a:cubicBezTo>
                  <a:cubicBezTo>
                    <a:pt x="856" y="66"/>
                    <a:pt x="856" y="66"/>
                    <a:pt x="856" y="66"/>
                  </a:cubicBezTo>
                  <a:cubicBezTo>
                    <a:pt x="856" y="53"/>
                    <a:pt x="864" y="46"/>
                    <a:pt x="875" y="46"/>
                  </a:cubicBezTo>
                  <a:cubicBezTo>
                    <a:pt x="878" y="46"/>
                    <a:pt x="879" y="46"/>
                    <a:pt x="881" y="47"/>
                  </a:cubicBezTo>
                  <a:cubicBezTo>
                    <a:pt x="882" y="32"/>
                    <a:pt x="882" y="32"/>
                    <a:pt x="882" y="32"/>
                  </a:cubicBezTo>
                  <a:cubicBezTo>
                    <a:pt x="881" y="31"/>
                    <a:pt x="879" y="31"/>
                    <a:pt x="877" y="31"/>
                  </a:cubicBezTo>
                  <a:moveTo>
                    <a:pt x="791" y="44"/>
                  </a:moveTo>
                  <a:cubicBezTo>
                    <a:pt x="802" y="44"/>
                    <a:pt x="808" y="51"/>
                    <a:pt x="809" y="62"/>
                  </a:cubicBezTo>
                  <a:cubicBezTo>
                    <a:pt x="771" y="62"/>
                    <a:pt x="771" y="62"/>
                    <a:pt x="771" y="62"/>
                  </a:cubicBezTo>
                  <a:cubicBezTo>
                    <a:pt x="773" y="51"/>
                    <a:pt x="781" y="44"/>
                    <a:pt x="791" y="44"/>
                  </a:cubicBezTo>
                  <a:moveTo>
                    <a:pt x="792" y="31"/>
                  </a:moveTo>
                  <a:cubicBezTo>
                    <a:pt x="770" y="31"/>
                    <a:pt x="755" y="48"/>
                    <a:pt x="755" y="71"/>
                  </a:cubicBezTo>
                  <a:cubicBezTo>
                    <a:pt x="755" y="95"/>
                    <a:pt x="771" y="111"/>
                    <a:pt x="792" y="111"/>
                  </a:cubicBezTo>
                  <a:cubicBezTo>
                    <a:pt x="807" y="111"/>
                    <a:pt x="819" y="101"/>
                    <a:pt x="823" y="90"/>
                  </a:cubicBezTo>
                  <a:cubicBezTo>
                    <a:pt x="811" y="84"/>
                    <a:pt x="811" y="84"/>
                    <a:pt x="811" y="84"/>
                  </a:cubicBezTo>
                  <a:cubicBezTo>
                    <a:pt x="807" y="93"/>
                    <a:pt x="800" y="97"/>
                    <a:pt x="792" y="97"/>
                  </a:cubicBezTo>
                  <a:cubicBezTo>
                    <a:pt x="780" y="97"/>
                    <a:pt x="771" y="89"/>
                    <a:pt x="770" y="73"/>
                  </a:cubicBezTo>
                  <a:cubicBezTo>
                    <a:pt x="825" y="73"/>
                    <a:pt x="825" y="73"/>
                    <a:pt x="825" y="73"/>
                  </a:cubicBezTo>
                  <a:cubicBezTo>
                    <a:pt x="825" y="69"/>
                    <a:pt x="825" y="69"/>
                    <a:pt x="825" y="69"/>
                  </a:cubicBezTo>
                  <a:cubicBezTo>
                    <a:pt x="825" y="48"/>
                    <a:pt x="813" y="31"/>
                    <a:pt x="792" y="31"/>
                  </a:cubicBezTo>
                  <a:moveTo>
                    <a:pt x="710" y="44"/>
                  </a:moveTo>
                  <a:cubicBezTo>
                    <a:pt x="721" y="44"/>
                    <a:pt x="728" y="51"/>
                    <a:pt x="729" y="62"/>
                  </a:cubicBezTo>
                  <a:cubicBezTo>
                    <a:pt x="690" y="62"/>
                    <a:pt x="690" y="62"/>
                    <a:pt x="690" y="62"/>
                  </a:cubicBezTo>
                  <a:cubicBezTo>
                    <a:pt x="692" y="51"/>
                    <a:pt x="700" y="44"/>
                    <a:pt x="710" y="44"/>
                  </a:cubicBezTo>
                  <a:moveTo>
                    <a:pt x="711" y="31"/>
                  </a:moveTo>
                  <a:cubicBezTo>
                    <a:pt x="689" y="31"/>
                    <a:pt x="674" y="48"/>
                    <a:pt x="674" y="71"/>
                  </a:cubicBezTo>
                  <a:cubicBezTo>
                    <a:pt x="674" y="95"/>
                    <a:pt x="690" y="111"/>
                    <a:pt x="711" y="111"/>
                  </a:cubicBezTo>
                  <a:cubicBezTo>
                    <a:pt x="726" y="111"/>
                    <a:pt x="738" y="101"/>
                    <a:pt x="742" y="90"/>
                  </a:cubicBezTo>
                  <a:cubicBezTo>
                    <a:pt x="730" y="84"/>
                    <a:pt x="730" y="84"/>
                    <a:pt x="730" y="84"/>
                  </a:cubicBezTo>
                  <a:cubicBezTo>
                    <a:pt x="727" y="93"/>
                    <a:pt x="720" y="97"/>
                    <a:pt x="711" y="97"/>
                  </a:cubicBezTo>
                  <a:cubicBezTo>
                    <a:pt x="699" y="97"/>
                    <a:pt x="690" y="89"/>
                    <a:pt x="690" y="73"/>
                  </a:cubicBezTo>
                  <a:cubicBezTo>
                    <a:pt x="744" y="73"/>
                    <a:pt x="744" y="73"/>
                    <a:pt x="744" y="73"/>
                  </a:cubicBezTo>
                  <a:cubicBezTo>
                    <a:pt x="744" y="69"/>
                    <a:pt x="744" y="69"/>
                    <a:pt x="744" y="69"/>
                  </a:cubicBezTo>
                  <a:cubicBezTo>
                    <a:pt x="744" y="48"/>
                    <a:pt x="732" y="31"/>
                    <a:pt x="711" y="31"/>
                  </a:cubicBezTo>
                  <a:moveTo>
                    <a:pt x="632" y="31"/>
                  </a:moveTo>
                  <a:cubicBezTo>
                    <a:pt x="621" y="31"/>
                    <a:pt x="613" y="36"/>
                    <a:pt x="609" y="43"/>
                  </a:cubicBezTo>
                  <a:cubicBezTo>
                    <a:pt x="607" y="43"/>
                    <a:pt x="607" y="43"/>
                    <a:pt x="607" y="43"/>
                  </a:cubicBezTo>
                  <a:cubicBezTo>
                    <a:pt x="607" y="33"/>
                    <a:pt x="607" y="33"/>
                    <a:pt x="607" y="33"/>
                  </a:cubicBezTo>
                  <a:cubicBezTo>
                    <a:pt x="593" y="33"/>
                    <a:pt x="593" y="33"/>
                    <a:pt x="593" y="33"/>
                  </a:cubicBezTo>
                  <a:cubicBezTo>
                    <a:pt x="593" y="109"/>
                    <a:pt x="593" y="109"/>
                    <a:pt x="593" y="109"/>
                  </a:cubicBezTo>
                  <a:cubicBezTo>
                    <a:pt x="608" y="109"/>
                    <a:pt x="608" y="109"/>
                    <a:pt x="608" y="109"/>
                  </a:cubicBezTo>
                  <a:cubicBezTo>
                    <a:pt x="608" y="69"/>
                    <a:pt x="608" y="69"/>
                    <a:pt x="608" y="69"/>
                  </a:cubicBezTo>
                  <a:cubicBezTo>
                    <a:pt x="608" y="60"/>
                    <a:pt x="610" y="55"/>
                    <a:pt x="613" y="52"/>
                  </a:cubicBezTo>
                  <a:cubicBezTo>
                    <a:pt x="617" y="47"/>
                    <a:pt x="622" y="45"/>
                    <a:pt x="628" y="45"/>
                  </a:cubicBezTo>
                  <a:cubicBezTo>
                    <a:pt x="638" y="45"/>
                    <a:pt x="643" y="50"/>
                    <a:pt x="643" y="64"/>
                  </a:cubicBezTo>
                  <a:cubicBezTo>
                    <a:pt x="643" y="109"/>
                    <a:pt x="643" y="109"/>
                    <a:pt x="643" y="109"/>
                  </a:cubicBezTo>
                  <a:cubicBezTo>
                    <a:pt x="659" y="109"/>
                    <a:pt x="659" y="109"/>
                    <a:pt x="659" y="109"/>
                  </a:cubicBezTo>
                  <a:cubicBezTo>
                    <a:pt x="659" y="59"/>
                    <a:pt x="659" y="59"/>
                    <a:pt x="659" y="59"/>
                  </a:cubicBezTo>
                  <a:cubicBezTo>
                    <a:pt x="659" y="38"/>
                    <a:pt x="646" y="31"/>
                    <a:pt x="632" y="31"/>
                  </a:cubicBezTo>
                  <a:moveTo>
                    <a:pt x="572" y="33"/>
                  </a:moveTo>
                  <a:cubicBezTo>
                    <a:pt x="557" y="33"/>
                    <a:pt x="557" y="33"/>
                    <a:pt x="557" y="33"/>
                  </a:cubicBezTo>
                  <a:cubicBezTo>
                    <a:pt x="557" y="109"/>
                    <a:pt x="557" y="109"/>
                    <a:pt x="557" y="109"/>
                  </a:cubicBezTo>
                  <a:cubicBezTo>
                    <a:pt x="572" y="109"/>
                    <a:pt x="572" y="109"/>
                    <a:pt x="572" y="109"/>
                  </a:cubicBezTo>
                  <a:lnTo>
                    <a:pt x="572" y="33"/>
                  </a:lnTo>
                  <a:close/>
                  <a:moveTo>
                    <a:pt x="574" y="10"/>
                  </a:moveTo>
                  <a:cubicBezTo>
                    <a:pt x="574" y="5"/>
                    <a:pt x="570" y="0"/>
                    <a:pt x="565" y="0"/>
                  </a:cubicBezTo>
                  <a:cubicBezTo>
                    <a:pt x="559" y="0"/>
                    <a:pt x="555" y="5"/>
                    <a:pt x="555" y="10"/>
                  </a:cubicBezTo>
                  <a:cubicBezTo>
                    <a:pt x="555" y="16"/>
                    <a:pt x="559" y="20"/>
                    <a:pt x="565" y="20"/>
                  </a:cubicBezTo>
                  <a:cubicBezTo>
                    <a:pt x="570" y="20"/>
                    <a:pt x="574" y="16"/>
                    <a:pt x="574" y="10"/>
                  </a:cubicBezTo>
                  <a:moveTo>
                    <a:pt x="499" y="97"/>
                  </a:moveTo>
                  <a:cubicBezTo>
                    <a:pt x="486" y="97"/>
                    <a:pt x="478" y="88"/>
                    <a:pt x="478" y="71"/>
                  </a:cubicBezTo>
                  <a:cubicBezTo>
                    <a:pt x="478" y="54"/>
                    <a:pt x="486" y="44"/>
                    <a:pt x="499" y="44"/>
                  </a:cubicBezTo>
                  <a:cubicBezTo>
                    <a:pt x="512" y="44"/>
                    <a:pt x="521" y="53"/>
                    <a:pt x="521" y="71"/>
                  </a:cubicBezTo>
                  <a:cubicBezTo>
                    <a:pt x="521" y="88"/>
                    <a:pt x="512" y="97"/>
                    <a:pt x="499" y="97"/>
                  </a:cubicBezTo>
                  <a:moveTo>
                    <a:pt x="523" y="33"/>
                  </a:moveTo>
                  <a:cubicBezTo>
                    <a:pt x="522" y="42"/>
                    <a:pt x="522" y="42"/>
                    <a:pt x="522" y="42"/>
                  </a:cubicBezTo>
                  <a:cubicBezTo>
                    <a:pt x="520" y="42"/>
                    <a:pt x="520" y="42"/>
                    <a:pt x="520" y="42"/>
                  </a:cubicBezTo>
                  <a:cubicBezTo>
                    <a:pt x="516" y="36"/>
                    <a:pt x="508" y="31"/>
                    <a:pt x="497" y="31"/>
                  </a:cubicBezTo>
                  <a:cubicBezTo>
                    <a:pt x="478" y="31"/>
                    <a:pt x="463" y="46"/>
                    <a:pt x="463" y="71"/>
                  </a:cubicBezTo>
                  <a:cubicBezTo>
                    <a:pt x="463" y="95"/>
                    <a:pt x="477" y="110"/>
                    <a:pt x="497" y="110"/>
                  </a:cubicBezTo>
                  <a:cubicBezTo>
                    <a:pt x="508" y="110"/>
                    <a:pt x="516" y="105"/>
                    <a:pt x="520" y="99"/>
                  </a:cubicBezTo>
                  <a:cubicBezTo>
                    <a:pt x="521" y="99"/>
                    <a:pt x="521" y="99"/>
                    <a:pt x="521" y="99"/>
                  </a:cubicBezTo>
                  <a:cubicBezTo>
                    <a:pt x="521" y="116"/>
                    <a:pt x="513" y="125"/>
                    <a:pt x="497" y="125"/>
                  </a:cubicBezTo>
                  <a:cubicBezTo>
                    <a:pt x="486" y="125"/>
                    <a:pt x="478" y="119"/>
                    <a:pt x="473" y="113"/>
                  </a:cubicBezTo>
                  <a:cubicBezTo>
                    <a:pt x="464" y="123"/>
                    <a:pt x="464" y="123"/>
                    <a:pt x="464" y="123"/>
                  </a:cubicBezTo>
                  <a:cubicBezTo>
                    <a:pt x="471" y="132"/>
                    <a:pt x="483" y="138"/>
                    <a:pt x="498" y="138"/>
                  </a:cubicBezTo>
                  <a:cubicBezTo>
                    <a:pt x="521" y="138"/>
                    <a:pt x="536" y="125"/>
                    <a:pt x="536" y="98"/>
                  </a:cubicBezTo>
                  <a:cubicBezTo>
                    <a:pt x="536" y="33"/>
                    <a:pt x="536" y="33"/>
                    <a:pt x="536" y="33"/>
                  </a:cubicBezTo>
                  <a:lnTo>
                    <a:pt x="523" y="33"/>
                  </a:lnTo>
                  <a:close/>
                  <a:moveTo>
                    <a:pt x="420" y="31"/>
                  </a:moveTo>
                  <a:cubicBezTo>
                    <a:pt x="410" y="31"/>
                    <a:pt x="401" y="36"/>
                    <a:pt x="397" y="43"/>
                  </a:cubicBezTo>
                  <a:cubicBezTo>
                    <a:pt x="396" y="43"/>
                    <a:pt x="396" y="43"/>
                    <a:pt x="396" y="43"/>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9"/>
                    <a:pt x="396" y="69"/>
                    <a:pt x="396" y="69"/>
                  </a:cubicBezTo>
                  <a:cubicBezTo>
                    <a:pt x="396" y="60"/>
                    <a:pt x="398" y="55"/>
                    <a:pt x="401" y="52"/>
                  </a:cubicBezTo>
                  <a:cubicBezTo>
                    <a:pt x="405" y="47"/>
                    <a:pt x="411" y="45"/>
                    <a:pt x="417" y="45"/>
                  </a:cubicBezTo>
                  <a:cubicBezTo>
                    <a:pt x="426" y="45"/>
                    <a:pt x="432" y="50"/>
                    <a:pt x="432" y="64"/>
                  </a:cubicBezTo>
                  <a:cubicBezTo>
                    <a:pt x="432" y="109"/>
                    <a:pt x="432" y="109"/>
                    <a:pt x="432" y="109"/>
                  </a:cubicBezTo>
                  <a:cubicBezTo>
                    <a:pt x="447" y="109"/>
                    <a:pt x="447" y="109"/>
                    <a:pt x="447" y="109"/>
                  </a:cubicBezTo>
                  <a:cubicBezTo>
                    <a:pt x="447" y="59"/>
                    <a:pt x="447" y="59"/>
                    <a:pt x="447" y="59"/>
                  </a:cubicBezTo>
                  <a:cubicBezTo>
                    <a:pt x="447" y="38"/>
                    <a:pt x="434" y="31"/>
                    <a:pt x="420" y="31"/>
                  </a:cubicBezTo>
                  <a:moveTo>
                    <a:pt x="313" y="24"/>
                  </a:moveTo>
                  <a:cubicBezTo>
                    <a:pt x="364" y="24"/>
                    <a:pt x="364" y="24"/>
                    <a:pt x="364" y="24"/>
                  </a:cubicBezTo>
                  <a:cubicBezTo>
                    <a:pt x="364" y="10"/>
                    <a:pt x="364" y="10"/>
                    <a:pt x="364" y="10"/>
                  </a:cubicBezTo>
                  <a:cubicBezTo>
                    <a:pt x="296" y="10"/>
                    <a:pt x="296" y="10"/>
                    <a:pt x="296" y="10"/>
                  </a:cubicBezTo>
                  <a:cubicBezTo>
                    <a:pt x="296" y="109"/>
                    <a:pt x="296" y="109"/>
                    <a:pt x="296" y="109"/>
                  </a:cubicBezTo>
                  <a:cubicBezTo>
                    <a:pt x="364" y="109"/>
                    <a:pt x="364" y="109"/>
                    <a:pt x="364" y="109"/>
                  </a:cubicBezTo>
                  <a:cubicBezTo>
                    <a:pt x="364" y="95"/>
                    <a:pt x="364" y="95"/>
                    <a:pt x="364" y="95"/>
                  </a:cubicBezTo>
                  <a:cubicBezTo>
                    <a:pt x="313" y="95"/>
                    <a:pt x="313" y="95"/>
                    <a:pt x="313" y="95"/>
                  </a:cubicBezTo>
                  <a:cubicBezTo>
                    <a:pt x="313" y="66"/>
                    <a:pt x="313" y="66"/>
                    <a:pt x="313" y="66"/>
                  </a:cubicBezTo>
                  <a:cubicBezTo>
                    <a:pt x="357" y="66"/>
                    <a:pt x="357" y="66"/>
                    <a:pt x="357" y="66"/>
                  </a:cubicBezTo>
                  <a:cubicBezTo>
                    <a:pt x="357" y="52"/>
                    <a:pt x="357" y="52"/>
                    <a:pt x="357" y="52"/>
                  </a:cubicBezTo>
                  <a:cubicBezTo>
                    <a:pt x="313" y="52"/>
                    <a:pt x="313" y="52"/>
                    <a:pt x="313" y="52"/>
                  </a:cubicBezTo>
                  <a:lnTo>
                    <a:pt x="313" y="24"/>
                  </a:lnTo>
                  <a:close/>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33" name="Freeform 7"/>
            <p:cNvSpPr>
              <a:spLocks noEditPoints="1"/>
            </p:cNvSpPr>
            <p:nvPr userDrawn="1"/>
          </p:nvSpPr>
          <p:spPr bwMode="auto">
            <a:xfrm>
              <a:off x="1730" y="1661"/>
              <a:ext cx="1263" cy="119"/>
            </a:xfrm>
            <a:custGeom>
              <a:avLst/>
              <a:gdLst>
                <a:gd name="T0" fmla="*/ 1125 w 1179"/>
                <a:gd name="T1" fmla="*/ 62 h 111"/>
                <a:gd name="T2" fmla="*/ 1109 w 1179"/>
                <a:gd name="T3" fmla="*/ 70 h 111"/>
                <a:gd name="T4" fmla="*/ 1164 w 1179"/>
                <a:gd name="T5" fmla="*/ 83 h 111"/>
                <a:gd name="T6" fmla="*/ 1178 w 1179"/>
                <a:gd name="T7" fmla="*/ 72 h 111"/>
                <a:gd name="T8" fmla="*/ 1098 w 1179"/>
                <a:gd name="T9" fmla="*/ 86 h 111"/>
                <a:gd name="T10" fmla="*/ 1043 w 1179"/>
                <a:gd name="T11" fmla="*/ 70 h 111"/>
                <a:gd name="T12" fmla="*/ 1098 w 1179"/>
                <a:gd name="T13" fmla="*/ 55 h 111"/>
                <a:gd name="T14" fmla="*/ 1065 w 1179"/>
                <a:gd name="T15" fmla="*/ 110 h 111"/>
                <a:gd name="T16" fmla="*/ 962 w 1179"/>
                <a:gd name="T17" fmla="*/ 43 h 111"/>
                <a:gd name="T18" fmla="*/ 946 w 1179"/>
                <a:gd name="T19" fmla="*/ 33 h 111"/>
                <a:gd name="T20" fmla="*/ 961 w 1179"/>
                <a:gd name="T21" fmla="*/ 68 h 111"/>
                <a:gd name="T22" fmla="*/ 997 w 1179"/>
                <a:gd name="T23" fmla="*/ 63 h 111"/>
                <a:gd name="T24" fmla="*/ 1012 w 1179"/>
                <a:gd name="T25" fmla="*/ 58 h 111"/>
                <a:gd name="T26" fmla="*/ 914 w 1179"/>
                <a:gd name="T27" fmla="*/ 62 h 111"/>
                <a:gd name="T28" fmla="*/ 897 w 1179"/>
                <a:gd name="T29" fmla="*/ 31 h 111"/>
                <a:gd name="T30" fmla="*/ 928 w 1179"/>
                <a:gd name="T31" fmla="*/ 90 h 111"/>
                <a:gd name="T32" fmla="*/ 875 w 1179"/>
                <a:gd name="T33" fmla="*/ 72 h 111"/>
                <a:gd name="T34" fmla="*/ 897 w 1179"/>
                <a:gd name="T35" fmla="*/ 31 h 111"/>
                <a:gd name="T36" fmla="*/ 829 w 1179"/>
                <a:gd name="T37" fmla="*/ 109 h 111"/>
                <a:gd name="T38" fmla="*/ 847 w 1179"/>
                <a:gd name="T39" fmla="*/ 10 h 111"/>
                <a:gd name="T40" fmla="*/ 837 w 1179"/>
                <a:gd name="T41" fmla="*/ 20 h 111"/>
                <a:gd name="T42" fmla="*/ 800 w 1179"/>
                <a:gd name="T43" fmla="*/ 81 h 111"/>
                <a:gd name="T44" fmla="*/ 781 w 1179"/>
                <a:gd name="T45" fmla="*/ 44 h 111"/>
                <a:gd name="T46" fmla="*/ 781 w 1179"/>
                <a:gd name="T47" fmla="*/ 31 h 111"/>
                <a:gd name="T48" fmla="*/ 814 w 1179"/>
                <a:gd name="T49" fmla="*/ 86 h 111"/>
                <a:gd name="T50" fmla="*/ 698 w 1179"/>
                <a:gd name="T51" fmla="*/ 8 h 111"/>
                <a:gd name="T52" fmla="*/ 717 w 1179"/>
                <a:gd name="T53" fmla="*/ 82 h 111"/>
                <a:gd name="T54" fmla="*/ 661 w 1179"/>
                <a:gd name="T55" fmla="*/ 88 h 111"/>
                <a:gd name="T56" fmla="*/ 702 w 1179"/>
                <a:gd name="T57" fmla="*/ 51 h 111"/>
                <a:gd name="T58" fmla="*/ 717 w 1179"/>
                <a:gd name="T59" fmla="*/ 36 h 111"/>
                <a:gd name="T60" fmla="*/ 623 w 1179"/>
                <a:gd name="T61" fmla="*/ 2 h 111"/>
                <a:gd name="T62" fmla="*/ 584 w 1179"/>
                <a:gd name="T63" fmla="*/ 33 h 111"/>
                <a:gd name="T64" fmla="*/ 584 w 1179"/>
                <a:gd name="T65" fmla="*/ 45 h 111"/>
                <a:gd name="T66" fmla="*/ 599 w 1179"/>
                <a:gd name="T67" fmla="*/ 45 h 111"/>
                <a:gd name="T68" fmla="*/ 599 w 1179"/>
                <a:gd name="T69" fmla="*/ 33 h 111"/>
                <a:gd name="T70" fmla="*/ 548 w 1179"/>
                <a:gd name="T71" fmla="*/ 70 h 111"/>
                <a:gd name="T72" fmla="*/ 526 w 1179"/>
                <a:gd name="T73" fmla="*/ 44 h 111"/>
                <a:gd name="T74" fmla="*/ 526 w 1179"/>
                <a:gd name="T75" fmla="*/ 31 h 111"/>
                <a:gd name="T76" fmla="*/ 563 w 1179"/>
                <a:gd name="T77" fmla="*/ 70 h 111"/>
                <a:gd name="T78" fmla="*/ 425 w 1179"/>
                <a:gd name="T79" fmla="*/ 4 h 111"/>
                <a:gd name="T80" fmla="*/ 394 w 1179"/>
                <a:gd name="T81" fmla="*/ 70 h 111"/>
                <a:gd name="T82" fmla="*/ 372 w 1179"/>
                <a:gd name="T83" fmla="*/ 44 h 111"/>
                <a:gd name="T84" fmla="*/ 372 w 1179"/>
                <a:gd name="T85" fmla="*/ 31 h 111"/>
                <a:gd name="T86" fmla="*/ 409 w 1179"/>
                <a:gd name="T87" fmla="*/ 70 h 111"/>
                <a:gd name="T88" fmla="*/ 266 w 1179"/>
                <a:gd name="T89" fmla="*/ 70 h 111"/>
                <a:gd name="T90" fmla="*/ 324 w 1179"/>
                <a:gd name="T91" fmla="*/ 70 h 111"/>
                <a:gd name="T92" fmla="*/ 287 w 1179"/>
                <a:gd name="T93" fmla="*/ 110 h 111"/>
                <a:gd name="T94" fmla="*/ 185 w 1179"/>
                <a:gd name="T95" fmla="*/ 43 h 111"/>
                <a:gd name="T96" fmla="*/ 169 w 1179"/>
                <a:gd name="T97" fmla="*/ 4 h 111"/>
                <a:gd name="T98" fmla="*/ 184 w 1179"/>
                <a:gd name="T99" fmla="*/ 68 h 111"/>
                <a:gd name="T100" fmla="*/ 219 w 1179"/>
                <a:gd name="T101" fmla="*/ 63 h 111"/>
                <a:gd name="T102" fmla="*/ 235 w 1179"/>
                <a:gd name="T103" fmla="*/ 58 h 111"/>
                <a:gd name="T104" fmla="*/ 139 w 1179"/>
                <a:gd name="T105" fmla="*/ 81 h 111"/>
                <a:gd name="T106" fmla="*/ 120 w 1179"/>
                <a:gd name="T107" fmla="*/ 44 h 111"/>
                <a:gd name="T108" fmla="*/ 120 w 1179"/>
                <a:gd name="T109" fmla="*/ 31 h 111"/>
                <a:gd name="T110" fmla="*/ 153 w 1179"/>
                <a:gd name="T111" fmla="*/ 86 h 111"/>
                <a:gd name="T112" fmla="*/ 37 w 1179"/>
                <a:gd name="T113" fmla="*/ 8 h 111"/>
                <a:gd name="T114" fmla="*/ 56 w 1179"/>
                <a:gd name="T115" fmla="*/ 82 h 111"/>
                <a:gd name="T116" fmla="*/ 0 w 1179"/>
                <a:gd name="T117" fmla="*/ 88 h 111"/>
                <a:gd name="T118" fmla="*/ 41 w 1179"/>
                <a:gd name="T119" fmla="*/ 51 h 111"/>
                <a:gd name="T120" fmla="*/ 56 w 1179"/>
                <a:gd name="T121" fmla="*/ 3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9" h="111">
                  <a:moveTo>
                    <a:pt x="1145" y="44"/>
                  </a:moveTo>
                  <a:cubicBezTo>
                    <a:pt x="1155" y="44"/>
                    <a:pt x="1162" y="51"/>
                    <a:pt x="1163" y="62"/>
                  </a:cubicBezTo>
                  <a:cubicBezTo>
                    <a:pt x="1125" y="62"/>
                    <a:pt x="1125" y="62"/>
                    <a:pt x="1125" y="62"/>
                  </a:cubicBezTo>
                  <a:cubicBezTo>
                    <a:pt x="1127" y="50"/>
                    <a:pt x="1134" y="44"/>
                    <a:pt x="1145" y="44"/>
                  </a:cubicBezTo>
                  <a:moveTo>
                    <a:pt x="1145" y="31"/>
                  </a:moveTo>
                  <a:cubicBezTo>
                    <a:pt x="1123" y="31"/>
                    <a:pt x="1109" y="47"/>
                    <a:pt x="1109" y="70"/>
                  </a:cubicBezTo>
                  <a:cubicBezTo>
                    <a:pt x="1109" y="95"/>
                    <a:pt x="1124" y="110"/>
                    <a:pt x="1145" y="110"/>
                  </a:cubicBezTo>
                  <a:cubicBezTo>
                    <a:pt x="1161" y="110"/>
                    <a:pt x="1173" y="101"/>
                    <a:pt x="1177" y="90"/>
                  </a:cubicBezTo>
                  <a:cubicBezTo>
                    <a:pt x="1164" y="83"/>
                    <a:pt x="1164" y="83"/>
                    <a:pt x="1164" y="83"/>
                  </a:cubicBezTo>
                  <a:cubicBezTo>
                    <a:pt x="1161" y="93"/>
                    <a:pt x="1154" y="97"/>
                    <a:pt x="1145" y="97"/>
                  </a:cubicBezTo>
                  <a:cubicBezTo>
                    <a:pt x="1134" y="97"/>
                    <a:pt x="1125" y="88"/>
                    <a:pt x="1124" y="72"/>
                  </a:cubicBezTo>
                  <a:cubicBezTo>
                    <a:pt x="1178" y="72"/>
                    <a:pt x="1178" y="72"/>
                    <a:pt x="1178" y="72"/>
                  </a:cubicBezTo>
                  <a:cubicBezTo>
                    <a:pt x="1178" y="69"/>
                    <a:pt x="1178" y="69"/>
                    <a:pt x="1178" y="69"/>
                  </a:cubicBezTo>
                  <a:cubicBezTo>
                    <a:pt x="1179" y="48"/>
                    <a:pt x="1167" y="31"/>
                    <a:pt x="1145" y="31"/>
                  </a:cubicBezTo>
                  <a:moveTo>
                    <a:pt x="1098" y="86"/>
                  </a:moveTo>
                  <a:cubicBezTo>
                    <a:pt x="1084" y="81"/>
                    <a:pt x="1084" y="81"/>
                    <a:pt x="1084" y="81"/>
                  </a:cubicBezTo>
                  <a:cubicBezTo>
                    <a:pt x="1082" y="91"/>
                    <a:pt x="1073" y="97"/>
                    <a:pt x="1065" y="97"/>
                  </a:cubicBezTo>
                  <a:cubicBezTo>
                    <a:pt x="1051" y="97"/>
                    <a:pt x="1043" y="87"/>
                    <a:pt x="1043" y="70"/>
                  </a:cubicBezTo>
                  <a:cubicBezTo>
                    <a:pt x="1043" y="54"/>
                    <a:pt x="1051" y="44"/>
                    <a:pt x="1065" y="44"/>
                  </a:cubicBezTo>
                  <a:cubicBezTo>
                    <a:pt x="1073" y="44"/>
                    <a:pt x="1082" y="50"/>
                    <a:pt x="1084" y="60"/>
                  </a:cubicBezTo>
                  <a:cubicBezTo>
                    <a:pt x="1098" y="55"/>
                    <a:pt x="1098" y="55"/>
                    <a:pt x="1098" y="55"/>
                  </a:cubicBezTo>
                  <a:cubicBezTo>
                    <a:pt x="1094" y="40"/>
                    <a:pt x="1080" y="31"/>
                    <a:pt x="1065" y="31"/>
                  </a:cubicBezTo>
                  <a:cubicBezTo>
                    <a:pt x="1042" y="31"/>
                    <a:pt x="1028" y="47"/>
                    <a:pt x="1028" y="70"/>
                  </a:cubicBezTo>
                  <a:cubicBezTo>
                    <a:pt x="1028" y="95"/>
                    <a:pt x="1043" y="110"/>
                    <a:pt x="1065" y="110"/>
                  </a:cubicBezTo>
                  <a:cubicBezTo>
                    <a:pt x="1080" y="110"/>
                    <a:pt x="1094" y="101"/>
                    <a:pt x="1098" y="86"/>
                  </a:cubicBezTo>
                  <a:moveTo>
                    <a:pt x="985" y="31"/>
                  </a:moveTo>
                  <a:cubicBezTo>
                    <a:pt x="975" y="31"/>
                    <a:pt x="966" y="36"/>
                    <a:pt x="962" y="43"/>
                  </a:cubicBezTo>
                  <a:cubicBezTo>
                    <a:pt x="960" y="43"/>
                    <a:pt x="960" y="43"/>
                    <a:pt x="960" y="43"/>
                  </a:cubicBezTo>
                  <a:cubicBezTo>
                    <a:pt x="960" y="33"/>
                    <a:pt x="960" y="33"/>
                    <a:pt x="960" y="33"/>
                  </a:cubicBezTo>
                  <a:cubicBezTo>
                    <a:pt x="946" y="33"/>
                    <a:pt x="946" y="33"/>
                    <a:pt x="946" y="33"/>
                  </a:cubicBezTo>
                  <a:cubicBezTo>
                    <a:pt x="946" y="109"/>
                    <a:pt x="946" y="109"/>
                    <a:pt x="946" y="109"/>
                  </a:cubicBezTo>
                  <a:cubicBezTo>
                    <a:pt x="961" y="109"/>
                    <a:pt x="961" y="109"/>
                    <a:pt x="961" y="109"/>
                  </a:cubicBezTo>
                  <a:cubicBezTo>
                    <a:pt x="961" y="68"/>
                    <a:pt x="961" y="68"/>
                    <a:pt x="961" y="68"/>
                  </a:cubicBezTo>
                  <a:cubicBezTo>
                    <a:pt x="961" y="60"/>
                    <a:pt x="963" y="55"/>
                    <a:pt x="966" y="51"/>
                  </a:cubicBezTo>
                  <a:cubicBezTo>
                    <a:pt x="970" y="47"/>
                    <a:pt x="975" y="44"/>
                    <a:pt x="981" y="44"/>
                  </a:cubicBezTo>
                  <a:cubicBezTo>
                    <a:pt x="991" y="44"/>
                    <a:pt x="997" y="50"/>
                    <a:pt x="997" y="63"/>
                  </a:cubicBezTo>
                  <a:cubicBezTo>
                    <a:pt x="997" y="109"/>
                    <a:pt x="997" y="109"/>
                    <a:pt x="997" y="109"/>
                  </a:cubicBezTo>
                  <a:cubicBezTo>
                    <a:pt x="1012" y="109"/>
                    <a:pt x="1012" y="109"/>
                    <a:pt x="1012" y="109"/>
                  </a:cubicBezTo>
                  <a:cubicBezTo>
                    <a:pt x="1012" y="58"/>
                    <a:pt x="1012" y="58"/>
                    <a:pt x="1012" y="58"/>
                  </a:cubicBezTo>
                  <a:cubicBezTo>
                    <a:pt x="1012" y="38"/>
                    <a:pt x="999" y="31"/>
                    <a:pt x="985" y="31"/>
                  </a:cubicBezTo>
                  <a:moveTo>
                    <a:pt x="896" y="44"/>
                  </a:moveTo>
                  <a:cubicBezTo>
                    <a:pt x="907" y="44"/>
                    <a:pt x="914" y="51"/>
                    <a:pt x="914" y="62"/>
                  </a:cubicBezTo>
                  <a:cubicBezTo>
                    <a:pt x="876" y="62"/>
                    <a:pt x="876" y="62"/>
                    <a:pt x="876" y="62"/>
                  </a:cubicBezTo>
                  <a:cubicBezTo>
                    <a:pt x="878" y="50"/>
                    <a:pt x="886" y="44"/>
                    <a:pt x="896" y="44"/>
                  </a:cubicBezTo>
                  <a:moveTo>
                    <a:pt x="897" y="31"/>
                  </a:moveTo>
                  <a:cubicBezTo>
                    <a:pt x="875" y="31"/>
                    <a:pt x="860" y="47"/>
                    <a:pt x="860" y="70"/>
                  </a:cubicBezTo>
                  <a:cubicBezTo>
                    <a:pt x="860" y="95"/>
                    <a:pt x="876" y="110"/>
                    <a:pt x="897" y="110"/>
                  </a:cubicBezTo>
                  <a:cubicBezTo>
                    <a:pt x="912" y="110"/>
                    <a:pt x="924" y="101"/>
                    <a:pt x="928" y="90"/>
                  </a:cubicBezTo>
                  <a:cubicBezTo>
                    <a:pt x="916" y="83"/>
                    <a:pt x="916" y="83"/>
                    <a:pt x="916" y="83"/>
                  </a:cubicBezTo>
                  <a:cubicBezTo>
                    <a:pt x="912" y="93"/>
                    <a:pt x="905" y="97"/>
                    <a:pt x="897" y="97"/>
                  </a:cubicBezTo>
                  <a:cubicBezTo>
                    <a:pt x="885" y="97"/>
                    <a:pt x="876" y="88"/>
                    <a:pt x="875" y="72"/>
                  </a:cubicBezTo>
                  <a:cubicBezTo>
                    <a:pt x="930" y="72"/>
                    <a:pt x="930" y="72"/>
                    <a:pt x="930" y="72"/>
                  </a:cubicBezTo>
                  <a:cubicBezTo>
                    <a:pt x="930" y="69"/>
                    <a:pt x="930" y="69"/>
                    <a:pt x="930" y="69"/>
                  </a:cubicBezTo>
                  <a:cubicBezTo>
                    <a:pt x="930" y="48"/>
                    <a:pt x="918" y="31"/>
                    <a:pt x="897" y="31"/>
                  </a:cubicBezTo>
                  <a:moveTo>
                    <a:pt x="844" y="33"/>
                  </a:moveTo>
                  <a:cubicBezTo>
                    <a:pt x="829" y="33"/>
                    <a:pt x="829" y="33"/>
                    <a:pt x="829" y="33"/>
                  </a:cubicBezTo>
                  <a:cubicBezTo>
                    <a:pt x="829" y="109"/>
                    <a:pt x="829" y="109"/>
                    <a:pt x="829" y="109"/>
                  </a:cubicBezTo>
                  <a:cubicBezTo>
                    <a:pt x="844" y="109"/>
                    <a:pt x="844" y="109"/>
                    <a:pt x="844" y="109"/>
                  </a:cubicBezTo>
                  <a:lnTo>
                    <a:pt x="844" y="33"/>
                  </a:lnTo>
                  <a:close/>
                  <a:moveTo>
                    <a:pt x="847" y="10"/>
                  </a:moveTo>
                  <a:cubicBezTo>
                    <a:pt x="847" y="4"/>
                    <a:pt x="842" y="0"/>
                    <a:pt x="837" y="0"/>
                  </a:cubicBezTo>
                  <a:cubicBezTo>
                    <a:pt x="831" y="0"/>
                    <a:pt x="827" y="4"/>
                    <a:pt x="827" y="10"/>
                  </a:cubicBezTo>
                  <a:cubicBezTo>
                    <a:pt x="827" y="16"/>
                    <a:pt x="831" y="20"/>
                    <a:pt x="837" y="20"/>
                  </a:cubicBezTo>
                  <a:cubicBezTo>
                    <a:pt x="842" y="20"/>
                    <a:pt x="847" y="16"/>
                    <a:pt x="847" y="10"/>
                  </a:cubicBezTo>
                  <a:moveTo>
                    <a:pt x="814" y="86"/>
                  </a:moveTo>
                  <a:cubicBezTo>
                    <a:pt x="800" y="81"/>
                    <a:pt x="800" y="81"/>
                    <a:pt x="800" y="81"/>
                  </a:cubicBezTo>
                  <a:cubicBezTo>
                    <a:pt x="798" y="91"/>
                    <a:pt x="789" y="97"/>
                    <a:pt x="781" y="97"/>
                  </a:cubicBezTo>
                  <a:cubicBezTo>
                    <a:pt x="767" y="97"/>
                    <a:pt x="759" y="87"/>
                    <a:pt x="759" y="70"/>
                  </a:cubicBezTo>
                  <a:cubicBezTo>
                    <a:pt x="759" y="54"/>
                    <a:pt x="767" y="44"/>
                    <a:pt x="781" y="44"/>
                  </a:cubicBezTo>
                  <a:cubicBezTo>
                    <a:pt x="789" y="44"/>
                    <a:pt x="797" y="50"/>
                    <a:pt x="800" y="60"/>
                  </a:cubicBezTo>
                  <a:cubicBezTo>
                    <a:pt x="814" y="55"/>
                    <a:pt x="814" y="55"/>
                    <a:pt x="814" y="55"/>
                  </a:cubicBezTo>
                  <a:cubicBezTo>
                    <a:pt x="810" y="40"/>
                    <a:pt x="796" y="31"/>
                    <a:pt x="781" y="31"/>
                  </a:cubicBezTo>
                  <a:cubicBezTo>
                    <a:pt x="758" y="31"/>
                    <a:pt x="743" y="47"/>
                    <a:pt x="743" y="70"/>
                  </a:cubicBezTo>
                  <a:cubicBezTo>
                    <a:pt x="743" y="95"/>
                    <a:pt x="758" y="110"/>
                    <a:pt x="781" y="110"/>
                  </a:cubicBezTo>
                  <a:cubicBezTo>
                    <a:pt x="796" y="110"/>
                    <a:pt x="810" y="101"/>
                    <a:pt x="814" y="86"/>
                  </a:cubicBezTo>
                  <a:moveTo>
                    <a:pt x="717" y="36"/>
                  </a:moveTo>
                  <a:cubicBezTo>
                    <a:pt x="731" y="28"/>
                    <a:pt x="731" y="28"/>
                    <a:pt x="731" y="28"/>
                  </a:cubicBezTo>
                  <a:cubicBezTo>
                    <a:pt x="727" y="16"/>
                    <a:pt x="715" y="8"/>
                    <a:pt x="698" y="8"/>
                  </a:cubicBezTo>
                  <a:cubicBezTo>
                    <a:pt x="678" y="8"/>
                    <a:pt x="665" y="20"/>
                    <a:pt x="665" y="35"/>
                  </a:cubicBezTo>
                  <a:cubicBezTo>
                    <a:pt x="665" y="49"/>
                    <a:pt x="674" y="58"/>
                    <a:pt x="693" y="64"/>
                  </a:cubicBezTo>
                  <a:cubicBezTo>
                    <a:pt x="709" y="70"/>
                    <a:pt x="717" y="73"/>
                    <a:pt x="717" y="82"/>
                  </a:cubicBezTo>
                  <a:cubicBezTo>
                    <a:pt x="717" y="91"/>
                    <a:pt x="709" y="96"/>
                    <a:pt x="698" y="96"/>
                  </a:cubicBezTo>
                  <a:cubicBezTo>
                    <a:pt x="687" y="96"/>
                    <a:pt x="679" y="91"/>
                    <a:pt x="674" y="80"/>
                  </a:cubicBezTo>
                  <a:cubicBezTo>
                    <a:pt x="661" y="88"/>
                    <a:pt x="661" y="88"/>
                    <a:pt x="661" y="88"/>
                  </a:cubicBezTo>
                  <a:cubicBezTo>
                    <a:pt x="667" y="103"/>
                    <a:pt x="680" y="111"/>
                    <a:pt x="698" y="111"/>
                  </a:cubicBezTo>
                  <a:cubicBezTo>
                    <a:pt x="718" y="111"/>
                    <a:pt x="733" y="99"/>
                    <a:pt x="733" y="80"/>
                  </a:cubicBezTo>
                  <a:cubicBezTo>
                    <a:pt x="733" y="65"/>
                    <a:pt x="721" y="58"/>
                    <a:pt x="702" y="51"/>
                  </a:cubicBezTo>
                  <a:cubicBezTo>
                    <a:pt x="689" y="47"/>
                    <a:pt x="681" y="43"/>
                    <a:pt x="681" y="34"/>
                  </a:cubicBezTo>
                  <a:cubicBezTo>
                    <a:pt x="681" y="28"/>
                    <a:pt x="686" y="22"/>
                    <a:pt x="697" y="22"/>
                  </a:cubicBezTo>
                  <a:cubicBezTo>
                    <a:pt x="707" y="22"/>
                    <a:pt x="715" y="28"/>
                    <a:pt x="717" y="36"/>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spTree>
    <p:extLst>
      <p:ext uri="{BB962C8B-B14F-4D97-AF65-F5344CB8AC3E}">
        <p14:creationId xmlns:p14="http://schemas.microsoft.com/office/powerpoint/2010/main" val="152746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 Social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4130938" y="1754189"/>
            <a:ext cx="8061063"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2" name="Freeform 5"/>
          <p:cNvSpPr>
            <a:spLocks noEditPoints="1"/>
          </p:cNvSpPr>
          <p:nvPr userDrawn="1"/>
        </p:nvSpPr>
        <p:spPr bwMode="auto">
          <a:xfrm>
            <a:off x="11175725" y="325466"/>
            <a:ext cx="499809"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nvGrpSpPr>
          <p:cNvPr id="21" name="Group 20"/>
          <p:cNvGrpSpPr/>
          <p:nvPr userDrawn="1"/>
        </p:nvGrpSpPr>
        <p:grpSpPr>
          <a:xfrm>
            <a:off x="3298674" y="2335989"/>
            <a:ext cx="3790951" cy="485769"/>
            <a:chOff x="2742562" y="2636845"/>
            <a:chExt cx="2843213" cy="485769"/>
          </a:xfrm>
        </p:grpSpPr>
        <p:sp>
          <p:nvSpPr>
            <p:cNvPr id="25" name="Freeform 6"/>
            <p:cNvSpPr>
              <a:spLocks noEditPoints="1"/>
            </p:cNvSpPr>
            <p:nvPr userDrawn="1"/>
          </p:nvSpPr>
          <p:spPr bwMode="auto">
            <a:xfrm>
              <a:off x="2742562" y="2636845"/>
              <a:ext cx="2843213" cy="188913"/>
            </a:xfrm>
            <a:custGeom>
              <a:avLst/>
              <a:gdLst>
                <a:gd name="T0" fmla="*/ 1657 w 1682"/>
                <a:gd name="T1" fmla="*/ 63 h 111"/>
                <a:gd name="T2" fmla="*/ 1652 w 1682"/>
                <a:gd name="T3" fmla="*/ 31 h 111"/>
                <a:gd name="T4" fmla="*/ 1631 w 1682"/>
                <a:gd name="T5" fmla="*/ 85 h 111"/>
                <a:gd name="T6" fmla="*/ 1578 w 1682"/>
                <a:gd name="T7" fmla="*/ 31 h 111"/>
                <a:gd name="T8" fmla="*/ 1578 w 1682"/>
                <a:gd name="T9" fmla="*/ 97 h 111"/>
                <a:gd name="T10" fmla="*/ 1531 w 1682"/>
                <a:gd name="T11" fmla="*/ 86 h 111"/>
                <a:gd name="T12" fmla="*/ 1517 w 1682"/>
                <a:gd name="T13" fmla="*/ 60 h 111"/>
                <a:gd name="T14" fmla="*/ 1531 w 1682"/>
                <a:gd name="T15" fmla="*/ 86 h 111"/>
                <a:gd name="T16" fmla="*/ 1379 w 1682"/>
                <a:gd name="T17" fmla="*/ 33 h 111"/>
                <a:gd name="T18" fmla="*/ 1415 w 1682"/>
                <a:gd name="T19" fmla="*/ 44 h 111"/>
                <a:gd name="T20" fmla="*/ 1418 w 1682"/>
                <a:gd name="T21" fmla="*/ 31 h 111"/>
                <a:gd name="T22" fmla="*/ 1330 w 1682"/>
                <a:gd name="T23" fmla="*/ 31 h 111"/>
                <a:gd name="T24" fmla="*/ 1330 w 1682"/>
                <a:gd name="T25" fmla="*/ 97 h 111"/>
                <a:gd name="T26" fmla="*/ 1278 w 1682"/>
                <a:gd name="T27" fmla="*/ 33 h 111"/>
                <a:gd name="T28" fmla="*/ 1280 w 1682"/>
                <a:gd name="T29" fmla="*/ 10 h 111"/>
                <a:gd name="T30" fmla="*/ 1247 w 1682"/>
                <a:gd name="T31" fmla="*/ 86 h 111"/>
                <a:gd name="T32" fmla="*/ 1233 w 1682"/>
                <a:gd name="T33" fmla="*/ 60 h 111"/>
                <a:gd name="T34" fmla="*/ 1247 w 1682"/>
                <a:gd name="T35" fmla="*/ 86 h 111"/>
                <a:gd name="T36" fmla="*/ 1126 w 1682"/>
                <a:gd name="T37" fmla="*/ 64 h 111"/>
                <a:gd name="T38" fmla="*/ 1131 w 1682"/>
                <a:gd name="T39" fmla="*/ 111 h 111"/>
                <a:gd name="T40" fmla="*/ 1150 w 1682"/>
                <a:gd name="T41" fmla="*/ 36 h 111"/>
                <a:gd name="T42" fmla="*/ 1046 w 1682"/>
                <a:gd name="T43" fmla="*/ 109 h 111"/>
                <a:gd name="T44" fmla="*/ 993 w 1682"/>
                <a:gd name="T45" fmla="*/ 79 h 111"/>
                <a:gd name="T46" fmla="*/ 948 w 1682"/>
                <a:gd name="T47" fmla="*/ 51 h 111"/>
                <a:gd name="T48" fmla="*/ 945 w 1682"/>
                <a:gd name="T49" fmla="*/ 88 h 111"/>
                <a:gd name="T50" fmla="*/ 1017 w 1682"/>
                <a:gd name="T51" fmla="*/ 109 h 111"/>
                <a:gd name="T52" fmla="*/ 914 w 1682"/>
                <a:gd name="T53" fmla="*/ 109 h 111"/>
                <a:gd name="T54" fmla="*/ 912 w 1682"/>
                <a:gd name="T55" fmla="*/ 10 h 111"/>
                <a:gd name="T56" fmla="*/ 866 w 1682"/>
                <a:gd name="T57" fmla="*/ 97 h 111"/>
                <a:gd name="T58" fmla="*/ 866 w 1682"/>
                <a:gd name="T59" fmla="*/ 31 h 111"/>
                <a:gd name="T60" fmla="*/ 780 w 1682"/>
                <a:gd name="T61" fmla="*/ 97 h 111"/>
                <a:gd name="T62" fmla="*/ 780 w 1682"/>
                <a:gd name="T63" fmla="*/ 31 h 111"/>
                <a:gd name="T64" fmla="*/ 731 w 1682"/>
                <a:gd name="T65" fmla="*/ 28 h 111"/>
                <a:gd name="T66" fmla="*/ 698 w 1682"/>
                <a:gd name="T67" fmla="*/ 96 h 111"/>
                <a:gd name="T68" fmla="*/ 702 w 1682"/>
                <a:gd name="T69" fmla="*/ 51 h 111"/>
                <a:gd name="T70" fmla="*/ 623 w 1682"/>
                <a:gd name="T71" fmla="*/ 16 h 111"/>
                <a:gd name="T72" fmla="*/ 572 w 1682"/>
                <a:gd name="T73" fmla="*/ 33 h 111"/>
                <a:gd name="T74" fmla="*/ 599 w 1682"/>
                <a:gd name="T75" fmla="*/ 45 h 111"/>
                <a:gd name="T76" fmla="*/ 613 w 1682"/>
                <a:gd name="T77" fmla="*/ 15 h 111"/>
                <a:gd name="T78" fmla="*/ 548 w 1682"/>
                <a:gd name="T79" fmla="*/ 70 h 111"/>
                <a:gd name="T80" fmla="*/ 563 w 1682"/>
                <a:gd name="T81" fmla="*/ 70 h 111"/>
                <a:gd name="T82" fmla="*/ 440 w 1682"/>
                <a:gd name="T83" fmla="*/ 109 h 111"/>
                <a:gd name="T84" fmla="*/ 394 w 1682"/>
                <a:gd name="T85" fmla="*/ 70 h 111"/>
                <a:gd name="T86" fmla="*/ 409 w 1682"/>
                <a:gd name="T87" fmla="*/ 70 h 111"/>
                <a:gd name="T88" fmla="*/ 309 w 1682"/>
                <a:gd name="T89" fmla="*/ 70 h 111"/>
                <a:gd name="T90" fmla="*/ 324 w 1682"/>
                <a:gd name="T91" fmla="*/ 70 h 111"/>
                <a:gd name="T92" fmla="*/ 169 w 1682"/>
                <a:gd name="T93" fmla="*/ 4 h 111"/>
                <a:gd name="T94" fmla="*/ 204 w 1682"/>
                <a:gd name="T95" fmla="*/ 44 h 111"/>
                <a:gd name="T96" fmla="*/ 208 w 1682"/>
                <a:gd name="T97" fmla="*/ 31 h 111"/>
                <a:gd name="T98" fmla="*/ 120 w 1682"/>
                <a:gd name="T99" fmla="*/ 44 h 111"/>
                <a:gd name="T100" fmla="*/ 120 w 1682"/>
                <a:gd name="T101" fmla="*/ 110 h 111"/>
                <a:gd name="T102" fmla="*/ 4 w 1682"/>
                <a:gd name="T103" fmla="*/ 35 h 111"/>
                <a:gd name="T104" fmla="*/ 0 w 1682"/>
                <a:gd name="T105" fmla="*/ 88 h 111"/>
                <a:gd name="T106" fmla="*/ 36 w 1682"/>
                <a:gd name="T107"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2" h="111">
                  <a:moveTo>
                    <a:pt x="1631" y="85"/>
                  </a:moveTo>
                  <a:cubicBezTo>
                    <a:pt x="1622" y="95"/>
                    <a:pt x="1622" y="95"/>
                    <a:pt x="1622" y="95"/>
                  </a:cubicBezTo>
                  <a:cubicBezTo>
                    <a:pt x="1627" y="103"/>
                    <a:pt x="1637" y="110"/>
                    <a:pt x="1653" y="110"/>
                  </a:cubicBezTo>
                  <a:cubicBezTo>
                    <a:pt x="1670" y="110"/>
                    <a:pt x="1682" y="101"/>
                    <a:pt x="1682" y="86"/>
                  </a:cubicBezTo>
                  <a:cubicBezTo>
                    <a:pt x="1682" y="72"/>
                    <a:pt x="1670" y="67"/>
                    <a:pt x="1657" y="63"/>
                  </a:cubicBezTo>
                  <a:cubicBezTo>
                    <a:pt x="1647" y="61"/>
                    <a:pt x="1640" y="58"/>
                    <a:pt x="1640" y="52"/>
                  </a:cubicBezTo>
                  <a:cubicBezTo>
                    <a:pt x="1640" y="47"/>
                    <a:pt x="1644" y="43"/>
                    <a:pt x="1652" y="43"/>
                  </a:cubicBezTo>
                  <a:cubicBezTo>
                    <a:pt x="1661" y="43"/>
                    <a:pt x="1669" y="48"/>
                    <a:pt x="1673" y="54"/>
                  </a:cubicBezTo>
                  <a:cubicBezTo>
                    <a:pt x="1681" y="43"/>
                    <a:pt x="1681" y="43"/>
                    <a:pt x="1681" y="43"/>
                  </a:cubicBezTo>
                  <a:cubicBezTo>
                    <a:pt x="1674" y="36"/>
                    <a:pt x="1665" y="31"/>
                    <a:pt x="1652" y="31"/>
                  </a:cubicBezTo>
                  <a:cubicBezTo>
                    <a:pt x="1636" y="31"/>
                    <a:pt x="1625" y="39"/>
                    <a:pt x="1625" y="53"/>
                  </a:cubicBezTo>
                  <a:cubicBezTo>
                    <a:pt x="1625" y="67"/>
                    <a:pt x="1637" y="72"/>
                    <a:pt x="1651" y="76"/>
                  </a:cubicBezTo>
                  <a:cubicBezTo>
                    <a:pt x="1661" y="78"/>
                    <a:pt x="1667" y="82"/>
                    <a:pt x="1667" y="88"/>
                  </a:cubicBezTo>
                  <a:cubicBezTo>
                    <a:pt x="1667" y="94"/>
                    <a:pt x="1662" y="98"/>
                    <a:pt x="1653" y="98"/>
                  </a:cubicBezTo>
                  <a:cubicBezTo>
                    <a:pt x="1642" y="98"/>
                    <a:pt x="1635" y="92"/>
                    <a:pt x="1631" y="85"/>
                  </a:cubicBezTo>
                  <a:moveTo>
                    <a:pt x="1578" y="44"/>
                  </a:moveTo>
                  <a:cubicBezTo>
                    <a:pt x="1589" y="44"/>
                    <a:pt x="1595" y="51"/>
                    <a:pt x="1596" y="62"/>
                  </a:cubicBezTo>
                  <a:cubicBezTo>
                    <a:pt x="1558" y="62"/>
                    <a:pt x="1558" y="62"/>
                    <a:pt x="1558" y="62"/>
                  </a:cubicBezTo>
                  <a:cubicBezTo>
                    <a:pt x="1560" y="50"/>
                    <a:pt x="1568" y="44"/>
                    <a:pt x="1578" y="44"/>
                  </a:cubicBezTo>
                  <a:moveTo>
                    <a:pt x="1578" y="31"/>
                  </a:moveTo>
                  <a:cubicBezTo>
                    <a:pt x="1557" y="31"/>
                    <a:pt x="1542" y="47"/>
                    <a:pt x="1542" y="70"/>
                  </a:cubicBezTo>
                  <a:cubicBezTo>
                    <a:pt x="1542" y="95"/>
                    <a:pt x="1557" y="110"/>
                    <a:pt x="1579" y="110"/>
                  </a:cubicBezTo>
                  <a:cubicBezTo>
                    <a:pt x="1594" y="110"/>
                    <a:pt x="1606" y="101"/>
                    <a:pt x="1610" y="90"/>
                  </a:cubicBezTo>
                  <a:cubicBezTo>
                    <a:pt x="1598" y="83"/>
                    <a:pt x="1598" y="83"/>
                    <a:pt x="1598" y="83"/>
                  </a:cubicBezTo>
                  <a:cubicBezTo>
                    <a:pt x="1594" y="93"/>
                    <a:pt x="1587" y="97"/>
                    <a:pt x="1578" y="97"/>
                  </a:cubicBezTo>
                  <a:cubicBezTo>
                    <a:pt x="1567" y="97"/>
                    <a:pt x="1558" y="88"/>
                    <a:pt x="1557" y="72"/>
                  </a:cubicBezTo>
                  <a:cubicBezTo>
                    <a:pt x="1611" y="72"/>
                    <a:pt x="1611" y="72"/>
                    <a:pt x="1611" y="72"/>
                  </a:cubicBezTo>
                  <a:cubicBezTo>
                    <a:pt x="1611" y="69"/>
                    <a:pt x="1611" y="69"/>
                    <a:pt x="1611" y="69"/>
                  </a:cubicBezTo>
                  <a:cubicBezTo>
                    <a:pt x="1612" y="48"/>
                    <a:pt x="1600" y="31"/>
                    <a:pt x="1578" y="31"/>
                  </a:cubicBezTo>
                  <a:moveTo>
                    <a:pt x="1531" y="86"/>
                  </a:moveTo>
                  <a:cubicBezTo>
                    <a:pt x="1517" y="81"/>
                    <a:pt x="1517" y="81"/>
                    <a:pt x="1517" y="81"/>
                  </a:cubicBezTo>
                  <a:cubicBezTo>
                    <a:pt x="1515" y="91"/>
                    <a:pt x="1506" y="97"/>
                    <a:pt x="1498" y="97"/>
                  </a:cubicBezTo>
                  <a:cubicBezTo>
                    <a:pt x="1484" y="97"/>
                    <a:pt x="1476" y="87"/>
                    <a:pt x="1476" y="70"/>
                  </a:cubicBezTo>
                  <a:cubicBezTo>
                    <a:pt x="1476" y="54"/>
                    <a:pt x="1484" y="44"/>
                    <a:pt x="1498" y="44"/>
                  </a:cubicBezTo>
                  <a:cubicBezTo>
                    <a:pt x="1506" y="44"/>
                    <a:pt x="1515" y="50"/>
                    <a:pt x="1517" y="60"/>
                  </a:cubicBezTo>
                  <a:cubicBezTo>
                    <a:pt x="1531" y="55"/>
                    <a:pt x="1531" y="55"/>
                    <a:pt x="1531" y="55"/>
                  </a:cubicBezTo>
                  <a:cubicBezTo>
                    <a:pt x="1527" y="40"/>
                    <a:pt x="1514" y="31"/>
                    <a:pt x="1498" y="31"/>
                  </a:cubicBezTo>
                  <a:cubicBezTo>
                    <a:pt x="1475" y="31"/>
                    <a:pt x="1461" y="47"/>
                    <a:pt x="1461" y="70"/>
                  </a:cubicBezTo>
                  <a:cubicBezTo>
                    <a:pt x="1461" y="95"/>
                    <a:pt x="1476" y="110"/>
                    <a:pt x="1498" y="110"/>
                  </a:cubicBezTo>
                  <a:cubicBezTo>
                    <a:pt x="1514" y="110"/>
                    <a:pt x="1527" y="101"/>
                    <a:pt x="1531" y="86"/>
                  </a:cubicBezTo>
                  <a:moveTo>
                    <a:pt x="1418" y="31"/>
                  </a:moveTo>
                  <a:cubicBezTo>
                    <a:pt x="1408" y="31"/>
                    <a:pt x="1399" y="36"/>
                    <a:pt x="1395" y="43"/>
                  </a:cubicBezTo>
                  <a:cubicBezTo>
                    <a:pt x="1394" y="43"/>
                    <a:pt x="1394" y="43"/>
                    <a:pt x="1394" y="43"/>
                  </a:cubicBezTo>
                  <a:cubicBezTo>
                    <a:pt x="1393" y="33"/>
                    <a:pt x="1393" y="33"/>
                    <a:pt x="1393" y="33"/>
                  </a:cubicBezTo>
                  <a:cubicBezTo>
                    <a:pt x="1379" y="33"/>
                    <a:pt x="1379" y="33"/>
                    <a:pt x="1379" y="33"/>
                  </a:cubicBezTo>
                  <a:cubicBezTo>
                    <a:pt x="1379" y="109"/>
                    <a:pt x="1379" y="109"/>
                    <a:pt x="1379" y="109"/>
                  </a:cubicBezTo>
                  <a:cubicBezTo>
                    <a:pt x="1394" y="109"/>
                    <a:pt x="1394" y="109"/>
                    <a:pt x="1394" y="109"/>
                  </a:cubicBezTo>
                  <a:cubicBezTo>
                    <a:pt x="1394" y="68"/>
                    <a:pt x="1394" y="68"/>
                    <a:pt x="1394" y="68"/>
                  </a:cubicBezTo>
                  <a:cubicBezTo>
                    <a:pt x="1394" y="60"/>
                    <a:pt x="1396" y="55"/>
                    <a:pt x="1399" y="51"/>
                  </a:cubicBezTo>
                  <a:cubicBezTo>
                    <a:pt x="1403" y="47"/>
                    <a:pt x="1409" y="44"/>
                    <a:pt x="1415" y="44"/>
                  </a:cubicBezTo>
                  <a:cubicBezTo>
                    <a:pt x="1424" y="44"/>
                    <a:pt x="1430" y="50"/>
                    <a:pt x="1430" y="63"/>
                  </a:cubicBezTo>
                  <a:cubicBezTo>
                    <a:pt x="1430" y="109"/>
                    <a:pt x="1430" y="109"/>
                    <a:pt x="1430" y="109"/>
                  </a:cubicBezTo>
                  <a:cubicBezTo>
                    <a:pt x="1445" y="109"/>
                    <a:pt x="1445" y="109"/>
                    <a:pt x="1445" y="109"/>
                  </a:cubicBezTo>
                  <a:cubicBezTo>
                    <a:pt x="1445" y="58"/>
                    <a:pt x="1445" y="58"/>
                    <a:pt x="1445" y="58"/>
                  </a:cubicBezTo>
                  <a:cubicBezTo>
                    <a:pt x="1445" y="38"/>
                    <a:pt x="1432" y="31"/>
                    <a:pt x="1418" y="31"/>
                  </a:cubicBezTo>
                  <a:moveTo>
                    <a:pt x="1329" y="44"/>
                  </a:moveTo>
                  <a:cubicBezTo>
                    <a:pt x="1340" y="44"/>
                    <a:pt x="1347" y="51"/>
                    <a:pt x="1348" y="62"/>
                  </a:cubicBezTo>
                  <a:cubicBezTo>
                    <a:pt x="1309" y="62"/>
                    <a:pt x="1309" y="62"/>
                    <a:pt x="1309" y="62"/>
                  </a:cubicBezTo>
                  <a:cubicBezTo>
                    <a:pt x="1311" y="50"/>
                    <a:pt x="1319" y="44"/>
                    <a:pt x="1329" y="44"/>
                  </a:cubicBezTo>
                  <a:moveTo>
                    <a:pt x="1330" y="31"/>
                  </a:moveTo>
                  <a:cubicBezTo>
                    <a:pt x="1308" y="31"/>
                    <a:pt x="1294" y="47"/>
                    <a:pt x="1294" y="70"/>
                  </a:cubicBezTo>
                  <a:cubicBezTo>
                    <a:pt x="1294" y="95"/>
                    <a:pt x="1309" y="110"/>
                    <a:pt x="1330" y="110"/>
                  </a:cubicBezTo>
                  <a:cubicBezTo>
                    <a:pt x="1345" y="110"/>
                    <a:pt x="1357" y="101"/>
                    <a:pt x="1361" y="90"/>
                  </a:cubicBezTo>
                  <a:cubicBezTo>
                    <a:pt x="1349" y="83"/>
                    <a:pt x="1349" y="83"/>
                    <a:pt x="1349" y="83"/>
                  </a:cubicBezTo>
                  <a:cubicBezTo>
                    <a:pt x="1346" y="93"/>
                    <a:pt x="1339" y="97"/>
                    <a:pt x="1330" y="97"/>
                  </a:cubicBezTo>
                  <a:cubicBezTo>
                    <a:pt x="1318" y="97"/>
                    <a:pt x="1309" y="88"/>
                    <a:pt x="1309" y="72"/>
                  </a:cubicBezTo>
                  <a:cubicBezTo>
                    <a:pt x="1363" y="72"/>
                    <a:pt x="1363" y="72"/>
                    <a:pt x="1363" y="72"/>
                  </a:cubicBezTo>
                  <a:cubicBezTo>
                    <a:pt x="1363" y="69"/>
                    <a:pt x="1363" y="69"/>
                    <a:pt x="1363" y="69"/>
                  </a:cubicBezTo>
                  <a:cubicBezTo>
                    <a:pt x="1363" y="48"/>
                    <a:pt x="1351" y="31"/>
                    <a:pt x="1330" y="31"/>
                  </a:cubicBezTo>
                  <a:moveTo>
                    <a:pt x="1278" y="33"/>
                  </a:moveTo>
                  <a:cubicBezTo>
                    <a:pt x="1262" y="33"/>
                    <a:pt x="1262" y="33"/>
                    <a:pt x="1262" y="33"/>
                  </a:cubicBezTo>
                  <a:cubicBezTo>
                    <a:pt x="1262" y="109"/>
                    <a:pt x="1262" y="109"/>
                    <a:pt x="1262" y="109"/>
                  </a:cubicBezTo>
                  <a:cubicBezTo>
                    <a:pt x="1278" y="109"/>
                    <a:pt x="1278" y="109"/>
                    <a:pt x="1278" y="109"/>
                  </a:cubicBezTo>
                  <a:lnTo>
                    <a:pt x="1278" y="33"/>
                  </a:lnTo>
                  <a:close/>
                  <a:moveTo>
                    <a:pt x="1280" y="10"/>
                  </a:moveTo>
                  <a:cubicBezTo>
                    <a:pt x="1280" y="4"/>
                    <a:pt x="1276" y="0"/>
                    <a:pt x="1270" y="0"/>
                  </a:cubicBezTo>
                  <a:cubicBezTo>
                    <a:pt x="1265" y="0"/>
                    <a:pt x="1260" y="4"/>
                    <a:pt x="1260" y="10"/>
                  </a:cubicBezTo>
                  <a:cubicBezTo>
                    <a:pt x="1260" y="16"/>
                    <a:pt x="1265" y="20"/>
                    <a:pt x="1270" y="20"/>
                  </a:cubicBezTo>
                  <a:cubicBezTo>
                    <a:pt x="1276" y="20"/>
                    <a:pt x="1280" y="16"/>
                    <a:pt x="1280" y="10"/>
                  </a:cubicBezTo>
                  <a:moveTo>
                    <a:pt x="1247" y="86"/>
                  </a:moveTo>
                  <a:cubicBezTo>
                    <a:pt x="1233" y="81"/>
                    <a:pt x="1233" y="81"/>
                    <a:pt x="1233" y="81"/>
                  </a:cubicBezTo>
                  <a:cubicBezTo>
                    <a:pt x="1231" y="91"/>
                    <a:pt x="1222" y="97"/>
                    <a:pt x="1214" y="97"/>
                  </a:cubicBezTo>
                  <a:cubicBezTo>
                    <a:pt x="1200" y="97"/>
                    <a:pt x="1192" y="87"/>
                    <a:pt x="1192" y="70"/>
                  </a:cubicBezTo>
                  <a:cubicBezTo>
                    <a:pt x="1192" y="54"/>
                    <a:pt x="1200" y="44"/>
                    <a:pt x="1214" y="44"/>
                  </a:cubicBezTo>
                  <a:cubicBezTo>
                    <a:pt x="1222" y="44"/>
                    <a:pt x="1231" y="50"/>
                    <a:pt x="1233" y="60"/>
                  </a:cubicBezTo>
                  <a:cubicBezTo>
                    <a:pt x="1247" y="55"/>
                    <a:pt x="1247" y="55"/>
                    <a:pt x="1247" y="55"/>
                  </a:cubicBezTo>
                  <a:cubicBezTo>
                    <a:pt x="1243" y="40"/>
                    <a:pt x="1230" y="31"/>
                    <a:pt x="1214" y="31"/>
                  </a:cubicBezTo>
                  <a:cubicBezTo>
                    <a:pt x="1191" y="31"/>
                    <a:pt x="1177" y="47"/>
                    <a:pt x="1177" y="70"/>
                  </a:cubicBezTo>
                  <a:cubicBezTo>
                    <a:pt x="1177" y="95"/>
                    <a:pt x="1192" y="110"/>
                    <a:pt x="1214" y="110"/>
                  </a:cubicBezTo>
                  <a:cubicBezTo>
                    <a:pt x="1230" y="110"/>
                    <a:pt x="1243" y="101"/>
                    <a:pt x="1247" y="86"/>
                  </a:cubicBezTo>
                  <a:moveTo>
                    <a:pt x="1150" y="36"/>
                  </a:moveTo>
                  <a:cubicBezTo>
                    <a:pt x="1164" y="28"/>
                    <a:pt x="1164" y="28"/>
                    <a:pt x="1164" y="28"/>
                  </a:cubicBezTo>
                  <a:cubicBezTo>
                    <a:pt x="1160" y="16"/>
                    <a:pt x="1148" y="8"/>
                    <a:pt x="1131" y="8"/>
                  </a:cubicBezTo>
                  <a:cubicBezTo>
                    <a:pt x="1112" y="8"/>
                    <a:pt x="1098" y="20"/>
                    <a:pt x="1098" y="35"/>
                  </a:cubicBezTo>
                  <a:cubicBezTo>
                    <a:pt x="1098" y="49"/>
                    <a:pt x="1107" y="58"/>
                    <a:pt x="1126" y="64"/>
                  </a:cubicBezTo>
                  <a:cubicBezTo>
                    <a:pt x="1143" y="70"/>
                    <a:pt x="1150" y="73"/>
                    <a:pt x="1150" y="82"/>
                  </a:cubicBezTo>
                  <a:cubicBezTo>
                    <a:pt x="1150" y="91"/>
                    <a:pt x="1142" y="96"/>
                    <a:pt x="1131" y="96"/>
                  </a:cubicBezTo>
                  <a:cubicBezTo>
                    <a:pt x="1120" y="96"/>
                    <a:pt x="1112" y="91"/>
                    <a:pt x="1107" y="80"/>
                  </a:cubicBezTo>
                  <a:cubicBezTo>
                    <a:pt x="1094" y="88"/>
                    <a:pt x="1094" y="88"/>
                    <a:pt x="1094" y="88"/>
                  </a:cubicBezTo>
                  <a:cubicBezTo>
                    <a:pt x="1101" y="103"/>
                    <a:pt x="1113" y="111"/>
                    <a:pt x="1131" y="111"/>
                  </a:cubicBezTo>
                  <a:cubicBezTo>
                    <a:pt x="1151" y="111"/>
                    <a:pt x="1166" y="99"/>
                    <a:pt x="1166" y="80"/>
                  </a:cubicBezTo>
                  <a:cubicBezTo>
                    <a:pt x="1166" y="65"/>
                    <a:pt x="1155" y="58"/>
                    <a:pt x="1135" y="51"/>
                  </a:cubicBezTo>
                  <a:cubicBezTo>
                    <a:pt x="1122" y="47"/>
                    <a:pt x="1114" y="43"/>
                    <a:pt x="1114" y="34"/>
                  </a:cubicBezTo>
                  <a:cubicBezTo>
                    <a:pt x="1114" y="28"/>
                    <a:pt x="1120" y="22"/>
                    <a:pt x="1130" y="22"/>
                  </a:cubicBezTo>
                  <a:cubicBezTo>
                    <a:pt x="1140" y="22"/>
                    <a:pt x="1148" y="28"/>
                    <a:pt x="1150" y="36"/>
                  </a:cubicBezTo>
                  <a:moveTo>
                    <a:pt x="1046" y="109"/>
                  </a:moveTo>
                  <a:cubicBezTo>
                    <a:pt x="1046" y="2"/>
                    <a:pt x="1046" y="2"/>
                    <a:pt x="1046" y="2"/>
                  </a:cubicBezTo>
                  <a:cubicBezTo>
                    <a:pt x="1031" y="4"/>
                    <a:pt x="1031" y="4"/>
                    <a:pt x="1031" y="4"/>
                  </a:cubicBezTo>
                  <a:cubicBezTo>
                    <a:pt x="1031" y="109"/>
                    <a:pt x="1031" y="109"/>
                    <a:pt x="1031" y="109"/>
                  </a:cubicBezTo>
                  <a:lnTo>
                    <a:pt x="1046" y="109"/>
                  </a:lnTo>
                  <a:close/>
                  <a:moveTo>
                    <a:pt x="973" y="98"/>
                  </a:moveTo>
                  <a:cubicBezTo>
                    <a:pt x="965" y="98"/>
                    <a:pt x="961" y="94"/>
                    <a:pt x="961" y="88"/>
                  </a:cubicBezTo>
                  <a:cubicBezTo>
                    <a:pt x="961" y="80"/>
                    <a:pt x="965" y="77"/>
                    <a:pt x="977" y="75"/>
                  </a:cubicBezTo>
                  <a:cubicBezTo>
                    <a:pt x="993" y="73"/>
                    <a:pt x="993" y="73"/>
                    <a:pt x="993" y="73"/>
                  </a:cubicBezTo>
                  <a:cubicBezTo>
                    <a:pt x="993" y="79"/>
                    <a:pt x="993" y="79"/>
                    <a:pt x="993" y="79"/>
                  </a:cubicBezTo>
                  <a:cubicBezTo>
                    <a:pt x="993" y="92"/>
                    <a:pt x="982" y="98"/>
                    <a:pt x="973" y="98"/>
                  </a:cubicBezTo>
                  <a:moveTo>
                    <a:pt x="1008" y="98"/>
                  </a:moveTo>
                  <a:cubicBezTo>
                    <a:pt x="1008" y="60"/>
                    <a:pt x="1008" y="60"/>
                    <a:pt x="1008" y="60"/>
                  </a:cubicBezTo>
                  <a:cubicBezTo>
                    <a:pt x="1008" y="38"/>
                    <a:pt x="995" y="31"/>
                    <a:pt x="979" y="31"/>
                  </a:cubicBezTo>
                  <a:cubicBezTo>
                    <a:pt x="964" y="31"/>
                    <a:pt x="953" y="38"/>
                    <a:pt x="948" y="51"/>
                  </a:cubicBezTo>
                  <a:cubicBezTo>
                    <a:pt x="961" y="56"/>
                    <a:pt x="961" y="56"/>
                    <a:pt x="961" y="56"/>
                  </a:cubicBezTo>
                  <a:cubicBezTo>
                    <a:pt x="963" y="49"/>
                    <a:pt x="968" y="44"/>
                    <a:pt x="978" y="44"/>
                  </a:cubicBezTo>
                  <a:cubicBezTo>
                    <a:pt x="989" y="44"/>
                    <a:pt x="993" y="50"/>
                    <a:pt x="993" y="62"/>
                  </a:cubicBezTo>
                  <a:cubicBezTo>
                    <a:pt x="973" y="65"/>
                    <a:pt x="973" y="65"/>
                    <a:pt x="973" y="65"/>
                  </a:cubicBezTo>
                  <a:cubicBezTo>
                    <a:pt x="955" y="68"/>
                    <a:pt x="945" y="75"/>
                    <a:pt x="945" y="88"/>
                  </a:cubicBezTo>
                  <a:cubicBezTo>
                    <a:pt x="945" y="102"/>
                    <a:pt x="956" y="110"/>
                    <a:pt x="970" y="110"/>
                  </a:cubicBezTo>
                  <a:cubicBezTo>
                    <a:pt x="982" y="110"/>
                    <a:pt x="991" y="105"/>
                    <a:pt x="995" y="98"/>
                  </a:cubicBezTo>
                  <a:cubicBezTo>
                    <a:pt x="996" y="98"/>
                    <a:pt x="996" y="98"/>
                    <a:pt x="996" y="98"/>
                  </a:cubicBezTo>
                  <a:cubicBezTo>
                    <a:pt x="997" y="109"/>
                    <a:pt x="997" y="109"/>
                    <a:pt x="997" y="109"/>
                  </a:cubicBezTo>
                  <a:cubicBezTo>
                    <a:pt x="1017" y="109"/>
                    <a:pt x="1017" y="109"/>
                    <a:pt x="1017" y="109"/>
                  </a:cubicBezTo>
                  <a:cubicBezTo>
                    <a:pt x="1017" y="98"/>
                    <a:pt x="1017" y="98"/>
                    <a:pt x="1017" y="98"/>
                  </a:cubicBezTo>
                  <a:lnTo>
                    <a:pt x="1008" y="98"/>
                  </a:lnTo>
                  <a:close/>
                  <a:moveTo>
                    <a:pt x="929" y="33"/>
                  </a:moveTo>
                  <a:cubicBezTo>
                    <a:pt x="914" y="33"/>
                    <a:pt x="914" y="33"/>
                    <a:pt x="914" y="33"/>
                  </a:cubicBezTo>
                  <a:cubicBezTo>
                    <a:pt x="914" y="109"/>
                    <a:pt x="914" y="109"/>
                    <a:pt x="914" y="109"/>
                  </a:cubicBezTo>
                  <a:cubicBezTo>
                    <a:pt x="929" y="109"/>
                    <a:pt x="929" y="109"/>
                    <a:pt x="929" y="109"/>
                  </a:cubicBezTo>
                  <a:lnTo>
                    <a:pt x="929" y="33"/>
                  </a:lnTo>
                  <a:close/>
                  <a:moveTo>
                    <a:pt x="932" y="10"/>
                  </a:moveTo>
                  <a:cubicBezTo>
                    <a:pt x="932" y="4"/>
                    <a:pt x="927" y="0"/>
                    <a:pt x="922" y="0"/>
                  </a:cubicBezTo>
                  <a:cubicBezTo>
                    <a:pt x="916" y="0"/>
                    <a:pt x="912" y="4"/>
                    <a:pt x="912" y="10"/>
                  </a:cubicBezTo>
                  <a:cubicBezTo>
                    <a:pt x="912" y="16"/>
                    <a:pt x="916" y="20"/>
                    <a:pt x="922" y="20"/>
                  </a:cubicBezTo>
                  <a:cubicBezTo>
                    <a:pt x="927" y="20"/>
                    <a:pt x="932" y="16"/>
                    <a:pt x="932" y="10"/>
                  </a:cubicBezTo>
                  <a:moveTo>
                    <a:pt x="899" y="86"/>
                  </a:moveTo>
                  <a:cubicBezTo>
                    <a:pt x="885" y="81"/>
                    <a:pt x="885" y="81"/>
                    <a:pt x="885" y="81"/>
                  </a:cubicBezTo>
                  <a:cubicBezTo>
                    <a:pt x="883" y="91"/>
                    <a:pt x="874" y="97"/>
                    <a:pt x="866" y="97"/>
                  </a:cubicBezTo>
                  <a:cubicBezTo>
                    <a:pt x="852" y="97"/>
                    <a:pt x="844" y="87"/>
                    <a:pt x="844" y="70"/>
                  </a:cubicBezTo>
                  <a:cubicBezTo>
                    <a:pt x="844" y="54"/>
                    <a:pt x="852" y="44"/>
                    <a:pt x="866" y="44"/>
                  </a:cubicBezTo>
                  <a:cubicBezTo>
                    <a:pt x="874" y="44"/>
                    <a:pt x="882" y="50"/>
                    <a:pt x="885" y="60"/>
                  </a:cubicBezTo>
                  <a:cubicBezTo>
                    <a:pt x="899" y="55"/>
                    <a:pt x="899" y="55"/>
                    <a:pt x="899" y="55"/>
                  </a:cubicBezTo>
                  <a:cubicBezTo>
                    <a:pt x="895" y="40"/>
                    <a:pt x="881" y="31"/>
                    <a:pt x="866" y="31"/>
                  </a:cubicBezTo>
                  <a:cubicBezTo>
                    <a:pt x="843" y="31"/>
                    <a:pt x="828" y="47"/>
                    <a:pt x="828" y="70"/>
                  </a:cubicBezTo>
                  <a:cubicBezTo>
                    <a:pt x="828" y="95"/>
                    <a:pt x="843" y="110"/>
                    <a:pt x="866" y="110"/>
                  </a:cubicBezTo>
                  <a:cubicBezTo>
                    <a:pt x="881" y="110"/>
                    <a:pt x="895" y="101"/>
                    <a:pt x="899" y="86"/>
                  </a:cubicBezTo>
                  <a:moveTo>
                    <a:pt x="802" y="70"/>
                  </a:moveTo>
                  <a:cubicBezTo>
                    <a:pt x="802" y="87"/>
                    <a:pt x="794" y="97"/>
                    <a:pt x="780" y="97"/>
                  </a:cubicBezTo>
                  <a:cubicBezTo>
                    <a:pt x="767" y="97"/>
                    <a:pt x="759" y="87"/>
                    <a:pt x="759" y="70"/>
                  </a:cubicBezTo>
                  <a:cubicBezTo>
                    <a:pt x="759" y="54"/>
                    <a:pt x="767" y="44"/>
                    <a:pt x="780" y="44"/>
                  </a:cubicBezTo>
                  <a:cubicBezTo>
                    <a:pt x="794" y="44"/>
                    <a:pt x="802" y="54"/>
                    <a:pt x="802" y="70"/>
                  </a:cubicBezTo>
                  <a:moveTo>
                    <a:pt x="817" y="70"/>
                  </a:moveTo>
                  <a:cubicBezTo>
                    <a:pt x="817" y="46"/>
                    <a:pt x="802" y="31"/>
                    <a:pt x="780" y="31"/>
                  </a:cubicBezTo>
                  <a:cubicBezTo>
                    <a:pt x="758" y="31"/>
                    <a:pt x="743" y="46"/>
                    <a:pt x="743" y="70"/>
                  </a:cubicBezTo>
                  <a:cubicBezTo>
                    <a:pt x="743" y="95"/>
                    <a:pt x="758" y="110"/>
                    <a:pt x="780" y="110"/>
                  </a:cubicBezTo>
                  <a:cubicBezTo>
                    <a:pt x="802" y="110"/>
                    <a:pt x="817" y="95"/>
                    <a:pt x="817" y="70"/>
                  </a:cubicBezTo>
                  <a:moveTo>
                    <a:pt x="717" y="36"/>
                  </a:moveTo>
                  <a:cubicBezTo>
                    <a:pt x="731" y="28"/>
                    <a:pt x="731" y="28"/>
                    <a:pt x="731" y="28"/>
                  </a:cubicBezTo>
                  <a:cubicBezTo>
                    <a:pt x="727" y="16"/>
                    <a:pt x="715" y="8"/>
                    <a:pt x="698" y="8"/>
                  </a:cubicBezTo>
                  <a:cubicBezTo>
                    <a:pt x="678" y="8"/>
                    <a:pt x="665" y="20"/>
                    <a:pt x="665" y="35"/>
                  </a:cubicBezTo>
                  <a:cubicBezTo>
                    <a:pt x="665" y="49"/>
                    <a:pt x="674" y="58"/>
                    <a:pt x="693" y="64"/>
                  </a:cubicBezTo>
                  <a:cubicBezTo>
                    <a:pt x="709" y="70"/>
                    <a:pt x="717" y="73"/>
                    <a:pt x="717" y="82"/>
                  </a:cubicBezTo>
                  <a:cubicBezTo>
                    <a:pt x="717" y="91"/>
                    <a:pt x="709" y="96"/>
                    <a:pt x="698" y="96"/>
                  </a:cubicBezTo>
                  <a:cubicBezTo>
                    <a:pt x="687" y="96"/>
                    <a:pt x="679" y="91"/>
                    <a:pt x="674" y="80"/>
                  </a:cubicBezTo>
                  <a:cubicBezTo>
                    <a:pt x="661" y="88"/>
                    <a:pt x="661" y="88"/>
                    <a:pt x="661" y="88"/>
                  </a:cubicBezTo>
                  <a:cubicBezTo>
                    <a:pt x="667" y="103"/>
                    <a:pt x="680" y="111"/>
                    <a:pt x="698" y="111"/>
                  </a:cubicBezTo>
                  <a:cubicBezTo>
                    <a:pt x="718" y="111"/>
                    <a:pt x="733" y="99"/>
                    <a:pt x="733" y="80"/>
                  </a:cubicBezTo>
                  <a:cubicBezTo>
                    <a:pt x="733" y="65"/>
                    <a:pt x="721" y="58"/>
                    <a:pt x="702" y="51"/>
                  </a:cubicBezTo>
                  <a:cubicBezTo>
                    <a:pt x="689" y="47"/>
                    <a:pt x="681" y="43"/>
                    <a:pt x="681" y="34"/>
                  </a:cubicBezTo>
                  <a:cubicBezTo>
                    <a:pt x="681" y="28"/>
                    <a:pt x="686" y="22"/>
                    <a:pt x="697" y="22"/>
                  </a:cubicBezTo>
                  <a:cubicBezTo>
                    <a:pt x="707" y="22"/>
                    <a:pt x="715" y="28"/>
                    <a:pt x="717" y="36"/>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28"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spTree>
    <p:extLst>
      <p:ext uri="{BB962C8B-B14F-4D97-AF65-F5344CB8AC3E}">
        <p14:creationId xmlns:p14="http://schemas.microsoft.com/office/powerpoint/2010/main" val="79869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2" name="Title 1"/>
          <p:cNvSpPr>
            <a:spLocks noGrp="1"/>
          </p:cNvSpPr>
          <p:nvPr>
            <p:ph type="ctrTitle"/>
          </p:nvPr>
        </p:nvSpPr>
        <p:spPr>
          <a:xfrm>
            <a:off x="3672562" y="2648933"/>
            <a:ext cx="4806420" cy="2733773"/>
          </a:xfrm>
        </p:spPr>
        <p:txBody>
          <a:bodyPr tIns="0" bIns="0" anchor="t" anchorCtr="0">
            <a:normAutofit/>
          </a:bodyPr>
          <a:lstStyle>
            <a:lvl1pPr algn="l">
              <a:defRPr sz="2800"/>
            </a:lvl1pPr>
          </a:lstStyle>
          <a:p>
            <a:r>
              <a:rPr lang="en-US" dirty="0"/>
              <a:t>Click to edit Master title style</a:t>
            </a:r>
          </a:p>
        </p:txBody>
      </p:sp>
      <p:sp>
        <p:nvSpPr>
          <p:cNvPr id="22" name="Picture Placeholder 21"/>
          <p:cNvSpPr>
            <a:spLocks noGrp="1" noChangeAspect="1"/>
          </p:cNvSpPr>
          <p:nvPr>
            <p:ph type="pic" sz="quarter" idx="13"/>
          </p:nvPr>
        </p:nvSpPr>
        <p:spPr>
          <a:xfrm>
            <a:off x="516467" y="1593850"/>
            <a:ext cx="11675533" cy="4686300"/>
          </a:xfrm>
          <a:custGeom>
            <a:avLst/>
            <a:gdLst>
              <a:gd name="connsiteX0" fmla="*/ 2082800 w 8756650"/>
              <a:gd name="connsiteY0" fmla="*/ 692843 h 4686300"/>
              <a:gd name="connsiteX1" fmla="*/ 2082800 w 8756650"/>
              <a:gd name="connsiteY1" fmla="*/ 4120573 h 4686300"/>
              <a:gd name="connsiteX2" fmla="*/ 6276975 w 8756650"/>
              <a:gd name="connsiteY2" fmla="*/ 4120573 h 4686300"/>
              <a:gd name="connsiteX3" fmla="*/ 6276975 w 8756650"/>
              <a:gd name="connsiteY3" fmla="*/ 692843 h 4686300"/>
              <a:gd name="connsiteX4" fmla="*/ 0 w 8756650"/>
              <a:gd name="connsiteY4" fmla="*/ 0 h 4686300"/>
              <a:gd name="connsiteX5" fmla="*/ 8756650 w 8756650"/>
              <a:gd name="connsiteY5" fmla="*/ 0 h 4686300"/>
              <a:gd name="connsiteX6" fmla="*/ 8756650 w 8756650"/>
              <a:gd name="connsiteY6" fmla="*/ 4686300 h 4686300"/>
              <a:gd name="connsiteX7" fmla="*/ 0 w 8756650"/>
              <a:gd name="connsiteY7" fmla="*/ 4686300 h 468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56650" h="4686300">
                <a:moveTo>
                  <a:pt x="2082800" y="692843"/>
                </a:moveTo>
                <a:lnTo>
                  <a:pt x="2082800" y="4120573"/>
                </a:lnTo>
                <a:lnTo>
                  <a:pt x="6276975" y="4120573"/>
                </a:lnTo>
                <a:lnTo>
                  <a:pt x="6276975" y="692843"/>
                </a:lnTo>
                <a:close/>
                <a:moveTo>
                  <a:pt x="0" y="0"/>
                </a:moveTo>
                <a:lnTo>
                  <a:pt x="8756650" y="0"/>
                </a:lnTo>
                <a:lnTo>
                  <a:pt x="8756650" y="4686300"/>
                </a:lnTo>
                <a:lnTo>
                  <a:pt x="0" y="4686300"/>
                </a:lnTo>
                <a:close/>
              </a:path>
            </a:pathLst>
          </a:custGeom>
        </p:spPr>
        <p:txBody>
          <a:bodyPr wrap="square">
            <a:noAutofit/>
          </a:bodyPr>
          <a:lstStyle/>
          <a:p>
            <a:endParaRPr lang="en-GB"/>
          </a:p>
        </p:txBody>
      </p:sp>
      <p:sp>
        <p:nvSpPr>
          <p:cNvPr id="7" name="TextBox 6"/>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8" name="Freeform 5"/>
          <p:cNvSpPr>
            <a:spLocks noEditPoints="1"/>
          </p:cNvSpPr>
          <p:nvPr userDrawn="1"/>
        </p:nvSpPr>
        <p:spPr bwMode="auto">
          <a:xfrm>
            <a:off x="11175725" y="325466"/>
            <a:ext cx="499809"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9" name="TextBox 8"/>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Tree>
    <p:extLst>
      <p:ext uri="{BB962C8B-B14F-4D97-AF65-F5344CB8AC3E}">
        <p14:creationId xmlns:p14="http://schemas.microsoft.com/office/powerpoint/2010/main" val="12322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16467" y="1593851"/>
            <a:ext cx="11159067" cy="4686299"/>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Tree>
    <p:extLst>
      <p:ext uri="{BB962C8B-B14F-4D97-AF65-F5344CB8AC3E}">
        <p14:creationId xmlns:p14="http://schemas.microsoft.com/office/powerpoint/2010/main" val="73921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50960"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GB">
              <a:solidFill>
                <a:srgbClr val="464646">
                  <a:lumMod val="60000"/>
                  <a:lumOff val="40000"/>
                </a:srgbClr>
              </a:solidFill>
            </a:endParaRPr>
          </a:p>
        </p:txBody>
      </p:sp>
      <p:sp>
        <p:nvSpPr>
          <p:cNvPr id="7" name="Slide Number Placeholder 6"/>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Tree>
    <p:extLst>
      <p:ext uri="{BB962C8B-B14F-4D97-AF65-F5344CB8AC3E}">
        <p14:creationId xmlns:p14="http://schemas.microsoft.com/office/powerpoint/2010/main" val="342607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ultiple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GB">
              <a:solidFill>
                <a:srgbClr val="464646">
                  <a:lumMod val="60000"/>
                  <a:lumOff val="40000"/>
                </a:srgbClr>
              </a:solidFill>
            </a:endParaRPr>
          </a:p>
        </p:txBody>
      </p:sp>
      <p:sp>
        <p:nvSpPr>
          <p:cNvPr id="7" name="Slide Number Placeholder 6"/>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10" name="Content Placeholder 9"/>
          <p:cNvSpPr>
            <a:spLocks noGrp="1"/>
          </p:cNvSpPr>
          <p:nvPr>
            <p:ph sz="quarter" idx="13"/>
          </p:nvPr>
        </p:nvSpPr>
        <p:spPr>
          <a:xfrm>
            <a:off x="6350000" y="1593851"/>
            <a:ext cx="5325533" cy="2503021"/>
          </a:xfrm>
        </p:spPr>
        <p:txBody>
          <a:bodyPr/>
          <a:lstStyle/>
          <a:p>
            <a:pPr lvl="0"/>
            <a:endParaRPr lang="en-GB" dirty="0"/>
          </a:p>
        </p:txBody>
      </p:sp>
      <p:sp>
        <p:nvSpPr>
          <p:cNvPr id="11" name="Content Placeholder 9"/>
          <p:cNvSpPr>
            <a:spLocks noGrp="1"/>
          </p:cNvSpPr>
          <p:nvPr>
            <p:ph sz="quarter" idx="14"/>
          </p:nvPr>
        </p:nvSpPr>
        <p:spPr>
          <a:xfrm>
            <a:off x="6350001" y="4345841"/>
            <a:ext cx="2483224" cy="1856523"/>
          </a:xfrm>
        </p:spPr>
        <p:txBody>
          <a:bodyPr/>
          <a:lstStyle/>
          <a:p>
            <a:pPr lvl="0"/>
            <a:endParaRPr lang="en-GB" dirty="0"/>
          </a:p>
        </p:txBody>
      </p:sp>
      <p:sp>
        <p:nvSpPr>
          <p:cNvPr id="13" name="Content Placeholder 9"/>
          <p:cNvSpPr>
            <a:spLocks noGrp="1"/>
          </p:cNvSpPr>
          <p:nvPr>
            <p:ph sz="quarter" idx="15"/>
          </p:nvPr>
        </p:nvSpPr>
        <p:spPr>
          <a:xfrm>
            <a:off x="9192309" y="4345841"/>
            <a:ext cx="2483224" cy="1856523"/>
          </a:xfrm>
        </p:spPr>
        <p:txBody>
          <a:bodyPr/>
          <a:lstStyle/>
          <a:p>
            <a:pPr lvl="0"/>
            <a:endParaRPr lang="en-GB" dirty="0"/>
          </a:p>
        </p:txBody>
      </p:sp>
    </p:spTree>
    <p:extLst>
      <p:ext uri="{BB962C8B-B14F-4D97-AF65-F5344CB8AC3E}">
        <p14:creationId xmlns:p14="http://schemas.microsoft.com/office/powerpoint/2010/main" val="165937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ultiple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endParaRPr lang="en-GB">
              <a:solidFill>
                <a:srgbClr val="464646">
                  <a:lumMod val="60000"/>
                  <a:lumOff val="40000"/>
                </a:srgbClr>
              </a:solidFill>
            </a:endParaRPr>
          </a:p>
        </p:txBody>
      </p:sp>
      <p:sp>
        <p:nvSpPr>
          <p:cNvPr id="7" name="Slide Number Placeholder 6"/>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10" name="Content Placeholder 9"/>
          <p:cNvSpPr>
            <a:spLocks noGrp="1"/>
          </p:cNvSpPr>
          <p:nvPr>
            <p:ph sz="quarter" idx="13"/>
          </p:nvPr>
        </p:nvSpPr>
        <p:spPr>
          <a:xfrm>
            <a:off x="516467" y="1593851"/>
            <a:ext cx="5325533" cy="2503021"/>
          </a:xfrm>
        </p:spPr>
        <p:txBody>
          <a:bodyPr/>
          <a:lstStyle/>
          <a:p>
            <a:pPr lvl="0"/>
            <a:endParaRPr lang="en-GB" dirty="0"/>
          </a:p>
        </p:txBody>
      </p:sp>
      <p:sp>
        <p:nvSpPr>
          <p:cNvPr id="11" name="Content Placeholder 9"/>
          <p:cNvSpPr>
            <a:spLocks noGrp="1"/>
          </p:cNvSpPr>
          <p:nvPr>
            <p:ph sz="quarter" idx="14"/>
          </p:nvPr>
        </p:nvSpPr>
        <p:spPr>
          <a:xfrm>
            <a:off x="516468" y="4345841"/>
            <a:ext cx="2483224" cy="1856523"/>
          </a:xfrm>
        </p:spPr>
        <p:txBody>
          <a:bodyPr/>
          <a:lstStyle/>
          <a:p>
            <a:pPr lvl="0"/>
            <a:endParaRPr lang="en-GB" dirty="0"/>
          </a:p>
        </p:txBody>
      </p:sp>
      <p:sp>
        <p:nvSpPr>
          <p:cNvPr id="13" name="Content Placeholder 9"/>
          <p:cNvSpPr>
            <a:spLocks noGrp="1"/>
          </p:cNvSpPr>
          <p:nvPr>
            <p:ph sz="quarter" idx="15"/>
          </p:nvPr>
        </p:nvSpPr>
        <p:spPr>
          <a:xfrm>
            <a:off x="3358776" y="4345841"/>
            <a:ext cx="2483224" cy="1856523"/>
          </a:xfrm>
        </p:spPr>
        <p:txBody>
          <a:bodyPr/>
          <a:lstStyle/>
          <a:p>
            <a:pPr lvl="0"/>
            <a:endParaRPr lang="en-GB" dirty="0"/>
          </a:p>
        </p:txBody>
      </p:sp>
      <p:sp>
        <p:nvSpPr>
          <p:cNvPr id="9" name="Content Placeholder 3"/>
          <p:cNvSpPr>
            <a:spLocks noGrp="1"/>
          </p:cNvSpPr>
          <p:nvPr>
            <p:ph sz="half" idx="2" hasCustomPrompt="1"/>
          </p:nvPr>
        </p:nvSpPr>
        <p:spPr>
          <a:xfrm>
            <a:off x="6350960"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88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ultiple Content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endParaRPr lang="en-GB">
              <a:solidFill>
                <a:srgbClr val="464646">
                  <a:lumMod val="60000"/>
                  <a:lumOff val="40000"/>
                </a:srgbClr>
              </a:solidFill>
            </a:endParaRPr>
          </a:p>
        </p:txBody>
      </p:sp>
      <p:sp>
        <p:nvSpPr>
          <p:cNvPr id="7" name="Slide Number Placeholder 6"/>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10" name="Content Placeholder 9"/>
          <p:cNvSpPr>
            <a:spLocks noGrp="1"/>
          </p:cNvSpPr>
          <p:nvPr>
            <p:ph sz="quarter" idx="13"/>
          </p:nvPr>
        </p:nvSpPr>
        <p:spPr>
          <a:xfrm>
            <a:off x="516467" y="1593851"/>
            <a:ext cx="5325533" cy="2503021"/>
          </a:xfrm>
        </p:spPr>
        <p:txBody>
          <a:bodyPr/>
          <a:lstStyle/>
          <a:p>
            <a:pPr lvl="0"/>
            <a:endParaRPr lang="en-GB" dirty="0"/>
          </a:p>
        </p:txBody>
      </p:sp>
      <p:sp>
        <p:nvSpPr>
          <p:cNvPr id="11" name="Content Placeholder 9"/>
          <p:cNvSpPr>
            <a:spLocks noGrp="1"/>
          </p:cNvSpPr>
          <p:nvPr>
            <p:ph sz="quarter" idx="14"/>
          </p:nvPr>
        </p:nvSpPr>
        <p:spPr>
          <a:xfrm>
            <a:off x="516468" y="4345841"/>
            <a:ext cx="2483224" cy="1856523"/>
          </a:xfrm>
        </p:spPr>
        <p:txBody>
          <a:bodyPr/>
          <a:lstStyle/>
          <a:p>
            <a:pPr lvl="0"/>
            <a:endParaRPr lang="en-GB" dirty="0"/>
          </a:p>
        </p:txBody>
      </p:sp>
      <p:sp>
        <p:nvSpPr>
          <p:cNvPr id="13" name="Content Placeholder 9"/>
          <p:cNvSpPr>
            <a:spLocks noGrp="1"/>
          </p:cNvSpPr>
          <p:nvPr>
            <p:ph sz="quarter" idx="15"/>
          </p:nvPr>
        </p:nvSpPr>
        <p:spPr>
          <a:xfrm>
            <a:off x="3358776" y="4345841"/>
            <a:ext cx="2483224" cy="1856523"/>
          </a:xfrm>
        </p:spPr>
        <p:txBody>
          <a:bodyPr/>
          <a:lstStyle/>
          <a:p>
            <a:pPr lvl="0"/>
            <a:endParaRPr lang="en-GB" dirty="0"/>
          </a:p>
        </p:txBody>
      </p:sp>
      <p:sp>
        <p:nvSpPr>
          <p:cNvPr id="12" name="Content Placeholder 9"/>
          <p:cNvSpPr>
            <a:spLocks noGrp="1"/>
          </p:cNvSpPr>
          <p:nvPr>
            <p:ph sz="quarter" idx="16"/>
          </p:nvPr>
        </p:nvSpPr>
        <p:spPr>
          <a:xfrm>
            <a:off x="6350000" y="3777896"/>
            <a:ext cx="5325533" cy="2424468"/>
          </a:xfrm>
        </p:spPr>
        <p:txBody>
          <a:bodyPr/>
          <a:lstStyle/>
          <a:p>
            <a:pPr lvl="0"/>
            <a:endParaRPr lang="en-GB" dirty="0"/>
          </a:p>
        </p:txBody>
      </p:sp>
      <p:sp>
        <p:nvSpPr>
          <p:cNvPr id="14" name="Content Placeholder 9"/>
          <p:cNvSpPr>
            <a:spLocks noGrp="1"/>
          </p:cNvSpPr>
          <p:nvPr>
            <p:ph sz="quarter" idx="17"/>
          </p:nvPr>
        </p:nvSpPr>
        <p:spPr>
          <a:xfrm>
            <a:off x="6350001" y="1593850"/>
            <a:ext cx="2483224" cy="1935076"/>
          </a:xfrm>
        </p:spPr>
        <p:txBody>
          <a:bodyPr/>
          <a:lstStyle/>
          <a:p>
            <a:pPr lvl="0"/>
            <a:endParaRPr lang="en-GB" dirty="0"/>
          </a:p>
        </p:txBody>
      </p:sp>
      <p:sp>
        <p:nvSpPr>
          <p:cNvPr id="15" name="Content Placeholder 9"/>
          <p:cNvSpPr>
            <a:spLocks noGrp="1"/>
          </p:cNvSpPr>
          <p:nvPr>
            <p:ph sz="quarter" idx="18"/>
          </p:nvPr>
        </p:nvSpPr>
        <p:spPr>
          <a:xfrm>
            <a:off x="9192309" y="1593850"/>
            <a:ext cx="2483224" cy="1935076"/>
          </a:xfrm>
        </p:spPr>
        <p:txBody>
          <a:bodyPr/>
          <a:lstStyle/>
          <a:p>
            <a:pPr lvl="0"/>
            <a:endParaRPr lang="en-GB" dirty="0"/>
          </a:p>
        </p:txBody>
      </p:sp>
    </p:spTree>
    <p:extLst>
      <p:ext uri="{BB962C8B-B14F-4D97-AF65-F5344CB8AC3E}">
        <p14:creationId xmlns:p14="http://schemas.microsoft.com/office/powerpoint/2010/main" val="200715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Dentistry">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smtClean="0"/>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smtClean="0"/>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smtClean="0"/>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smtClean="0"/>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0" name="Group 29"/>
          <p:cNvGrpSpPr/>
          <p:nvPr userDrawn="1"/>
        </p:nvGrpSpPr>
        <p:grpSpPr>
          <a:xfrm>
            <a:off x="3312000" y="2335988"/>
            <a:ext cx="2346629" cy="483805"/>
            <a:chOff x="2744169" y="2638809"/>
            <a:chExt cx="2346629" cy="483805"/>
          </a:xfrm>
        </p:grpSpPr>
        <p:sp>
          <p:nvSpPr>
            <p:cNvPr id="31" name="Freeform 6"/>
            <p:cNvSpPr>
              <a:spLocks noEditPoints="1"/>
            </p:cNvSpPr>
            <p:nvPr userDrawn="1"/>
          </p:nvSpPr>
          <p:spPr bwMode="auto">
            <a:xfrm>
              <a:off x="2744169" y="2638809"/>
              <a:ext cx="2157857" cy="234000"/>
            </a:xfrm>
            <a:custGeom>
              <a:avLst/>
              <a:gdLst>
                <a:gd name="T0" fmla="*/ 1216 w 1272"/>
                <a:gd name="T1" fmla="*/ 33 h 137"/>
                <a:gd name="T2" fmla="*/ 1233 w 1272"/>
                <a:gd name="T3" fmla="*/ 137 h 137"/>
                <a:gd name="T4" fmla="*/ 1167 w 1272"/>
                <a:gd name="T5" fmla="*/ 44 h 137"/>
                <a:gd name="T6" fmla="*/ 1168 w 1272"/>
                <a:gd name="T7" fmla="*/ 109 h 137"/>
                <a:gd name="T8" fmla="*/ 1193 w 1272"/>
                <a:gd name="T9" fmla="*/ 31 h 137"/>
                <a:gd name="T10" fmla="*/ 1115 w 1272"/>
                <a:gd name="T11" fmla="*/ 45 h 137"/>
                <a:gd name="T12" fmla="*/ 1115 w 1272"/>
                <a:gd name="T13" fmla="*/ 12 h 137"/>
                <a:gd name="T14" fmla="*/ 1090 w 1272"/>
                <a:gd name="T15" fmla="*/ 45 h 137"/>
                <a:gd name="T16" fmla="*/ 1138 w 1272"/>
                <a:gd name="T17" fmla="*/ 109 h 137"/>
                <a:gd name="T18" fmla="*/ 1021 w 1272"/>
                <a:gd name="T19" fmla="*/ 95 h 137"/>
                <a:gd name="T20" fmla="*/ 1039 w 1272"/>
                <a:gd name="T21" fmla="*/ 52 h 137"/>
                <a:gd name="T22" fmla="*/ 1051 w 1272"/>
                <a:gd name="T23" fmla="*/ 31 h 137"/>
                <a:gd name="T24" fmla="*/ 1052 w 1272"/>
                <a:gd name="T25" fmla="*/ 98 h 137"/>
                <a:gd name="T26" fmla="*/ 991 w 1272"/>
                <a:gd name="T27" fmla="*/ 109 h 137"/>
                <a:gd name="T28" fmla="*/ 998 w 1272"/>
                <a:gd name="T29" fmla="*/ 0 h 137"/>
                <a:gd name="T30" fmla="*/ 967 w 1272"/>
                <a:gd name="T31" fmla="*/ 96 h 137"/>
                <a:gd name="T32" fmla="*/ 974 w 1272"/>
                <a:gd name="T33" fmla="*/ 33 h 137"/>
                <a:gd name="T34" fmla="*/ 938 w 1272"/>
                <a:gd name="T35" fmla="*/ 33 h 137"/>
                <a:gd name="T36" fmla="*/ 938 w 1272"/>
                <a:gd name="T37" fmla="*/ 81 h 137"/>
                <a:gd name="T38" fmla="*/ 967 w 1272"/>
                <a:gd name="T39" fmla="*/ 96 h 137"/>
                <a:gd name="T40" fmla="*/ 864 w 1272"/>
                <a:gd name="T41" fmla="*/ 33 h 137"/>
                <a:gd name="T42" fmla="*/ 865 w 1272"/>
                <a:gd name="T43" fmla="*/ 68 h 137"/>
                <a:gd name="T44" fmla="*/ 901 w 1272"/>
                <a:gd name="T45" fmla="*/ 109 h 137"/>
                <a:gd name="T46" fmla="*/ 800 w 1272"/>
                <a:gd name="T47" fmla="*/ 44 h 137"/>
                <a:gd name="T48" fmla="*/ 801 w 1272"/>
                <a:gd name="T49" fmla="*/ 31 h 137"/>
                <a:gd name="T50" fmla="*/ 820 w 1272"/>
                <a:gd name="T51" fmla="*/ 83 h 137"/>
                <a:gd name="T52" fmla="*/ 834 w 1272"/>
                <a:gd name="T53" fmla="*/ 69 h 137"/>
                <a:gd name="T54" fmla="*/ 736 w 1272"/>
                <a:gd name="T55" fmla="*/ 59 h 137"/>
                <a:gd name="T56" fmla="*/ 699 w 1272"/>
                <a:gd name="T57" fmla="*/ 9 h 137"/>
                <a:gd name="T58" fmla="*/ 752 w 1272"/>
                <a:gd name="T59" fmla="*/ 59 h 137"/>
                <a:gd name="T60" fmla="*/ 623 w 1272"/>
                <a:gd name="T61" fmla="*/ 2 h 137"/>
                <a:gd name="T62" fmla="*/ 572 w 1272"/>
                <a:gd name="T63" fmla="*/ 33 h 137"/>
                <a:gd name="T64" fmla="*/ 599 w 1272"/>
                <a:gd name="T65" fmla="*/ 109 h 137"/>
                <a:gd name="T66" fmla="*/ 599 w 1272"/>
                <a:gd name="T67" fmla="*/ 33 h 137"/>
                <a:gd name="T68" fmla="*/ 526 w 1272"/>
                <a:gd name="T69" fmla="*/ 97 h 137"/>
                <a:gd name="T70" fmla="*/ 563 w 1272"/>
                <a:gd name="T71" fmla="*/ 70 h 137"/>
                <a:gd name="T72" fmla="*/ 563 w 1272"/>
                <a:gd name="T73" fmla="*/ 70 h 137"/>
                <a:gd name="T74" fmla="*/ 425 w 1272"/>
                <a:gd name="T75" fmla="*/ 109 h 137"/>
                <a:gd name="T76" fmla="*/ 351 w 1272"/>
                <a:gd name="T77" fmla="*/ 70 h 137"/>
                <a:gd name="T78" fmla="*/ 372 w 1272"/>
                <a:gd name="T79" fmla="*/ 31 h 137"/>
                <a:gd name="T80" fmla="*/ 309 w 1272"/>
                <a:gd name="T81" fmla="*/ 70 h 137"/>
                <a:gd name="T82" fmla="*/ 309 w 1272"/>
                <a:gd name="T83" fmla="*/ 70 h 137"/>
                <a:gd name="T84" fmla="*/ 287 w 1272"/>
                <a:gd name="T85" fmla="*/ 110 h 137"/>
                <a:gd name="T86" fmla="*/ 184 w 1272"/>
                <a:gd name="T87" fmla="*/ 43 h 137"/>
                <a:gd name="T88" fmla="*/ 184 w 1272"/>
                <a:gd name="T89" fmla="*/ 109 h 137"/>
                <a:gd name="T90" fmla="*/ 219 w 1272"/>
                <a:gd name="T91" fmla="*/ 63 h 137"/>
                <a:gd name="T92" fmla="*/ 208 w 1272"/>
                <a:gd name="T93" fmla="*/ 31 h 137"/>
                <a:gd name="T94" fmla="*/ 98 w 1272"/>
                <a:gd name="T95" fmla="*/ 70 h 137"/>
                <a:gd name="T96" fmla="*/ 120 w 1272"/>
                <a:gd name="T97" fmla="*/ 31 h 137"/>
                <a:gd name="T98" fmla="*/ 56 w 1272"/>
                <a:gd name="T99" fmla="*/ 36 h 137"/>
                <a:gd name="T100" fmla="*/ 32 w 1272"/>
                <a:gd name="T101" fmla="*/ 64 h 137"/>
                <a:gd name="T102" fmla="*/ 0 w 1272"/>
                <a:gd name="T103" fmla="*/ 88 h 137"/>
                <a:gd name="T104" fmla="*/ 21 w 1272"/>
                <a:gd name="T105" fmla="*/ 3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2" h="137">
                  <a:moveTo>
                    <a:pt x="1272" y="33"/>
                  </a:moveTo>
                  <a:cubicBezTo>
                    <a:pt x="1256" y="33"/>
                    <a:pt x="1256" y="33"/>
                    <a:pt x="1256" y="33"/>
                  </a:cubicBezTo>
                  <a:cubicBezTo>
                    <a:pt x="1236" y="93"/>
                    <a:pt x="1236" y="93"/>
                    <a:pt x="1236" y="93"/>
                  </a:cubicBezTo>
                  <a:cubicBezTo>
                    <a:pt x="1216" y="33"/>
                    <a:pt x="1216" y="33"/>
                    <a:pt x="1216" y="33"/>
                  </a:cubicBezTo>
                  <a:cubicBezTo>
                    <a:pt x="1198" y="33"/>
                    <a:pt x="1198" y="33"/>
                    <a:pt x="1198" y="33"/>
                  </a:cubicBezTo>
                  <a:cubicBezTo>
                    <a:pt x="1227" y="109"/>
                    <a:pt x="1227" y="109"/>
                    <a:pt x="1227" y="109"/>
                  </a:cubicBezTo>
                  <a:cubicBezTo>
                    <a:pt x="1217" y="137"/>
                    <a:pt x="1217" y="137"/>
                    <a:pt x="1217" y="137"/>
                  </a:cubicBezTo>
                  <a:cubicBezTo>
                    <a:pt x="1233" y="137"/>
                    <a:pt x="1233" y="137"/>
                    <a:pt x="1233" y="137"/>
                  </a:cubicBezTo>
                  <a:lnTo>
                    <a:pt x="1272" y="33"/>
                  </a:lnTo>
                  <a:close/>
                  <a:moveTo>
                    <a:pt x="1189" y="31"/>
                  </a:moveTo>
                  <a:cubicBezTo>
                    <a:pt x="1180" y="31"/>
                    <a:pt x="1172" y="36"/>
                    <a:pt x="1168" y="44"/>
                  </a:cubicBezTo>
                  <a:cubicBezTo>
                    <a:pt x="1167" y="44"/>
                    <a:pt x="1167" y="44"/>
                    <a:pt x="1167" y="44"/>
                  </a:cubicBezTo>
                  <a:cubicBezTo>
                    <a:pt x="1167" y="33"/>
                    <a:pt x="1167" y="33"/>
                    <a:pt x="1167" y="33"/>
                  </a:cubicBezTo>
                  <a:cubicBezTo>
                    <a:pt x="1152" y="33"/>
                    <a:pt x="1152" y="33"/>
                    <a:pt x="1152" y="33"/>
                  </a:cubicBezTo>
                  <a:cubicBezTo>
                    <a:pt x="1152" y="109"/>
                    <a:pt x="1152" y="109"/>
                    <a:pt x="1152" y="109"/>
                  </a:cubicBezTo>
                  <a:cubicBezTo>
                    <a:pt x="1168" y="109"/>
                    <a:pt x="1168" y="109"/>
                    <a:pt x="1168" y="109"/>
                  </a:cubicBezTo>
                  <a:cubicBezTo>
                    <a:pt x="1168" y="66"/>
                    <a:pt x="1168" y="66"/>
                    <a:pt x="1168" y="66"/>
                  </a:cubicBezTo>
                  <a:cubicBezTo>
                    <a:pt x="1168" y="53"/>
                    <a:pt x="1176" y="45"/>
                    <a:pt x="1187" y="45"/>
                  </a:cubicBezTo>
                  <a:cubicBezTo>
                    <a:pt x="1189" y="45"/>
                    <a:pt x="1191" y="46"/>
                    <a:pt x="1192" y="46"/>
                  </a:cubicBezTo>
                  <a:cubicBezTo>
                    <a:pt x="1193" y="31"/>
                    <a:pt x="1193" y="31"/>
                    <a:pt x="1193" y="31"/>
                  </a:cubicBezTo>
                  <a:cubicBezTo>
                    <a:pt x="1192" y="31"/>
                    <a:pt x="1191" y="31"/>
                    <a:pt x="1189" y="31"/>
                  </a:cubicBezTo>
                  <a:moveTo>
                    <a:pt x="1129" y="96"/>
                  </a:moveTo>
                  <a:cubicBezTo>
                    <a:pt x="1120" y="96"/>
                    <a:pt x="1115" y="91"/>
                    <a:pt x="1115" y="80"/>
                  </a:cubicBezTo>
                  <a:cubicBezTo>
                    <a:pt x="1115" y="45"/>
                    <a:pt x="1115" y="45"/>
                    <a:pt x="1115" y="45"/>
                  </a:cubicBezTo>
                  <a:cubicBezTo>
                    <a:pt x="1135" y="45"/>
                    <a:pt x="1135" y="45"/>
                    <a:pt x="1135" y="45"/>
                  </a:cubicBezTo>
                  <a:cubicBezTo>
                    <a:pt x="1135" y="33"/>
                    <a:pt x="1135" y="33"/>
                    <a:pt x="1135" y="33"/>
                  </a:cubicBezTo>
                  <a:cubicBezTo>
                    <a:pt x="1115" y="33"/>
                    <a:pt x="1115" y="33"/>
                    <a:pt x="1115" y="33"/>
                  </a:cubicBezTo>
                  <a:cubicBezTo>
                    <a:pt x="1115" y="12"/>
                    <a:pt x="1115" y="12"/>
                    <a:pt x="1115" y="12"/>
                  </a:cubicBezTo>
                  <a:cubicBezTo>
                    <a:pt x="1100" y="14"/>
                    <a:pt x="1100" y="14"/>
                    <a:pt x="1100" y="14"/>
                  </a:cubicBezTo>
                  <a:cubicBezTo>
                    <a:pt x="1100" y="33"/>
                    <a:pt x="1100" y="33"/>
                    <a:pt x="1100" y="33"/>
                  </a:cubicBezTo>
                  <a:cubicBezTo>
                    <a:pt x="1090" y="33"/>
                    <a:pt x="1090" y="33"/>
                    <a:pt x="1090" y="33"/>
                  </a:cubicBezTo>
                  <a:cubicBezTo>
                    <a:pt x="1090" y="45"/>
                    <a:pt x="1090" y="45"/>
                    <a:pt x="1090" y="45"/>
                  </a:cubicBezTo>
                  <a:cubicBezTo>
                    <a:pt x="1100" y="45"/>
                    <a:pt x="1100" y="45"/>
                    <a:pt x="1100" y="45"/>
                  </a:cubicBezTo>
                  <a:cubicBezTo>
                    <a:pt x="1100" y="81"/>
                    <a:pt x="1100" y="81"/>
                    <a:pt x="1100" y="81"/>
                  </a:cubicBezTo>
                  <a:cubicBezTo>
                    <a:pt x="1100" y="104"/>
                    <a:pt x="1115" y="110"/>
                    <a:pt x="1128" y="110"/>
                  </a:cubicBezTo>
                  <a:cubicBezTo>
                    <a:pt x="1132" y="110"/>
                    <a:pt x="1136" y="109"/>
                    <a:pt x="1138" y="109"/>
                  </a:cubicBezTo>
                  <a:cubicBezTo>
                    <a:pt x="1138" y="94"/>
                    <a:pt x="1138" y="94"/>
                    <a:pt x="1138" y="94"/>
                  </a:cubicBezTo>
                  <a:cubicBezTo>
                    <a:pt x="1136" y="95"/>
                    <a:pt x="1132" y="96"/>
                    <a:pt x="1129" y="96"/>
                  </a:cubicBezTo>
                  <a:moveTo>
                    <a:pt x="1030" y="85"/>
                  </a:moveTo>
                  <a:cubicBezTo>
                    <a:pt x="1021" y="95"/>
                    <a:pt x="1021" y="95"/>
                    <a:pt x="1021" y="95"/>
                  </a:cubicBezTo>
                  <a:cubicBezTo>
                    <a:pt x="1026" y="103"/>
                    <a:pt x="1036" y="110"/>
                    <a:pt x="1051" y="110"/>
                  </a:cubicBezTo>
                  <a:cubicBezTo>
                    <a:pt x="1069" y="110"/>
                    <a:pt x="1081" y="101"/>
                    <a:pt x="1081" y="86"/>
                  </a:cubicBezTo>
                  <a:cubicBezTo>
                    <a:pt x="1081" y="72"/>
                    <a:pt x="1069" y="67"/>
                    <a:pt x="1055" y="63"/>
                  </a:cubicBezTo>
                  <a:cubicBezTo>
                    <a:pt x="1046" y="61"/>
                    <a:pt x="1039" y="58"/>
                    <a:pt x="1039" y="52"/>
                  </a:cubicBezTo>
                  <a:cubicBezTo>
                    <a:pt x="1039" y="47"/>
                    <a:pt x="1043" y="43"/>
                    <a:pt x="1051" y="43"/>
                  </a:cubicBezTo>
                  <a:cubicBezTo>
                    <a:pt x="1060" y="43"/>
                    <a:pt x="1068" y="48"/>
                    <a:pt x="1072" y="54"/>
                  </a:cubicBezTo>
                  <a:cubicBezTo>
                    <a:pt x="1080" y="43"/>
                    <a:pt x="1080" y="43"/>
                    <a:pt x="1080" y="43"/>
                  </a:cubicBezTo>
                  <a:cubicBezTo>
                    <a:pt x="1073" y="36"/>
                    <a:pt x="1064" y="31"/>
                    <a:pt x="1051" y="31"/>
                  </a:cubicBezTo>
                  <a:cubicBezTo>
                    <a:pt x="1035" y="31"/>
                    <a:pt x="1024" y="39"/>
                    <a:pt x="1024" y="53"/>
                  </a:cubicBezTo>
                  <a:cubicBezTo>
                    <a:pt x="1024" y="67"/>
                    <a:pt x="1036" y="72"/>
                    <a:pt x="1050" y="76"/>
                  </a:cubicBezTo>
                  <a:cubicBezTo>
                    <a:pt x="1060" y="78"/>
                    <a:pt x="1066" y="82"/>
                    <a:pt x="1066" y="88"/>
                  </a:cubicBezTo>
                  <a:cubicBezTo>
                    <a:pt x="1066" y="94"/>
                    <a:pt x="1060" y="98"/>
                    <a:pt x="1052" y="98"/>
                  </a:cubicBezTo>
                  <a:cubicBezTo>
                    <a:pt x="1041" y="98"/>
                    <a:pt x="1033" y="92"/>
                    <a:pt x="1030" y="85"/>
                  </a:cubicBezTo>
                  <a:moveTo>
                    <a:pt x="1006" y="33"/>
                  </a:moveTo>
                  <a:cubicBezTo>
                    <a:pt x="991" y="33"/>
                    <a:pt x="991" y="33"/>
                    <a:pt x="991" y="33"/>
                  </a:cubicBezTo>
                  <a:cubicBezTo>
                    <a:pt x="991" y="109"/>
                    <a:pt x="991" y="109"/>
                    <a:pt x="991" y="109"/>
                  </a:cubicBezTo>
                  <a:cubicBezTo>
                    <a:pt x="1006" y="109"/>
                    <a:pt x="1006" y="109"/>
                    <a:pt x="1006" y="109"/>
                  </a:cubicBezTo>
                  <a:lnTo>
                    <a:pt x="1006" y="33"/>
                  </a:lnTo>
                  <a:close/>
                  <a:moveTo>
                    <a:pt x="1008" y="10"/>
                  </a:moveTo>
                  <a:cubicBezTo>
                    <a:pt x="1008" y="4"/>
                    <a:pt x="1004" y="0"/>
                    <a:pt x="998" y="0"/>
                  </a:cubicBezTo>
                  <a:cubicBezTo>
                    <a:pt x="993" y="0"/>
                    <a:pt x="988" y="4"/>
                    <a:pt x="988" y="10"/>
                  </a:cubicBezTo>
                  <a:cubicBezTo>
                    <a:pt x="988" y="16"/>
                    <a:pt x="993" y="20"/>
                    <a:pt x="998" y="20"/>
                  </a:cubicBezTo>
                  <a:cubicBezTo>
                    <a:pt x="1004" y="20"/>
                    <a:pt x="1008" y="16"/>
                    <a:pt x="1008" y="10"/>
                  </a:cubicBezTo>
                  <a:moveTo>
                    <a:pt x="967" y="96"/>
                  </a:moveTo>
                  <a:cubicBezTo>
                    <a:pt x="958" y="96"/>
                    <a:pt x="953" y="91"/>
                    <a:pt x="953" y="80"/>
                  </a:cubicBezTo>
                  <a:cubicBezTo>
                    <a:pt x="953" y="45"/>
                    <a:pt x="953" y="45"/>
                    <a:pt x="953" y="45"/>
                  </a:cubicBezTo>
                  <a:cubicBezTo>
                    <a:pt x="974" y="45"/>
                    <a:pt x="974" y="45"/>
                    <a:pt x="974" y="45"/>
                  </a:cubicBezTo>
                  <a:cubicBezTo>
                    <a:pt x="974" y="33"/>
                    <a:pt x="974" y="33"/>
                    <a:pt x="974" y="33"/>
                  </a:cubicBezTo>
                  <a:cubicBezTo>
                    <a:pt x="953" y="33"/>
                    <a:pt x="953" y="33"/>
                    <a:pt x="953" y="33"/>
                  </a:cubicBezTo>
                  <a:cubicBezTo>
                    <a:pt x="953" y="12"/>
                    <a:pt x="953" y="12"/>
                    <a:pt x="953" y="12"/>
                  </a:cubicBezTo>
                  <a:cubicBezTo>
                    <a:pt x="938" y="14"/>
                    <a:pt x="938" y="14"/>
                    <a:pt x="938" y="14"/>
                  </a:cubicBezTo>
                  <a:cubicBezTo>
                    <a:pt x="938" y="33"/>
                    <a:pt x="938" y="33"/>
                    <a:pt x="938" y="33"/>
                  </a:cubicBezTo>
                  <a:cubicBezTo>
                    <a:pt x="928" y="33"/>
                    <a:pt x="928" y="33"/>
                    <a:pt x="928" y="33"/>
                  </a:cubicBezTo>
                  <a:cubicBezTo>
                    <a:pt x="928" y="45"/>
                    <a:pt x="928" y="45"/>
                    <a:pt x="928" y="45"/>
                  </a:cubicBezTo>
                  <a:cubicBezTo>
                    <a:pt x="938" y="45"/>
                    <a:pt x="938" y="45"/>
                    <a:pt x="938" y="45"/>
                  </a:cubicBezTo>
                  <a:cubicBezTo>
                    <a:pt x="938" y="81"/>
                    <a:pt x="938" y="81"/>
                    <a:pt x="938" y="81"/>
                  </a:cubicBezTo>
                  <a:cubicBezTo>
                    <a:pt x="938" y="104"/>
                    <a:pt x="953" y="110"/>
                    <a:pt x="966" y="110"/>
                  </a:cubicBezTo>
                  <a:cubicBezTo>
                    <a:pt x="971" y="110"/>
                    <a:pt x="974" y="109"/>
                    <a:pt x="977" y="109"/>
                  </a:cubicBezTo>
                  <a:cubicBezTo>
                    <a:pt x="977" y="94"/>
                    <a:pt x="977" y="94"/>
                    <a:pt x="977" y="94"/>
                  </a:cubicBezTo>
                  <a:cubicBezTo>
                    <a:pt x="974" y="95"/>
                    <a:pt x="971" y="96"/>
                    <a:pt x="967" y="96"/>
                  </a:cubicBezTo>
                  <a:moveTo>
                    <a:pt x="889" y="31"/>
                  </a:moveTo>
                  <a:cubicBezTo>
                    <a:pt x="879" y="31"/>
                    <a:pt x="870" y="36"/>
                    <a:pt x="866" y="43"/>
                  </a:cubicBezTo>
                  <a:cubicBezTo>
                    <a:pt x="865" y="43"/>
                    <a:pt x="865" y="43"/>
                    <a:pt x="865" y="43"/>
                  </a:cubicBezTo>
                  <a:cubicBezTo>
                    <a:pt x="864" y="33"/>
                    <a:pt x="864" y="33"/>
                    <a:pt x="864" y="33"/>
                  </a:cubicBezTo>
                  <a:cubicBezTo>
                    <a:pt x="850" y="33"/>
                    <a:pt x="850" y="33"/>
                    <a:pt x="850" y="33"/>
                  </a:cubicBezTo>
                  <a:cubicBezTo>
                    <a:pt x="850" y="109"/>
                    <a:pt x="850" y="109"/>
                    <a:pt x="850" y="109"/>
                  </a:cubicBezTo>
                  <a:cubicBezTo>
                    <a:pt x="865" y="109"/>
                    <a:pt x="865" y="109"/>
                    <a:pt x="865" y="109"/>
                  </a:cubicBezTo>
                  <a:cubicBezTo>
                    <a:pt x="865" y="68"/>
                    <a:pt x="865" y="68"/>
                    <a:pt x="865" y="68"/>
                  </a:cubicBezTo>
                  <a:cubicBezTo>
                    <a:pt x="865" y="60"/>
                    <a:pt x="867" y="55"/>
                    <a:pt x="870" y="51"/>
                  </a:cubicBezTo>
                  <a:cubicBezTo>
                    <a:pt x="874" y="47"/>
                    <a:pt x="880" y="44"/>
                    <a:pt x="885" y="44"/>
                  </a:cubicBezTo>
                  <a:cubicBezTo>
                    <a:pt x="895" y="44"/>
                    <a:pt x="901" y="50"/>
                    <a:pt x="901" y="63"/>
                  </a:cubicBezTo>
                  <a:cubicBezTo>
                    <a:pt x="901" y="109"/>
                    <a:pt x="901" y="109"/>
                    <a:pt x="901" y="109"/>
                  </a:cubicBezTo>
                  <a:cubicBezTo>
                    <a:pt x="916" y="109"/>
                    <a:pt x="916" y="109"/>
                    <a:pt x="916" y="109"/>
                  </a:cubicBezTo>
                  <a:cubicBezTo>
                    <a:pt x="916" y="58"/>
                    <a:pt x="916" y="58"/>
                    <a:pt x="916" y="58"/>
                  </a:cubicBezTo>
                  <a:cubicBezTo>
                    <a:pt x="916" y="38"/>
                    <a:pt x="903" y="31"/>
                    <a:pt x="889" y="31"/>
                  </a:cubicBezTo>
                  <a:moveTo>
                    <a:pt x="800" y="44"/>
                  </a:moveTo>
                  <a:cubicBezTo>
                    <a:pt x="811" y="44"/>
                    <a:pt x="818" y="51"/>
                    <a:pt x="819" y="62"/>
                  </a:cubicBezTo>
                  <a:cubicBezTo>
                    <a:pt x="780" y="62"/>
                    <a:pt x="780" y="62"/>
                    <a:pt x="780" y="62"/>
                  </a:cubicBezTo>
                  <a:cubicBezTo>
                    <a:pt x="782" y="50"/>
                    <a:pt x="790" y="44"/>
                    <a:pt x="800" y="44"/>
                  </a:cubicBezTo>
                  <a:moveTo>
                    <a:pt x="801" y="31"/>
                  </a:moveTo>
                  <a:cubicBezTo>
                    <a:pt x="779" y="31"/>
                    <a:pt x="764" y="47"/>
                    <a:pt x="764" y="70"/>
                  </a:cubicBezTo>
                  <a:cubicBezTo>
                    <a:pt x="764" y="95"/>
                    <a:pt x="780" y="110"/>
                    <a:pt x="801" y="110"/>
                  </a:cubicBezTo>
                  <a:cubicBezTo>
                    <a:pt x="816" y="110"/>
                    <a:pt x="828" y="101"/>
                    <a:pt x="832" y="90"/>
                  </a:cubicBezTo>
                  <a:cubicBezTo>
                    <a:pt x="820" y="83"/>
                    <a:pt x="820" y="83"/>
                    <a:pt x="820" y="83"/>
                  </a:cubicBezTo>
                  <a:cubicBezTo>
                    <a:pt x="816" y="93"/>
                    <a:pt x="809" y="97"/>
                    <a:pt x="801" y="97"/>
                  </a:cubicBezTo>
                  <a:cubicBezTo>
                    <a:pt x="789" y="97"/>
                    <a:pt x="780" y="88"/>
                    <a:pt x="780" y="72"/>
                  </a:cubicBezTo>
                  <a:cubicBezTo>
                    <a:pt x="834" y="72"/>
                    <a:pt x="834" y="72"/>
                    <a:pt x="834" y="72"/>
                  </a:cubicBezTo>
                  <a:cubicBezTo>
                    <a:pt x="834" y="69"/>
                    <a:pt x="834" y="69"/>
                    <a:pt x="834" y="69"/>
                  </a:cubicBezTo>
                  <a:cubicBezTo>
                    <a:pt x="834" y="48"/>
                    <a:pt x="822" y="31"/>
                    <a:pt x="801" y="31"/>
                  </a:cubicBezTo>
                  <a:moveTo>
                    <a:pt x="684" y="23"/>
                  </a:moveTo>
                  <a:cubicBezTo>
                    <a:pt x="698" y="23"/>
                    <a:pt x="698" y="23"/>
                    <a:pt x="698" y="23"/>
                  </a:cubicBezTo>
                  <a:cubicBezTo>
                    <a:pt x="726" y="23"/>
                    <a:pt x="736" y="36"/>
                    <a:pt x="736" y="59"/>
                  </a:cubicBezTo>
                  <a:cubicBezTo>
                    <a:pt x="736" y="82"/>
                    <a:pt x="726" y="95"/>
                    <a:pt x="698" y="95"/>
                  </a:cubicBezTo>
                  <a:cubicBezTo>
                    <a:pt x="684" y="95"/>
                    <a:pt x="684" y="95"/>
                    <a:pt x="684" y="95"/>
                  </a:cubicBezTo>
                  <a:lnTo>
                    <a:pt x="684" y="23"/>
                  </a:lnTo>
                  <a:close/>
                  <a:moveTo>
                    <a:pt x="699" y="9"/>
                  </a:moveTo>
                  <a:cubicBezTo>
                    <a:pt x="668" y="9"/>
                    <a:pt x="668" y="9"/>
                    <a:pt x="668" y="9"/>
                  </a:cubicBezTo>
                  <a:cubicBezTo>
                    <a:pt x="668" y="109"/>
                    <a:pt x="668" y="109"/>
                    <a:pt x="668" y="109"/>
                  </a:cubicBezTo>
                  <a:cubicBezTo>
                    <a:pt x="699" y="109"/>
                    <a:pt x="699" y="109"/>
                    <a:pt x="699" y="109"/>
                  </a:cubicBezTo>
                  <a:cubicBezTo>
                    <a:pt x="736" y="109"/>
                    <a:pt x="752" y="89"/>
                    <a:pt x="752" y="59"/>
                  </a:cubicBezTo>
                  <a:cubicBezTo>
                    <a:pt x="752" y="28"/>
                    <a:pt x="736" y="9"/>
                    <a:pt x="699" y="9"/>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9338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GB">
              <a:solidFill>
                <a:srgbClr val="464646">
                  <a:lumMod val="60000"/>
                  <a:lumOff val="40000"/>
                </a:srgbClr>
              </a:solidFill>
            </a:endParaRPr>
          </a:p>
        </p:txBody>
      </p:sp>
      <p:sp>
        <p:nvSpPr>
          <p:cNvPr id="5" name="Slide Number Placeholder 4"/>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Tree>
    <p:extLst>
      <p:ext uri="{BB962C8B-B14F-4D97-AF65-F5344CB8AC3E}">
        <p14:creationId xmlns:p14="http://schemas.microsoft.com/office/powerpoint/2010/main" val="77463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solidFill>
                <a:srgbClr val="464646">
                  <a:lumMod val="60000"/>
                  <a:lumOff val="40000"/>
                </a:srgbClr>
              </a:solidFill>
            </a:endParaRPr>
          </a:p>
        </p:txBody>
      </p:sp>
      <p:sp>
        <p:nvSpPr>
          <p:cNvPr id="4" name="Slide Number Placeholder 3"/>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Tree>
    <p:extLst>
      <p:ext uri="{BB962C8B-B14F-4D97-AF65-F5344CB8AC3E}">
        <p14:creationId xmlns:p14="http://schemas.microsoft.com/office/powerpoint/2010/main" val="169555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Slide - Full Logo">
    <p:spTree>
      <p:nvGrpSpPr>
        <p:cNvPr id="1" name=""/>
        <p:cNvGrpSpPr/>
        <p:nvPr/>
      </p:nvGrpSpPr>
      <p:grpSpPr>
        <a:xfrm>
          <a:off x="0" y="0"/>
          <a:ext cx="0" cy="0"/>
          <a:chOff x="0" y="0"/>
          <a:chExt cx="0" cy="0"/>
        </a:xfrm>
      </p:grpSpPr>
      <p:grpSp>
        <p:nvGrpSpPr>
          <p:cNvPr id="13" name="Group 4"/>
          <p:cNvGrpSpPr>
            <a:grpSpLocks noChangeAspect="1"/>
          </p:cNvGrpSpPr>
          <p:nvPr userDrawn="1"/>
        </p:nvGrpSpPr>
        <p:grpSpPr bwMode="auto">
          <a:xfrm>
            <a:off x="3163959" y="2437825"/>
            <a:ext cx="5840221" cy="1469462"/>
            <a:chOff x="706" y="1431"/>
            <a:chExt cx="4346" cy="1458"/>
          </a:xfrm>
        </p:grpSpPr>
        <p:sp>
          <p:nvSpPr>
            <p:cNvPr id="14" name="Freeform 5"/>
            <p:cNvSpPr>
              <a:spLocks noEditPoints="1"/>
            </p:cNvSpPr>
            <p:nvPr userDrawn="1"/>
          </p:nvSpPr>
          <p:spPr bwMode="auto">
            <a:xfrm>
              <a:off x="706" y="1472"/>
              <a:ext cx="1041" cy="1417"/>
            </a:xfrm>
            <a:custGeom>
              <a:avLst/>
              <a:gdLst>
                <a:gd name="T0" fmla="*/ 372 w 507"/>
                <a:gd name="T1" fmla="*/ 598 h 688"/>
                <a:gd name="T2" fmla="*/ 135 w 507"/>
                <a:gd name="T3" fmla="*/ 598 h 688"/>
                <a:gd name="T4" fmla="*/ 254 w 507"/>
                <a:gd name="T5" fmla="*/ 438 h 688"/>
                <a:gd name="T6" fmla="*/ 494 w 507"/>
                <a:gd name="T7" fmla="*/ 254 h 688"/>
                <a:gd name="T8" fmla="*/ 411 w 507"/>
                <a:gd name="T9" fmla="*/ 559 h 688"/>
                <a:gd name="T10" fmla="*/ 34 w 507"/>
                <a:gd name="T11" fmla="*/ 88 h 688"/>
                <a:gd name="T12" fmla="*/ 67 w 507"/>
                <a:gd name="T13" fmla="*/ 118 h 688"/>
                <a:gd name="T14" fmla="*/ 109 w 507"/>
                <a:gd name="T15" fmla="*/ 132 h 688"/>
                <a:gd name="T16" fmla="*/ 84 w 507"/>
                <a:gd name="T17" fmla="*/ 152 h 688"/>
                <a:gd name="T18" fmla="*/ 84 w 507"/>
                <a:gd name="T19" fmla="*/ 175 h 688"/>
                <a:gd name="T20" fmla="*/ 83 w 507"/>
                <a:gd name="T21" fmla="*/ 175 h 688"/>
                <a:gd name="T22" fmla="*/ 34 w 507"/>
                <a:gd name="T23" fmla="*/ 88 h 688"/>
                <a:gd name="T24" fmla="*/ 140 w 507"/>
                <a:gd name="T25" fmla="*/ 91 h 688"/>
                <a:gd name="T26" fmla="*/ 139 w 507"/>
                <a:gd name="T27" fmla="*/ 65 h 688"/>
                <a:gd name="T28" fmla="*/ 157 w 507"/>
                <a:gd name="T29" fmla="*/ 66 h 688"/>
                <a:gd name="T30" fmla="*/ 182 w 507"/>
                <a:gd name="T31" fmla="*/ 80 h 688"/>
                <a:gd name="T32" fmla="*/ 191 w 507"/>
                <a:gd name="T33" fmla="*/ 96 h 688"/>
                <a:gd name="T34" fmla="*/ 168 w 507"/>
                <a:gd name="T35" fmla="*/ 107 h 688"/>
                <a:gd name="T36" fmla="*/ 171 w 507"/>
                <a:gd name="T37" fmla="*/ 140 h 688"/>
                <a:gd name="T38" fmla="*/ 153 w 507"/>
                <a:gd name="T39" fmla="*/ 140 h 688"/>
                <a:gd name="T40" fmla="*/ 126 w 507"/>
                <a:gd name="T41" fmla="*/ 118 h 688"/>
                <a:gd name="T42" fmla="*/ 117 w 507"/>
                <a:gd name="T43" fmla="*/ 103 h 688"/>
                <a:gd name="T44" fmla="*/ 228 w 507"/>
                <a:gd name="T45" fmla="*/ 73 h 688"/>
                <a:gd name="T46" fmla="*/ 239 w 507"/>
                <a:gd name="T47" fmla="*/ 72 h 688"/>
                <a:gd name="T48" fmla="*/ 234 w 507"/>
                <a:gd name="T49" fmla="*/ 59 h 688"/>
                <a:gd name="T50" fmla="*/ 254 w 507"/>
                <a:gd name="T51" fmla="*/ 30 h 688"/>
                <a:gd name="T52" fmla="*/ 268 w 507"/>
                <a:gd name="T53" fmla="*/ 72 h 688"/>
                <a:gd name="T54" fmla="*/ 298 w 507"/>
                <a:gd name="T55" fmla="*/ 105 h 688"/>
                <a:gd name="T56" fmla="*/ 266 w 507"/>
                <a:gd name="T57" fmla="*/ 110 h 688"/>
                <a:gd name="T58" fmla="*/ 254 w 507"/>
                <a:gd name="T59" fmla="*/ 130 h 688"/>
                <a:gd name="T60" fmla="*/ 241 w 507"/>
                <a:gd name="T61" fmla="*/ 110 h 688"/>
                <a:gd name="T62" fmla="*/ 209 w 507"/>
                <a:gd name="T63" fmla="*/ 105 h 688"/>
                <a:gd name="T64" fmla="*/ 316 w 507"/>
                <a:gd name="T65" fmla="*/ 96 h 688"/>
                <a:gd name="T66" fmla="*/ 325 w 507"/>
                <a:gd name="T67" fmla="*/ 80 h 688"/>
                <a:gd name="T68" fmla="*/ 350 w 507"/>
                <a:gd name="T69" fmla="*/ 66 h 688"/>
                <a:gd name="T70" fmla="*/ 369 w 507"/>
                <a:gd name="T71" fmla="*/ 65 h 688"/>
                <a:gd name="T72" fmla="*/ 367 w 507"/>
                <a:gd name="T73" fmla="*/ 91 h 688"/>
                <a:gd name="T74" fmla="*/ 390 w 507"/>
                <a:gd name="T75" fmla="*/ 103 h 688"/>
                <a:gd name="T76" fmla="*/ 381 w 507"/>
                <a:gd name="T77" fmla="*/ 118 h 688"/>
                <a:gd name="T78" fmla="*/ 354 w 507"/>
                <a:gd name="T79" fmla="*/ 140 h 688"/>
                <a:gd name="T80" fmla="*/ 336 w 507"/>
                <a:gd name="T81" fmla="*/ 140 h 688"/>
                <a:gd name="T82" fmla="*/ 339 w 507"/>
                <a:gd name="T83" fmla="*/ 107 h 688"/>
                <a:gd name="T84" fmla="*/ 316 w 507"/>
                <a:gd name="T85" fmla="*/ 96 h 688"/>
                <a:gd name="T86" fmla="*/ 398 w 507"/>
                <a:gd name="T87" fmla="*/ 220 h 688"/>
                <a:gd name="T88" fmla="*/ 109 w 507"/>
                <a:gd name="T89" fmla="*/ 220 h 688"/>
                <a:gd name="T90" fmla="*/ 254 w 507"/>
                <a:gd name="T91" fmla="*/ 146 h 688"/>
                <a:gd name="T92" fmla="*/ 398 w 507"/>
                <a:gd name="T93" fmla="*/ 132 h 688"/>
                <a:gd name="T94" fmla="*/ 440 w 507"/>
                <a:gd name="T95" fmla="*/ 118 h 688"/>
                <a:gd name="T96" fmla="*/ 473 w 507"/>
                <a:gd name="T97" fmla="*/ 88 h 688"/>
                <a:gd name="T98" fmla="*/ 474 w 507"/>
                <a:gd name="T99" fmla="*/ 90 h 688"/>
                <a:gd name="T100" fmla="*/ 423 w 507"/>
                <a:gd name="T101" fmla="*/ 175 h 688"/>
                <a:gd name="T102" fmla="*/ 419 w 507"/>
                <a:gd name="T103" fmla="*/ 157 h 688"/>
                <a:gd name="T104" fmla="*/ 398 w 507"/>
                <a:gd name="T105" fmla="*/ 133 h 688"/>
                <a:gd name="T106" fmla="*/ 0 w 507"/>
                <a:gd name="T107" fmla="*/ 0 h 688"/>
                <a:gd name="T108" fmla="*/ 254 w 507"/>
                <a:gd name="T109" fmla="*/ 688 h 688"/>
                <a:gd name="T110" fmla="*/ 507 w 507"/>
                <a:gd name="T111"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7" h="688">
                  <a:moveTo>
                    <a:pt x="411" y="559"/>
                  </a:moveTo>
                  <a:cubicBezTo>
                    <a:pt x="399" y="572"/>
                    <a:pt x="386" y="585"/>
                    <a:pt x="372" y="598"/>
                  </a:cubicBezTo>
                  <a:cubicBezTo>
                    <a:pt x="321" y="643"/>
                    <a:pt x="269" y="667"/>
                    <a:pt x="254" y="674"/>
                  </a:cubicBezTo>
                  <a:cubicBezTo>
                    <a:pt x="238" y="668"/>
                    <a:pt x="187" y="644"/>
                    <a:pt x="135" y="598"/>
                  </a:cubicBezTo>
                  <a:cubicBezTo>
                    <a:pt x="121" y="586"/>
                    <a:pt x="108" y="573"/>
                    <a:pt x="97" y="559"/>
                  </a:cubicBezTo>
                  <a:cubicBezTo>
                    <a:pt x="254" y="438"/>
                    <a:pt x="254" y="438"/>
                    <a:pt x="254" y="438"/>
                  </a:cubicBezTo>
                  <a:cubicBezTo>
                    <a:pt x="13" y="254"/>
                    <a:pt x="13" y="254"/>
                    <a:pt x="13" y="254"/>
                  </a:cubicBezTo>
                  <a:cubicBezTo>
                    <a:pt x="494" y="254"/>
                    <a:pt x="494" y="254"/>
                    <a:pt x="494" y="254"/>
                  </a:cubicBezTo>
                  <a:cubicBezTo>
                    <a:pt x="254" y="438"/>
                    <a:pt x="254" y="438"/>
                    <a:pt x="254" y="438"/>
                  </a:cubicBezTo>
                  <a:lnTo>
                    <a:pt x="411" y="559"/>
                  </a:lnTo>
                  <a:close/>
                  <a:moveTo>
                    <a:pt x="34" y="88"/>
                  </a:moveTo>
                  <a:cubicBezTo>
                    <a:pt x="34" y="88"/>
                    <a:pt x="34" y="88"/>
                    <a:pt x="34" y="88"/>
                  </a:cubicBezTo>
                  <a:cubicBezTo>
                    <a:pt x="57" y="90"/>
                    <a:pt x="65" y="104"/>
                    <a:pt x="65" y="104"/>
                  </a:cubicBezTo>
                  <a:cubicBezTo>
                    <a:pt x="67" y="108"/>
                    <a:pt x="68" y="113"/>
                    <a:pt x="67" y="118"/>
                  </a:cubicBezTo>
                  <a:cubicBezTo>
                    <a:pt x="70" y="116"/>
                    <a:pt x="73" y="114"/>
                    <a:pt x="77" y="113"/>
                  </a:cubicBezTo>
                  <a:cubicBezTo>
                    <a:pt x="90" y="111"/>
                    <a:pt x="103" y="121"/>
                    <a:pt x="109" y="132"/>
                  </a:cubicBezTo>
                  <a:cubicBezTo>
                    <a:pt x="110" y="132"/>
                    <a:pt x="110" y="133"/>
                    <a:pt x="109" y="133"/>
                  </a:cubicBezTo>
                  <a:cubicBezTo>
                    <a:pt x="100" y="148"/>
                    <a:pt x="89" y="151"/>
                    <a:pt x="84" y="152"/>
                  </a:cubicBezTo>
                  <a:cubicBezTo>
                    <a:pt x="86" y="153"/>
                    <a:pt x="87" y="155"/>
                    <a:pt x="88" y="157"/>
                  </a:cubicBezTo>
                  <a:cubicBezTo>
                    <a:pt x="92" y="163"/>
                    <a:pt x="90" y="171"/>
                    <a:pt x="84" y="175"/>
                  </a:cubicBezTo>
                  <a:cubicBezTo>
                    <a:pt x="84" y="175"/>
                    <a:pt x="84" y="175"/>
                    <a:pt x="84" y="175"/>
                  </a:cubicBezTo>
                  <a:cubicBezTo>
                    <a:pt x="84" y="176"/>
                    <a:pt x="83" y="175"/>
                    <a:pt x="83" y="175"/>
                  </a:cubicBezTo>
                  <a:cubicBezTo>
                    <a:pt x="34" y="90"/>
                    <a:pt x="34" y="90"/>
                    <a:pt x="34" y="90"/>
                  </a:cubicBezTo>
                  <a:cubicBezTo>
                    <a:pt x="33" y="89"/>
                    <a:pt x="33" y="89"/>
                    <a:pt x="34" y="88"/>
                  </a:cubicBezTo>
                  <a:moveTo>
                    <a:pt x="121" y="97"/>
                  </a:moveTo>
                  <a:cubicBezTo>
                    <a:pt x="140" y="91"/>
                    <a:pt x="140" y="91"/>
                    <a:pt x="140" y="91"/>
                  </a:cubicBezTo>
                  <a:cubicBezTo>
                    <a:pt x="135" y="71"/>
                    <a:pt x="135" y="71"/>
                    <a:pt x="135" y="71"/>
                  </a:cubicBezTo>
                  <a:cubicBezTo>
                    <a:pt x="134" y="69"/>
                    <a:pt x="136" y="66"/>
                    <a:pt x="139" y="65"/>
                  </a:cubicBezTo>
                  <a:cubicBezTo>
                    <a:pt x="151" y="62"/>
                    <a:pt x="151" y="62"/>
                    <a:pt x="151" y="62"/>
                  </a:cubicBezTo>
                  <a:cubicBezTo>
                    <a:pt x="153" y="61"/>
                    <a:pt x="156" y="63"/>
                    <a:pt x="157" y="66"/>
                  </a:cubicBezTo>
                  <a:cubicBezTo>
                    <a:pt x="162" y="85"/>
                    <a:pt x="162" y="85"/>
                    <a:pt x="162" y="85"/>
                  </a:cubicBezTo>
                  <a:cubicBezTo>
                    <a:pt x="182" y="80"/>
                    <a:pt x="182" y="80"/>
                    <a:pt x="182" y="80"/>
                  </a:cubicBezTo>
                  <a:cubicBezTo>
                    <a:pt x="184" y="79"/>
                    <a:pt x="187" y="81"/>
                    <a:pt x="188" y="84"/>
                  </a:cubicBezTo>
                  <a:cubicBezTo>
                    <a:pt x="191" y="96"/>
                    <a:pt x="191" y="96"/>
                    <a:pt x="191" y="96"/>
                  </a:cubicBezTo>
                  <a:cubicBezTo>
                    <a:pt x="192" y="98"/>
                    <a:pt x="190" y="101"/>
                    <a:pt x="188" y="102"/>
                  </a:cubicBezTo>
                  <a:cubicBezTo>
                    <a:pt x="168" y="107"/>
                    <a:pt x="168" y="107"/>
                    <a:pt x="168" y="107"/>
                  </a:cubicBezTo>
                  <a:cubicBezTo>
                    <a:pt x="175" y="134"/>
                    <a:pt x="175" y="134"/>
                    <a:pt x="175" y="134"/>
                  </a:cubicBezTo>
                  <a:cubicBezTo>
                    <a:pt x="176" y="137"/>
                    <a:pt x="174" y="139"/>
                    <a:pt x="171" y="140"/>
                  </a:cubicBezTo>
                  <a:cubicBezTo>
                    <a:pt x="159" y="143"/>
                    <a:pt x="159" y="143"/>
                    <a:pt x="159" y="143"/>
                  </a:cubicBezTo>
                  <a:cubicBezTo>
                    <a:pt x="157" y="144"/>
                    <a:pt x="154" y="142"/>
                    <a:pt x="153" y="140"/>
                  </a:cubicBezTo>
                  <a:cubicBezTo>
                    <a:pt x="146" y="113"/>
                    <a:pt x="146" y="113"/>
                    <a:pt x="146" y="113"/>
                  </a:cubicBezTo>
                  <a:cubicBezTo>
                    <a:pt x="126" y="118"/>
                    <a:pt x="126" y="118"/>
                    <a:pt x="126" y="118"/>
                  </a:cubicBezTo>
                  <a:cubicBezTo>
                    <a:pt x="124" y="119"/>
                    <a:pt x="121" y="117"/>
                    <a:pt x="120" y="115"/>
                  </a:cubicBezTo>
                  <a:cubicBezTo>
                    <a:pt x="117" y="103"/>
                    <a:pt x="117" y="103"/>
                    <a:pt x="117" y="103"/>
                  </a:cubicBezTo>
                  <a:cubicBezTo>
                    <a:pt x="116" y="100"/>
                    <a:pt x="118" y="97"/>
                    <a:pt x="121" y="97"/>
                  </a:cubicBezTo>
                  <a:moveTo>
                    <a:pt x="228" y="73"/>
                  </a:moveTo>
                  <a:cubicBezTo>
                    <a:pt x="231" y="71"/>
                    <a:pt x="235" y="71"/>
                    <a:pt x="239" y="72"/>
                  </a:cubicBezTo>
                  <a:cubicBezTo>
                    <a:pt x="239" y="72"/>
                    <a:pt x="239" y="72"/>
                    <a:pt x="239" y="72"/>
                  </a:cubicBezTo>
                  <a:cubicBezTo>
                    <a:pt x="239" y="72"/>
                    <a:pt x="239" y="72"/>
                    <a:pt x="239" y="72"/>
                  </a:cubicBezTo>
                  <a:cubicBezTo>
                    <a:pt x="236" y="68"/>
                    <a:pt x="234" y="64"/>
                    <a:pt x="234" y="59"/>
                  </a:cubicBezTo>
                  <a:cubicBezTo>
                    <a:pt x="234" y="58"/>
                    <a:pt x="233" y="42"/>
                    <a:pt x="253" y="30"/>
                  </a:cubicBezTo>
                  <a:cubicBezTo>
                    <a:pt x="253" y="29"/>
                    <a:pt x="254" y="29"/>
                    <a:pt x="254" y="30"/>
                  </a:cubicBezTo>
                  <a:cubicBezTo>
                    <a:pt x="274" y="42"/>
                    <a:pt x="273" y="58"/>
                    <a:pt x="273" y="59"/>
                  </a:cubicBezTo>
                  <a:cubicBezTo>
                    <a:pt x="273" y="64"/>
                    <a:pt x="272" y="68"/>
                    <a:pt x="268" y="72"/>
                  </a:cubicBezTo>
                  <a:cubicBezTo>
                    <a:pt x="272" y="71"/>
                    <a:pt x="276" y="71"/>
                    <a:pt x="280" y="73"/>
                  </a:cubicBezTo>
                  <a:cubicBezTo>
                    <a:pt x="292" y="77"/>
                    <a:pt x="298" y="92"/>
                    <a:pt x="298" y="105"/>
                  </a:cubicBezTo>
                  <a:cubicBezTo>
                    <a:pt x="298" y="106"/>
                    <a:pt x="298" y="106"/>
                    <a:pt x="298" y="106"/>
                  </a:cubicBezTo>
                  <a:cubicBezTo>
                    <a:pt x="282" y="115"/>
                    <a:pt x="271" y="112"/>
                    <a:pt x="266" y="110"/>
                  </a:cubicBezTo>
                  <a:cubicBezTo>
                    <a:pt x="267" y="112"/>
                    <a:pt x="267" y="114"/>
                    <a:pt x="267" y="116"/>
                  </a:cubicBezTo>
                  <a:cubicBezTo>
                    <a:pt x="267" y="124"/>
                    <a:pt x="261" y="130"/>
                    <a:pt x="254" y="130"/>
                  </a:cubicBezTo>
                  <a:cubicBezTo>
                    <a:pt x="246" y="130"/>
                    <a:pt x="240" y="124"/>
                    <a:pt x="240" y="116"/>
                  </a:cubicBezTo>
                  <a:cubicBezTo>
                    <a:pt x="240" y="114"/>
                    <a:pt x="240" y="112"/>
                    <a:pt x="241" y="110"/>
                  </a:cubicBezTo>
                  <a:cubicBezTo>
                    <a:pt x="236" y="112"/>
                    <a:pt x="225" y="115"/>
                    <a:pt x="210" y="106"/>
                  </a:cubicBezTo>
                  <a:cubicBezTo>
                    <a:pt x="209" y="106"/>
                    <a:pt x="209" y="106"/>
                    <a:pt x="209" y="105"/>
                  </a:cubicBezTo>
                  <a:cubicBezTo>
                    <a:pt x="209" y="92"/>
                    <a:pt x="215" y="77"/>
                    <a:pt x="228" y="73"/>
                  </a:cubicBezTo>
                  <a:moveTo>
                    <a:pt x="316" y="96"/>
                  </a:moveTo>
                  <a:cubicBezTo>
                    <a:pt x="319" y="84"/>
                    <a:pt x="319" y="84"/>
                    <a:pt x="319" y="84"/>
                  </a:cubicBezTo>
                  <a:cubicBezTo>
                    <a:pt x="320" y="81"/>
                    <a:pt x="323" y="79"/>
                    <a:pt x="325" y="80"/>
                  </a:cubicBezTo>
                  <a:cubicBezTo>
                    <a:pt x="345" y="85"/>
                    <a:pt x="345" y="85"/>
                    <a:pt x="345" y="85"/>
                  </a:cubicBezTo>
                  <a:cubicBezTo>
                    <a:pt x="350" y="66"/>
                    <a:pt x="350" y="66"/>
                    <a:pt x="350" y="66"/>
                  </a:cubicBezTo>
                  <a:cubicBezTo>
                    <a:pt x="351" y="63"/>
                    <a:pt x="354" y="61"/>
                    <a:pt x="357" y="62"/>
                  </a:cubicBezTo>
                  <a:cubicBezTo>
                    <a:pt x="369" y="65"/>
                    <a:pt x="369" y="65"/>
                    <a:pt x="369" y="65"/>
                  </a:cubicBezTo>
                  <a:cubicBezTo>
                    <a:pt x="371" y="66"/>
                    <a:pt x="373" y="69"/>
                    <a:pt x="372" y="71"/>
                  </a:cubicBezTo>
                  <a:cubicBezTo>
                    <a:pt x="367" y="91"/>
                    <a:pt x="367" y="91"/>
                    <a:pt x="367" y="91"/>
                  </a:cubicBezTo>
                  <a:cubicBezTo>
                    <a:pt x="387" y="97"/>
                    <a:pt x="387" y="97"/>
                    <a:pt x="387" y="97"/>
                  </a:cubicBezTo>
                  <a:cubicBezTo>
                    <a:pt x="389" y="97"/>
                    <a:pt x="391" y="100"/>
                    <a:pt x="390" y="103"/>
                  </a:cubicBezTo>
                  <a:cubicBezTo>
                    <a:pt x="387" y="115"/>
                    <a:pt x="387" y="115"/>
                    <a:pt x="387" y="115"/>
                  </a:cubicBezTo>
                  <a:cubicBezTo>
                    <a:pt x="386" y="117"/>
                    <a:pt x="383" y="119"/>
                    <a:pt x="381" y="118"/>
                  </a:cubicBezTo>
                  <a:cubicBezTo>
                    <a:pt x="361" y="113"/>
                    <a:pt x="361" y="113"/>
                    <a:pt x="361" y="113"/>
                  </a:cubicBezTo>
                  <a:cubicBezTo>
                    <a:pt x="354" y="140"/>
                    <a:pt x="354" y="140"/>
                    <a:pt x="354" y="140"/>
                  </a:cubicBezTo>
                  <a:cubicBezTo>
                    <a:pt x="353" y="142"/>
                    <a:pt x="350" y="144"/>
                    <a:pt x="348" y="143"/>
                  </a:cubicBezTo>
                  <a:cubicBezTo>
                    <a:pt x="336" y="140"/>
                    <a:pt x="336" y="140"/>
                    <a:pt x="336" y="140"/>
                  </a:cubicBezTo>
                  <a:cubicBezTo>
                    <a:pt x="333" y="139"/>
                    <a:pt x="331" y="137"/>
                    <a:pt x="332" y="134"/>
                  </a:cubicBezTo>
                  <a:cubicBezTo>
                    <a:pt x="339" y="107"/>
                    <a:pt x="339" y="107"/>
                    <a:pt x="339" y="107"/>
                  </a:cubicBezTo>
                  <a:cubicBezTo>
                    <a:pt x="320" y="102"/>
                    <a:pt x="320" y="102"/>
                    <a:pt x="320" y="102"/>
                  </a:cubicBezTo>
                  <a:cubicBezTo>
                    <a:pt x="317" y="101"/>
                    <a:pt x="315" y="98"/>
                    <a:pt x="316" y="96"/>
                  </a:cubicBezTo>
                  <a:moveTo>
                    <a:pt x="416" y="189"/>
                  </a:moveTo>
                  <a:cubicBezTo>
                    <a:pt x="398" y="220"/>
                    <a:pt x="398" y="220"/>
                    <a:pt x="398" y="220"/>
                  </a:cubicBezTo>
                  <a:cubicBezTo>
                    <a:pt x="354" y="195"/>
                    <a:pt x="304" y="181"/>
                    <a:pt x="254" y="181"/>
                  </a:cubicBezTo>
                  <a:cubicBezTo>
                    <a:pt x="203" y="181"/>
                    <a:pt x="153" y="195"/>
                    <a:pt x="109" y="220"/>
                  </a:cubicBezTo>
                  <a:cubicBezTo>
                    <a:pt x="91" y="189"/>
                    <a:pt x="91" y="189"/>
                    <a:pt x="91" y="189"/>
                  </a:cubicBezTo>
                  <a:cubicBezTo>
                    <a:pt x="140" y="161"/>
                    <a:pt x="196" y="146"/>
                    <a:pt x="254" y="146"/>
                  </a:cubicBezTo>
                  <a:cubicBezTo>
                    <a:pt x="311" y="146"/>
                    <a:pt x="367" y="161"/>
                    <a:pt x="416" y="189"/>
                  </a:cubicBezTo>
                  <a:moveTo>
                    <a:pt x="398" y="132"/>
                  </a:moveTo>
                  <a:cubicBezTo>
                    <a:pt x="404" y="121"/>
                    <a:pt x="417" y="111"/>
                    <a:pt x="430" y="113"/>
                  </a:cubicBezTo>
                  <a:cubicBezTo>
                    <a:pt x="434" y="114"/>
                    <a:pt x="438" y="116"/>
                    <a:pt x="440" y="118"/>
                  </a:cubicBezTo>
                  <a:cubicBezTo>
                    <a:pt x="439" y="113"/>
                    <a:pt x="440" y="108"/>
                    <a:pt x="442" y="104"/>
                  </a:cubicBezTo>
                  <a:cubicBezTo>
                    <a:pt x="443" y="104"/>
                    <a:pt x="450" y="90"/>
                    <a:pt x="473" y="88"/>
                  </a:cubicBezTo>
                  <a:cubicBezTo>
                    <a:pt x="473" y="88"/>
                    <a:pt x="473" y="88"/>
                    <a:pt x="473" y="88"/>
                  </a:cubicBezTo>
                  <a:cubicBezTo>
                    <a:pt x="474" y="89"/>
                    <a:pt x="474" y="89"/>
                    <a:pt x="474" y="90"/>
                  </a:cubicBezTo>
                  <a:cubicBezTo>
                    <a:pt x="424" y="175"/>
                    <a:pt x="424" y="175"/>
                    <a:pt x="424" y="175"/>
                  </a:cubicBezTo>
                  <a:cubicBezTo>
                    <a:pt x="424" y="175"/>
                    <a:pt x="424" y="176"/>
                    <a:pt x="423" y="175"/>
                  </a:cubicBezTo>
                  <a:cubicBezTo>
                    <a:pt x="423" y="175"/>
                    <a:pt x="423" y="175"/>
                    <a:pt x="423" y="175"/>
                  </a:cubicBezTo>
                  <a:cubicBezTo>
                    <a:pt x="417" y="171"/>
                    <a:pt x="415" y="163"/>
                    <a:pt x="419" y="157"/>
                  </a:cubicBezTo>
                  <a:cubicBezTo>
                    <a:pt x="420" y="155"/>
                    <a:pt x="421" y="153"/>
                    <a:pt x="423" y="152"/>
                  </a:cubicBezTo>
                  <a:cubicBezTo>
                    <a:pt x="418" y="151"/>
                    <a:pt x="407" y="148"/>
                    <a:pt x="398" y="133"/>
                  </a:cubicBezTo>
                  <a:cubicBezTo>
                    <a:pt x="397" y="133"/>
                    <a:pt x="397" y="132"/>
                    <a:pt x="398" y="132"/>
                  </a:cubicBezTo>
                  <a:moveTo>
                    <a:pt x="0" y="0"/>
                  </a:moveTo>
                  <a:cubicBezTo>
                    <a:pt x="0" y="0"/>
                    <a:pt x="0" y="80"/>
                    <a:pt x="0" y="334"/>
                  </a:cubicBezTo>
                  <a:cubicBezTo>
                    <a:pt x="0" y="592"/>
                    <a:pt x="254" y="688"/>
                    <a:pt x="254" y="688"/>
                  </a:cubicBezTo>
                  <a:cubicBezTo>
                    <a:pt x="254" y="688"/>
                    <a:pt x="507" y="592"/>
                    <a:pt x="507" y="334"/>
                  </a:cubicBezTo>
                  <a:cubicBezTo>
                    <a:pt x="507" y="80"/>
                    <a:pt x="507" y="0"/>
                    <a:pt x="507"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15" name="Freeform 6"/>
            <p:cNvSpPr>
              <a:spLocks noEditPoints="1"/>
            </p:cNvSpPr>
            <p:nvPr userDrawn="1"/>
          </p:nvSpPr>
          <p:spPr bwMode="auto">
            <a:xfrm>
              <a:off x="2234" y="2073"/>
              <a:ext cx="2816" cy="462"/>
            </a:xfrm>
            <a:custGeom>
              <a:avLst/>
              <a:gdLst>
                <a:gd name="T0" fmla="*/ 1336 w 1371"/>
                <a:gd name="T1" fmla="*/ 123 h 224"/>
                <a:gd name="T2" fmla="*/ 1300 w 1371"/>
                <a:gd name="T3" fmla="*/ 88 h 224"/>
                <a:gd name="T4" fmla="*/ 1225 w 1371"/>
                <a:gd name="T5" fmla="*/ 141 h 224"/>
                <a:gd name="T6" fmla="*/ 1366 w 1371"/>
                <a:gd name="T7" fmla="*/ 182 h 224"/>
                <a:gd name="T8" fmla="*/ 1301 w 1371"/>
                <a:gd name="T9" fmla="*/ 194 h 224"/>
                <a:gd name="T10" fmla="*/ 1370 w 1371"/>
                <a:gd name="T11" fmla="*/ 146 h 224"/>
                <a:gd name="T12" fmla="*/ 1301 w 1371"/>
                <a:gd name="T13" fmla="*/ 59 h 224"/>
                <a:gd name="T14" fmla="*/ 1169 w 1371"/>
                <a:gd name="T15" fmla="*/ 123 h 224"/>
                <a:gd name="T16" fmla="*/ 1133 w 1371"/>
                <a:gd name="T17" fmla="*/ 88 h 224"/>
                <a:gd name="T18" fmla="*/ 1059 w 1371"/>
                <a:gd name="T19" fmla="*/ 141 h 224"/>
                <a:gd name="T20" fmla="*/ 1200 w 1371"/>
                <a:gd name="T21" fmla="*/ 182 h 224"/>
                <a:gd name="T22" fmla="*/ 1135 w 1371"/>
                <a:gd name="T23" fmla="*/ 194 h 224"/>
                <a:gd name="T24" fmla="*/ 1204 w 1371"/>
                <a:gd name="T25" fmla="*/ 146 h 224"/>
                <a:gd name="T26" fmla="*/ 1134 w 1371"/>
                <a:gd name="T27" fmla="*/ 59 h 224"/>
                <a:gd name="T28" fmla="*/ 912 w 1371"/>
                <a:gd name="T29" fmla="*/ 141 h 224"/>
                <a:gd name="T30" fmla="*/ 997 w 1371"/>
                <a:gd name="T31" fmla="*/ 133 h 224"/>
                <a:gd name="T32" fmla="*/ 953 w 1371"/>
                <a:gd name="T33" fmla="*/ 193 h 224"/>
                <a:gd name="T34" fmla="*/ 997 w 1371"/>
                <a:gd name="T35" fmla="*/ 82 h 224"/>
                <a:gd name="T36" fmla="*/ 948 w 1371"/>
                <a:gd name="T37" fmla="*/ 59 h 224"/>
                <a:gd name="T38" fmla="*/ 948 w 1371"/>
                <a:gd name="T39" fmla="*/ 223 h 224"/>
                <a:gd name="T40" fmla="*/ 997 w 1371"/>
                <a:gd name="T41" fmla="*/ 200 h 224"/>
                <a:gd name="T42" fmla="*/ 1031 w 1371"/>
                <a:gd name="T43" fmla="*/ 220 h 224"/>
                <a:gd name="T44" fmla="*/ 997 w 1371"/>
                <a:gd name="T45" fmla="*/ 4 h 224"/>
                <a:gd name="T46" fmla="*/ 749 w 1371"/>
                <a:gd name="T47" fmla="*/ 83 h 224"/>
                <a:gd name="T48" fmla="*/ 744 w 1371"/>
                <a:gd name="T49" fmla="*/ 64 h 224"/>
                <a:gd name="T50" fmla="*/ 713 w 1371"/>
                <a:gd name="T51" fmla="*/ 220 h 224"/>
                <a:gd name="T52" fmla="*/ 747 w 1371"/>
                <a:gd name="T53" fmla="*/ 139 h 224"/>
                <a:gd name="T54" fmla="*/ 787 w 1371"/>
                <a:gd name="T55" fmla="*/ 90 h 224"/>
                <a:gd name="T56" fmla="*/ 817 w 1371"/>
                <a:gd name="T57" fmla="*/ 220 h 224"/>
                <a:gd name="T58" fmla="*/ 851 w 1371"/>
                <a:gd name="T59" fmla="*/ 116 h 224"/>
                <a:gd name="T60" fmla="*/ 642 w 1371"/>
                <a:gd name="T61" fmla="*/ 64 h 224"/>
                <a:gd name="T62" fmla="*/ 633 w 1371"/>
                <a:gd name="T63" fmla="*/ 180 h 224"/>
                <a:gd name="T64" fmla="*/ 572 w 1371"/>
                <a:gd name="T65" fmla="*/ 156 h 224"/>
                <a:gd name="T66" fmla="*/ 539 w 1371"/>
                <a:gd name="T67" fmla="*/ 64 h 224"/>
                <a:gd name="T68" fmla="*/ 594 w 1371"/>
                <a:gd name="T69" fmla="*/ 224 h 224"/>
                <a:gd name="T70" fmla="*/ 644 w 1371"/>
                <a:gd name="T71" fmla="*/ 200 h 224"/>
                <a:gd name="T72" fmla="*/ 676 w 1371"/>
                <a:gd name="T73" fmla="*/ 220 h 224"/>
                <a:gd name="T74" fmla="*/ 642 w 1371"/>
                <a:gd name="T75" fmla="*/ 64 h 224"/>
                <a:gd name="T76" fmla="*/ 398 w 1371"/>
                <a:gd name="T77" fmla="*/ 45 h 224"/>
                <a:gd name="T78" fmla="*/ 398 w 1371"/>
                <a:gd name="T79" fmla="*/ 189 h 224"/>
                <a:gd name="T80" fmla="*/ 370 w 1371"/>
                <a:gd name="T81" fmla="*/ 45 h 224"/>
                <a:gd name="T82" fmla="*/ 335 w 1371"/>
                <a:gd name="T83" fmla="*/ 15 h 224"/>
                <a:gd name="T84" fmla="*/ 399 w 1371"/>
                <a:gd name="T85" fmla="*/ 220 h 224"/>
                <a:gd name="T86" fmla="*/ 399 w 1371"/>
                <a:gd name="T87" fmla="*/ 15 h 224"/>
                <a:gd name="T88" fmla="*/ 261 w 1371"/>
                <a:gd name="T89" fmla="*/ 42 h 224"/>
                <a:gd name="T90" fmla="*/ 240 w 1371"/>
                <a:gd name="T91" fmla="*/ 10 h 224"/>
                <a:gd name="T92" fmla="*/ 184 w 1371"/>
                <a:gd name="T93" fmla="*/ 72 h 224"/>
                <a:gd name="T94" fmla="*/ 161 w 1371"/>
                <a:gd name="T95" fmla="*/ 98 h 224"/>
                <a:gd name="T96" fmla="*/ 184 w 1371"/>
                <a:gd name="T97" fmla="*/ 220 h 224"/>
                <a:gd name="T98" fmla="*/ 216 w 1371"/>
                <a:gd name="T99" fmla="*/ 98 h 224"/>
                <a:gd name="T100" fmla="*/ 255 w 1371"/>
                <a:gd name="T101" fmla="*/ 72 h 224"/>
                <a:gd name="T102" fmla="*/ 216 w 1371"/>
                <a:gd name="T103" fmla="*/ 70 h 224"/>
                <a:gd name="T104" fmla="*/ 113 w 1371"/>
                <a:gd name="T105" fmla="*/ 146 h 224"/>
                <a:gd name="T106" fmla="*/ 32 w 1371"/>
                <a:gd name="T107" fmla="*/ 146 h 224"/>
                <a:gd name="T108" fmla="*/ 113 w 1371"/>
                <a:gd name="T109" fmla="*/ 146 h 224"/>
                <a:gd name="T110" fmla="*/ 73 w 1371"/>
                <a:gd name="T111" fmla="*/ 68 h 224"/>
                <a:gd name="T112" fmla="*/ 73 w 1371"/>
                <a:gd name="T113"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1" h="224">
                  <a:moveTo>
                    <a:pt x="1300" y="88"/>
                  </a:moveTo>
                  <a:cubicBezTo>
                    <a:pt x="1321" y="88"/>
                    <a:pt x="1334" y="102"/>
                    <a:pt x="1336" y="123"/>
                  </a:cubicBezTo>
                  <a:cubicBezTo>
                    <a:pt x="1260" y="123"/>
                    <a:pt x="1260" y="123"/>
                    <a:pt x="1260" y="123"/>
                  </a:cubicBezTo>
                  <a:cubicBezTo>
                    <a:pt x="1264" y="101"/>
                    <a:pt x="1279" y="88"/>
                    <a:pt x="1300" y="88"/>
                  </a:cubicBezTo>
                  <a:moveTo>
                    <a:pt x="1301" y="59"/>
                  </a:moveTo>
                  <a:cubicBezTo>
                    <a:pt x="1256" y="59"/>
                    <a:pt x="1225" y="93"/>
                    <a:pt x="1225" y="141"/>
                  </a:cubicBezTo>
                  <a:cubicBezTo>
                    <a:pt x="1225" y="192"/>
                    <a:pt x="1258" y="223"/>
                    <a:pt x="1302" y="223"/>
                  </a:cubicBezTo>
                  <a:cubicBezTo>
                    <a:pt x="1333" y="223"/>
                    <a:pt x="1359" y="205"/>
                    <a:pt x="1366" y="182"/>
                  </a:cubicBezTo>
                  <a:cubicBezTo>
                    <a:pt x="1339" y="167"/>
                    <a:pt x="1339" y="167"/>
                    <a:pt x="1339" y="167"/>
                  </a:cubicBezTo>
                  <a:cubicBezTo>
                    <a:pt x="1332" y="186"/>
                    <a:pt x="1318" y="194"/>
                    <a:pt x="1301" y="194"/>
                  </a:cubicBezTo>
                  <a:cubicBezTo>
                    <a:pt x="1278" y="194"/>
                    <a:pt x="1261" y="177"/>
                    <a:pt x="1259" y="146"/>
                  </a:cubicBezTo>
                  <a:cubicBezTo>
                    <a:pt x="1370" y="146"/>
                    <a:pt x="1370" y="146"/>
                    <a:pt x="1370" y="146"/>
                  </a:cubicBezTo>
                  <a:cubicBezTo>
                    <a:pt x="1370" y="137"/>
                    <a:pt x="1370" y="137"/>
                    <a:pt x="1370" y="137"/>
                  </a:cubicBezTo>
                  <a:cubicBezTo>
                    <a:pt x="1371" y="94"/>
                    <a:pt x="1345" y="59"/>
                    <a:pt x="1301" y="59"/>
                  </a:cubicBezTo>
                  <a:moveTo>
                    <a:pt x="1133" y="88"/>
                  </a:moveTo>
                  <a:cubicBezTo>
                    <a:pt x="1155" y="88"/>
                    <a:pt x="1167" y="102"/>
                    <a:pt x="1169" y="123"/>
                  </a:cubicBezTo>
                  <a:cubicBezTo>
                    <a:pt x="1094" y="123"/>
                    <a:pt x="1094" y="123"/>
                    <a:pt x="1094" y="123"/>
                  </a:cubicBezTo>
                  <a:cubicBezTo>
                    <a:pt x="1098" y="101"/>
                    <a:pt x="1113" y="88"/>
                    <a:pt x="1133" y="88"/>
                  </a:cubicBezTo>
                  <a:moveTo>
                    <a:pt x="1134" y="59"/>
                  </a:moveTo>
                  <a:cubicBezTo>
                    <a:pt x="1089" y="59"/>
                    <a:pt x="1059" y="93"/>
                    <a:pt x="1059" y="141"/>
                  </a:cubicBezTo>
                  <a:cubicBezTo>
                    <a:pt x="1059" y="192"/>
                    <a:pt x="1091" y="223"/>
                    <a:pt x="1135" y="223"/>
                  </a:cubicBezTo>
                  <a:cubicBezTo>
                    <a:pt x="1167" y="223"/>
                    <a:pt x="1193" y="205"/>
                    <a:pt x="1200" y="182"/>
                  </a:cubicBezTo>
                  <a:cubicBezTo>
                    <a:pt x="1173" y="167"/>
                    <a:pt x="1173" y="167"/>
                    <a:pt x="1173" y="167"/>
                  </a:cubicBezTo>
                  <a:cubicBezTo>
                    <a:pt x="1166" y="186"/>
                    <a:pt x="1152" y="194"/>
                    <a:pt x="1135" y="194"/>
                  </a:cubicBezTo>
                  <a:cubicBezTo>
                    <a:pt x="1112" y="194"/>
                    <a:pt x="1095" y="177"/>
                    <a:pt x="1092" y="146"/>
                  </a:cubicBezTo>
                  <a:cubicBezTo>
                    <a:pt x="1204" y="146"/>
                    <a:pt x="1204" y="146"/>
                    <a:pt x="1204" y="146"/>
                  </a:cubicBezTo>
                  <a:cubicBezTo>
                    <a:pt x="1204" y="137"/>
                    <a:pt x="1204" y="137"/>
                    <a:pt x="1204" y="137"/>
                  </a:cubicBezTo>
                  <a:cubicBezTo>
                    <a:pt x="1204" y="94"/>
                    <a:pt x="1179" y="59"/>
                    <a:pt x="1134" y="59"/>
                  </a:cubicBezTo>
                  <a:moveTo>
                    <a:pt x="953" y="193"/>
                  </a:moveTo>
                  <a:cubicBezTo>
                    <a:pt x="928" y="193"/>
                    <a:pt x="912" y="175"/>
                    <a:pt x="912" y="141"/>
                  </a:cubicBezTo>
                  <a:cubicBezTo>
                    <a:pt x="912" y="107"/>
                    <a:pt x="928" y="89"/>
                    <a:pt x="953" y="89"/>
                  </a:cubicBezTo>
                  <a:cubicBezTo>
                    <a:pt x="977" y="89"/>
                    <a:pt x="995" y="104"/>
                    <a:pt x="997" y="133"/>
                  </a:cubicBezTo>
                  <a:cubicBezTo>
                    <a:pt x="997" y="149"/>
                    <a:pt x="997" y="149"/>
                    <a:pt x="997" y="149"/>
                  </a:cubicBezTo>
                  <a:cubicBezTo>
                    <a:pt x="995" y="179"/>
                    <a:pt x="977" y="193"/>
                    <a:pt x="953" y="193"/>
                  </a:cubicBezTo>
                  <a:moveTo>
                    <a:pt x="997" y="4"/>
                  </a:moveTo>
                  <a:cubicBezTo>
                    <a:pt x="997" y="82"/>
                    <a:pt x="997" y="82"/>
                    <a:pt x="997" y="82"/>
                  </a:cubicBezTo>
                  <a:cubicBezTo>
                    <a:pt x="995" y="82"/>
                    <a:pt x="995" y="82"/>
                    <a:pt x="995" y="82"/>
                  </a:cubicBezTo>
                  <a:cubicBezTo>
                    <a:pt x="986" y="69"/>
                    <a:pt x="971" y="59"/>
                    <a:pt x="948" y="59"/>
                  </a:cubicBezTo>
                  <a:cubicBezTo>
                    <a:pt x="910" y="59"/>
                    <a:pt x="877" y="90"/>
                    <a:pt x="877" y="141"/>
                  </a:cubicBezTo>
                  <a:cubicBezTo>
                    <a:pt x="877" y="192"/>
                    <a:pt x="910" y="223"/>
                    <a:pt x="948" y="223"/>
                  </a:cubicBezTo>
                  <a:cubicBezTo>
                    <a:pt x="971" y="223"/>
                    <a:pt x="986" y="214"/>
                    <a:pt x="995" y="200"/>
                  </a:cubicBezTo>
                  <a:cubicBezTo>
                    <a:pt x="997" y="200"/>
                    <a:pt x="997" y="200"/>
                    <a:pt x="997" y="200"/>
                  </a:cubicBezTo>
                  <a:cubicBezTo>
                    <a:pt x="997" y="220"/>
                    <a:pt x="997" y="220"/>
                    <a:pt x="997" y="220"/>
                  </a:cubicBezTo>
                  <a:cubicBezTo>
                    <a:pt x="1031" y="220"/>
                    <a:pt x="1031" y="220"/>
                    <a:pt x="1031" y="220"/>
                  </a:cubicBezTo>
                  <a:cubicBezTo>
                    <a:pt x="1031" y="0"/>
                    <a:pt x="1031" y="0"/>
                    <a:pt x="1031" y="0"/>
                  </a:cubicBezTo>
                  <a:lnTo>
                    <a:pt x="997" y="4"/>
                  </a:lnTo>
                  <a:close/>
                  <a:moveTo>
                    <a:pt x="795" y="59"/>
                  </a:moveTo>
                  <a:cubicBezTo>
                    <a:pt x="774" y="59"/>
                    <a:pt x="757" y="70"/>
                    <a:pt x="749" y="83"/>
                  </a:cubicBezTo>
                  <a:cubicBezTo>
                    <a:pt x="746" y="83"/>
                    <a:pt x="746" y="83"/>
                    <a:pt x="746" y="83"/>
                  </a:cubicBezTo>
                  <a:cubicBezTo>
                    <a:pt x="744" y="64"/>
                    <a:pt x="744" y="64"/>
                    <a:pt x="744" y="64"/>
                  </a:cubicBezTo>
                  <a:cubicBezTo>
                    <a:pt x="713" y="64"/>
                    <a:pt x="713" y="64"/>
                    <a:pt x="713" y="64"/>
                  </a:cubicBezTo>
                  <a:cubicBezTo>
                    <a:pt x="713" y="220"/>
                    <a:pt x="713" y="220"/>
                    <a:pt x="713" y="220"/>
                  </a:cubicBezTo>
                  <a:cubicBezTo>
                    <a:pt x="747" y="220"/>
                    <a:pt x="747" y="220"/>
                    <a:pt x="747" y="220"/>
                  </a:cubicBezTo>
                  <a:cubicBezTo>
                    <a:pt x="747" y="139"/>
                    <a:pt x="747" y="139"/>
                    <a:pt x="747" y="139"/>
                  </a:cubicBezTo>
                  <a:cubicBezTo>
                    <a:pt x="747" y="122"/>
                    <a:pt x="751" y="110"/>
                    <a:pt x="757" y="103"/>
                  </a:cubicBezTo>
                  <a:cubicBezTo>
                    <a:pt x="764" y="95"/>
                    <a:pt x="775" y="90"/>
                    <a:pt x="787" y="90"/>
                  </a:cubicBezTo>
                  <a:cubicBezTo>
                    <a:pt x="807" y="90"/>
                    <a:pt x="817" y="100"/>
                    <a:pt x="817" y="128"/>
                  </a:cubicBezTo>
                  <a:cubicBezTo>
                    <a:pt x="817" y="220"/>
                    <a:pt x="817" y="220"/>
                    <a:pt x="817" y="220"/>
                  </a:cubicBezTo>
                  <a:cubicBezTo>
                    <a:pt x="851" y="220"/>
                    <a:pt x="851" y="220"/>
                    <a:pt x="851" y="220"/>
                  </a:cubicBezTo>
                  <a:cubicBezTo>
                    <a:pt x="851" y="116"/>
                    <a:pt x="851" y="116"/>
                    <a:pt x="851" y="116"/>
                  </a:cubicBezTo>
                  <a:cubicBezTo>
                    <a:pt x="851" y="73"/>
                    <a:pt x="825" y="59"/>
                    <a:pt x="795" y="59"/>
                  </a:cubicBezTo>
                  <a:moveTo>
                    <a:pt x="642" y="64"/>
                  </a:moveTo>
                  <a:cubicBezTo>
                    <a:pt x="642" y="145"/>
                    <a:pt x="642" y="145"/>
                    <a:pt x="642" y="145"/>
                  </a:cubicBezTo>
                  <a:cubicBezTo>
                    <a:pt x="642" y="162"/>
                    <a:pt x="639" y="173"/>
                    <a:pt x="633" y="180"/>
                  </a:cubicBezTo>
                  <a:cubicBezTo>
                    <a:pt x="625" y="189"/>
                    <a:pt x="614" y="194"/>
                    <a:pt x="602" y="194"/>
                  </a:cubicBezTo>
                  <a:cubicBezTo>
                    <a:pt x="583" y="194"/>
                    <a:pt x="572" y="184"/>
                    <a:pt x="572" y="156"/>
                  </a:cubicBezTo>
                  <a:cubicBezTo>
                    <a:pt x="572" y="64"/>
                    <a:pt x="572" y="64"/>
                    <a:pt x="572" y="64"/>
                  </a:cubicBezTo>
                  <a:cubicBezTo>
                    <a:pt x="539" y="64"/>
                    <a:pt x="539" y="64"/>
                    <a:pt x="539" y="64"/>
                  </a:cubicBezTo>
                  <a:cubicBezTo>
                    <a:pt x="539" y="168"/>
                    <a:pt x="539" y="168"/>
                    <a:pt x="539" y="168"/>
                  </a:cubicBezTo>
                  <a:cubicBezTo>
                    <a:pt x="539" y="210"/>
                    <a:pt x="565" y="224"/>
                    <a:pt x="594" y="224"/>
                  </a:cubicBezTo>
                  <a:cubicBezTo>
                    <a:pt x="615" y="224"/>
                    <a:pt x="633" y="214"/>
                    <a:pt x="641" y="200"/>
                  </a:cubicBezTo>
                  <a:cubicBezTo>
                    <a:pt x="644" y="200"/>
                    <a:pt x="644" y="200"/>
                    <a:pt x="644" y="200"/>
                  </a:cubicBezTo>
                  <a:cubicBezTo>
                    <a:pt x="645" y="220"/>
                    <a:pt x="645" y="220"/>
                    <a:pt x="645" y="220"/>
                  </a:cubicBezTo>
                  <a:cubicBezTo>
                    <a:pt x="676" y="220"/>
                    <a:pt x="676" y="220"/>
                    <a:pt x="676" y="220"/>
                  </a:cubicBezTo>
                  <a:cubicBezTo>
                    <a:pt x="676" y="64"/>
                    <a:pt x="676" y="64"/>
                    <a:pt x="676" y="64"/>
                  </a:cubicBezTo>
                  <a:lnTo>
                    <a:pt x="642" y="64"/>
                  </a:lnTo>
                  <a:close/>
                  <a:moveTo>
                    <a:pt x="370" y="45"/>
                  </a:moveTo>
                  <a:cubicBezTo>
                    <a:pt x="398" y="45"/>
                    <a:pt x="398" y="45"/>
                    <a:pt x="398" y="45"/>
                  </a:cubicBezTo>
                  <a:cubicBezTo>
                    <a:pt x="454" y="45"/>
                    <a:pt x="474" y="70"/>
                    <a:pt x="474" y="117"/>
                  </a:cubicBezTo>
                  <a:cubicBezTo>
                    <a:pt x="474" y="164"/>
                    <a:pt x="454" y="189"/>
                    <a:pt x="398" y="189"/>
                  </a:cubicBezTo>
                  <a:cubicBezTo>
                    <a:pt x="370" y="189"/>
                    <a:pt x="370" y="189"/>
                    <a:pt x="370" y="189"/>
                  </a:cubicBezTo>
                  <a:lnTo>
                    <a:pt x="370" y="45"/>
                  </a:lnTo>
                  <a:close/>
                  <a:moveTo>
                    <a:pt x="399" y="15"/>
                  </a:moveTo>
                  <a:cubicBezTo>
                    <a:pt x="335" y="15"/>
                    <a:pt x="335" y="15"/>
                    <a:pt x="335" y="15"/>
                  </a:cubicBezTo>
                  <a:cubicBezTo>
                    <a:pt x="335" y="220"/>
                    <a:pt x="335" y="220"/>
                    <a:pt x="335" y="220"/>
                  </a:cubicBezTo>
                  <a:cubicBezTo>
                    <a:pt x="399" y="220"/>
                    <a:pt x="399" y="220"/>
                    <a:pt x="399" y="220"/>
                  </a:cubicBezTo>
                  <a:cubicBezTo>
                    <a:pt x="475" y="220"/>
                    <a:pt x="510" y="180"/>
                    <a:pt x="510" y="117"/>
                  </a:cubicBezTo>
                  <a:cubicBezTo>
                    <a:pt x="510" y="54"/>
                    <a:pt x="475" y="15"/>
                    <a:pt x="399" y="15"/>
                  </a:cubicBezTo>
                  <a:moveTo>
                    <a:pt x="243" y="39"/>
                  </a:moveTo>
                  <a:cubicBezTo>
                    <a:pt x="249" y="39"/>
                    <a:pt x="256" y="40"/>
                    <a:pt x="261" y="42"/>
                  </a:cubicBezTo>
                  <a:cubicBezTo>
                    <a:pt x="261" y="13"/>
                    <a:pt x="261" y="13"/>
                    <a:pt x="261" y="13"/>
                  </a:cubicBezTo>
                  <a:cubicBezTo>
                    <a:pt x="256" y="11"/>
                    <a:pt x="249" y="10"/>
                    <a:pt x="240" y="10"/>
                  </a:cubicBezTo>
                  <a:cubicBezTo>
                    <a:pt x="214" y="10"/>
                    <a:pt x="184" y="23"/>
                    <a:pt x="184" y="67"/>
                  </a:cubicBezTo>
                  <a:cubicBezTo>
                    <a:pt x="184" y="72"/>
                    <a:pt x="184" y="72"/>
                    <a:pt x="184" y="72"/>
                  </a:cubicBezTo>
                  <a:cubicBezTo>
                    <a:pt x="161" y="72"/>
                    <a:pt x="161" y="72"/>
                    <a:pt x="161" y="72"/>
                  </a:cubicBezTo>
                  <a:cubicBezTo>
                    <a:pt x="161" y="98"/>
                    <a:pt x="161" y="98"/>
                    <a:pt x="161" y="98"/>
                  </a:cubicBezTo>
                  <a:cubicBezTo>
                    <a:pt x="184" y="98"/>
                    <a:pt x="184" y="98"/>
                    <a:pt x="184" y="98"/>
                  </a:cubicBezTo>
                  <a:cubicBezTo>
                    <a:pt x="184" y="220"/>
                    <a:pt x="184" y="220"/>
                    <a:pt x="184" y="220"/>
                  </a:cubicBezTo>
                  <a:cubicBezTo>
                    <a:pt x="216" y="220"/>
                    <a:pt x="216" y="220"/>
                    <a:pt x="216" y="220"/>
                  </a:cubicBezTo>
                  <a:cubicBezTo>
                    <a:pt x="216" y="98"/>
                    <a:pt x="216" y="98"/>
                    <a:pt x="216" y="98"/>
                  </a:cubicBezTo>
                  <a:cubicBezTo>
                    <a:pt x="255" y="98"/>
                    <a:pt x="255" y="98"/>
                    <a:pt x="255" y="98"/>
                  </a:cubicBezTo>
                  <a:cubicBezTo>
                    <a:pt x="255" y="72"/>
                    <a:pt x="255" y="72"/>
                    <a:pt x="255" y="72"/>
                  </a:cubicBezTo>
                  <a:cubicBezTo>
                    <a:pt x="216" y="72"/>
                    <a:pt x="216" y="72"/>
                    <a:pt x="216" y="72"/>
                  </a:cubicBezTo>
                  <a:cubicBezTo>
                    <a:pt x="216" y="70"/>
                    <a:pt x="216" y="70"/>
                    <a:pt x="216" y="70"/>
                  </a:cubicBezTo>
                  <a:cubicBezTo>
                    <a:pt x="216" y="49"/>
                    <a:pt x="225" y="39"/>
                    <a:pt x="243" y="39"/>
                  </a:cubicBezTo>
                  <a:moveTo>
                    <a:pt x="113" y="146"/>
                  </a:moveTo>
                  <a:cubicBezTo>
                    <a:pt x="113" y="177"/>
                    <a:pt x="98" y="195"/>
                    <a:pt x="73" y="195"/>
                  </a:cubicBezTo>
                  <a:cubicBezTo>
                    <a:pt x="48" y="195"/>
                    <a:pt x="32" y="177"/>
                    <a:pt x="32" y="146"/>
                  </a:cubicBezTo>
                  <a:cubicBezTo>
                    <a:pt x="32" y="114"/>
                    <a:pt x="48" y="96"/>
                    <a:pt x="73" y="96"/>
                  </a:cubicBezTo>
                  <a:cubicBezTo>
                    <a:pt x="98" y="96"/>
                    <a:pt x="113" y="114"/>
                    <a:pt x="113" y="146"/>
                  </a:cubicBezTo>
                  <a:moveTo>
                    <a:pt x="145" y="146"/>
                  </a:moveTo>
                  <a:cubicBezTo>
                    <a:pt x="145" y="98"/>
                    <a:pt x="116" y="68"/>
                    <a:pt x="73" y="68"/>
                  </a:cubicBezTo>
                  <a:cubicBezTo>
                    <a:pt x="30" y="68"/>
                    <a:pt x="0" y="98"/>
                    <a:pt x="0" y="146"/>
                  </a:cubicBezTo>
                  <a:cubicBezTo>
                    <a:pt x="0" y="193"/>
                    <a:pt x="30" y="223"/>
                    <a:pt x="73" y="223"/>
                  </a:cubicBezTo>
                  <a:cubicBezTo>
                    <a:pt x="116" y="223"/>
                    <a:pt x="145" y="193"/>
                    <a:pt x="145" y="14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16" name="Freeform 7"/>
            <p:cNvSpPr>
              <a:spLocks noEditPoints="1"/>
            </p:cNvSpPr>
            <p:nvPr userDrawn="1"/>
          </p:nvSpPr>
          <p:spPr bwMode="auto">
            <a:xfrm>
              <a:off x="2244" y="1431"/>
              <a:ext cx="2808" cy="585"/>
            </a:xfrm>
            <a:custGeom>
              <a:avLst/>
              <a:gdLst>
                <a:gd name="T0" fmla="*/ 1332 w 1367"/>
                <a:gd name="T1" fmla="*/ 69 h 284"/>
                <a:gd name="T2" fmla="*/ 1251 w 1367"/>
                <a:gd name="T3" fmla="*/ 69 h 284"/>
                <a:gd name="T4" fmla="*/ 1272 w 1367"/>
                <a:gd name="T5" fmla="*/ 226 h 284"/>
                <a:gd name="T6" fmla="*/ 1286 w 1367"/>
                <a:gd name="T7" fmla="*/ 284 h 284"/>
                <a:gd name="T8" fmla="*/ 1355 w 1367"/>
                <a:gd name="T9" fmla="*/ 100 h 284"/>
                <a:gd name="T10" fmla="*/ 1161 w 1367"/>
                <a:gd name="T11" fmla="*/ 164 h 284"/>
                <a:gd name="T12" fmla="*/ 1199 w 1367"/>
                <a:gd name="T13" fmla="*/ 96 h 284"/>
                <a:gd name="T14" fmla="*/ 1160 w 1367"/>
                <a:gd name="T15" fmla="*/ 69 h 284"/>
                <a:gd name="T16" fmla="*/ 1127 w 1367"/>
                <a:gd name="T17" fmla="*/ 29 h 284"/>
                <a:gd name="T18" fmla="*/ 1107 w 1367"/>
                <a:gd name="T19" fmla="*/ 69 h 284"/>
                <a:gd name="T20" fmla="*/ 1127 w 1367"/>
                <a:gd name="T21" fmla="*/ 96 h 284"/>
                <a:gd name="T22" fmla="*/ 1184 w 1367"/>
                <a:gd name="T23" fmla="*/ 227 h 284"/>
                <a:gd name="T24" fmla="*/ 1207 w 1367"/>
                <a:gd name="T25" fmla="*/ 194 h 284"/>
                <a:gd name="T26" fmla="*/ 1161 w 1367"/>
                <a:gd name="T27" fmla="*/ 164 h 284"/>
                <a:gd name="T28" fmla="*/ 1045 w 1367"/>
                <a:gd name="T29" fmla="*/ 69 h 284"/>
                <a:gd name="T30" fmla="*/ 1079 w 1367"/>
                <a:gd name="T31" fmla="*/ 225 h 284"/>
                <a:gd name="T32" fmla="*/ 1084 w 1367"/>
                <a:gd name="T33" fmla="*/ 22 h 284"/>
                <a:gd name="T34" fmla="*/ 1040 w 1367"/>
                <a:gd name="T35" fmla="*/ 22 h 284"/>
                <a:gd name="T36" fmla="*/ 1084 w 1367"/>
                <a:gd name="T37" fmla="*/ 22 h 284"/>
                <a:gd name="T38" fmla="*/ 887 w 1367"/>
                <a:gd name="T39" fmla="*/ 198 h 284"/>
                <a:gd name="T40" fmla="*/ 1011 w 1367"/>
                <a:gd name="T41" fmla="*/ 178 h 284"/>
                <a:gd name="T42" fmla="*/ 925 w 1367"/>
                <a:gd name="T43" fmla="*/ 108 h 284"/>
                <a:gd name="T44" fmla="*/ 992 w 1367"/>
                <a:gd name="T45" fmla="*/ 112 h 284"/>
                <a:gd name="T46" fmla="*/ 950 w 1367"/>
                <a:gd name="T47" fmla="*/ 64 h 284"/>
                <a:gd name="T48" fmla="*/ 945 w 1367"/>
                <a:gd name="T49" fmla="*/ 158 h 284"/>
                <a:gd name="T50" fmla="*/ 950 w 1367"/>
                <a:gd name="T51" fmla="*/ 200 h 284"/>
                <a:gd name="T52" fmla="*/ 864 w 1367"/>
                <a:gd name="T53" fmla="*/ 64 h 284"/>
                <a:gd name="T54" fmla="*/ 821 w 1367"/>
                <a:gd name="T55" fmla="*/ 92 h 284"/>
                <a:gd name="T56" fmla="*/ 788 w 1367"/>
                <a:gd name="T57" fmla="*/ 69 h 284"/>
                <a:gd name="T58" fmla="*/ 822 w 1367"/>
                <a:gd name="T59" fmla="*/ 225 h 284"/>
                <a:gd name="T60" fmla="*/ 860 w 1367"/>
                <a:gd name="T61" fmla="*/ 96 h 284"/>
                <a:gd name="T62" fmla="*/ 875 w 1367"/>
                <a:gd name="T63" fmla="*/ 66 h 284"/>
                <a:gd name="T64" fmla="*/ 684 w 1367"/>
                <a:gd name="T65" fmla="*/ 93 h 284"/>
                <a:gd name="T66" fmla="*/ 645 w 1367"/>
                <a:gd name="T67" fmla="*/ 128 h 284"/>
                <a:gd name="T68" fmla="*/ 685 w 1367"/>
                <a:gd name="T69" fmla="*/ 64 h 284"/>
                <a:gd name="T70" fmla="*/ 686 w 1367"/>
                <a:gd name="T71" fmla="*/ 228 h 284"/>
                <a:gd name="T72" fmla="*/ 724 w 1367"/>
                <a:gd name="T73" fmla="*/ 172 h 284"/>
                <a:gd name="T74" fmla="*/ 643 w 1367"/>
                <a:gd name="T75" fmla="*/ 151 h 284"/>
                <a:gd name="T76" fmla="*/ 755 w 1367"/>
                <a:gd name="T77" fmla="*/ 142 h 284"/>
                <a:gd name="T78" fmla="*/ 563 w 1367"/>
                <a:gd name="T79" fmla="*/ 69 h 284"/>
                <a:gd name="T80" fmla="*/ 482 w 1367"/>
                <a:gd name="T81" fmla="*/ 69 h 284"/>
                <a:gd name="T82" fmla="*/ 503 w 1367"/>
                <a:gd name="T83" fmla="*/ 225 h 284"/>
                <a:gd name="T84" fmla="*/ 599 w 1367"/>
                <a:gd name="T85" fmla="*/ 69 h 284"/>
                <a:gd name="T86" fmla="*/ 418 w 1367"/>
                <a:gd name="T87" fmla="*/ 69 h 284"/>
                <a:gd name="T88" fmla="*/ 384 w 1367"/>
                <a:gd name="T89" fmla="*/ 225 h 284"/>
                <a:gd name="T90" fmla="*/ 418 w 1367"/>
                <a:gd name="T91" fmla="*/ 69 h 284"/>
                <a:gd name="T92" fmla="*/ 401 w 1367"/>
                <a:gd name="T93" fmla="*/ 0 h 284"/>
                <a:gd name="T94" fmla="*/ 401 w 1367"/>
                <a:gd name="T95" fmla="*/ 43 h 284"/>
                <a:gd name="T96" fmla="*/ 287 w 1367"/>
                <a:gd name="T97" fmla="*/ 64 h 284"/>
                <a:gd name="T98" fmla="*/ 238 w 1367"/>
                <a:gd name="T99" fmla="*/ 88 h 284"/>
                <a:gd name="T100" fmla="*/ 205 w 1367"/>
                <a:gd name="T101" fmla="*/ 69 h 284"/>
                <a:gd name="T102" fmla="*/ 239 w 1367"/>
                <a:gd name="T103" fmla="*/ 225 h 284"/>
                <a:gd name="T104" fmla="*/ 249 w 1367"/>
                <a:gd name="T105" fmla="*/ 108 h 284"/>
                <a:gd name="T106" fmla="*/ 309 w 1367"/>
                <a:gd name="T107" fmla="*/ 133 h 284"/>
                <a:gd name="T108" fmla="*/ 343 w 1367"/>
                <a:gd name="T109" fmla="*/ 225 h 284"/>
                <a:gd name="T110" fmla="*/ 287 w 1367"/>
                <a:gd name="T111" fmla="*/ 64 h 284"/>
                <a:gd name="T112" fmla="*/ 36 w 1367"/>
                <a:gd name="T113" fmla="*/ 20 h 284"/>
                <a:gd name="T114" fmla="*/ 0 w 1367"/>
                <a:gd name="T115" fmla="*/ 142 h 284"/>
                <a:gd name="T116" fmla="*/ 165 w 1367"/>
                <a:gd name="T117" fmla="*/ 142 h 284"/>
                <a:gd name="T118" fmla="*/ 129 w 1367"/>
                <a:gd name="T119" fmla="*/ 20 h 284"/>
                <a:gd name="T120" fmla="*/ 82 w 1367"/>
                <a:gd name="T121" fmla="*/ 19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7" h="284">
                  <a:moveTo>
                    <a:pt x="1367" y="69"/>
                  </a:moveTo>
                  <a:cubicBezTo>
                    <a:pt x="1332" y="69"/>
                    <a:pt x="1332" y="69"/>
                    <a:pt x="1332" y="69"/>
                  </a:cubicBezTo>
                  <a:cubicBezTo>
                    <a:pt x="1291" y="189"/>
                    <a:pt x="1291" y="189"/>
                    <a:pt x="1291" y="189"/>
                  </a:cubicBezTo>
                  <a:cubicBezTo>
                    <a:pt x="1251" y="69"/>
                    <a:pt x="1251" y="69"/>
                    <a:pt x="1251" y="69"/>
                  </a:cubicBezTo>
                  <a:cubicBezTo>
                    <a:pt x="1212" y="69"/>
                    <a:pt x="1212" y="69"/>
                    <a:pt x="1212" y="69"/>
                  </a:cubicBezTo>
                  <a:cubicBezTo>
                    <a:pt x="1272" y="226"/>
                    <a:pt x="1272" y="226"/>
                    <a:pt x="1272" y="226"/>
                  </a:cubicBezTo>
                  <a:cubicBezTo>
                    <a:pt x="1251" y="284"/>
                    <a:pt x="1251" y="284"/>
                    <a:pt x="1251" y="284"/>
                  </a:cubicBezTo>
                  <a:cubicBezTo>
                    <a:pt x="1286" y="284"/>
                    <a:pt x="1286" y="284"/>
                    <a:pt x="1286" y="284"/>
                  </a:cubicBezTo>
                  <a:cubicBezTo>
                    <a:pt x="1355" y="100"/>
                    <a:pt x="1355" y="100"/>
                    <a:pt x="1355" y="100"/>
                  </a:cubicBezTo>
                  <a:cubicBezTo>
                    <a:pt x="1355" y="100"/>
                    <a:pt x="1355" y="100"/>
                    <a:pt x="1355" y="100"/>
                  </a:cubicBezTo>
                  <a:lnTo>
                    <a:pt x="1367" y="69"/>
                  </a:lnTo>
                  <a:close/>
                  <a:moveTo>
                    <a:pt x="1161" y="164"/>
                  </a:moveTo>
                  <a:cubicBezTo>
                    <a:pt x="1161" y="96"/>
                    <a:pt x="1161" y="96"/>
                    <a:pt x="1161" y="96"/>
                  </a:cubicBezTo>
                  <a:cubicBezTo>
                    <a:pt x="1199" y="96"/>
                    <a:pt x="1199" y="96"/>
                    <a:pt x="1199" y="96"/>
                  </a:cubicBezTo>
                  <a:cubicBezTo>
                    <a:pt x="1199" y="69"/>
                    <a:pt x="1199" y="69"/>
                    <a:pt x="1199" y="69"/>
                  </a:cubicBezTo>
                  <a:cubicBezTo>
                    <a:pt x="1160" y="69"/>
                    <a:pt x="1160" y="69"/>
                    <a:pt x="1160" y="69"/>
                  </a:cubicBezTo>
                  <a:cubicBezTo>
                    <a:pt x="1160" y="25"/>
                    <a:pt x="1160" y="25"/>
                    <a:pt x="1160" y="25"/>
                  </a:cubicBezTo>
                  <a:cubicBezTo>
                    <a:pt x="1127" y="29"/>
                    <a:pt x="1127" y="29"/>
                    <a:pt x="1127" y="29"/>
                  </a:cubicBezTo>
                  <a:cubicBezTo>
                    <a:pt x="1127" y="69"/>
                    <a:pt x="1127" y="69"/>
                    <a:pt x="1127" y="69"/>
                  </a:cubicBezTo>
                  <a:cubicBezTo>
                    <a:pt x="1107" y="69"/>
                    <a:pt x="1107" y="69"/>
                    <a:pt x="1107" y="69"/>
                  </a:cubicBezTo>
                  <a:cubicBezTo>
                    <a:pt x="1107" y="96"/>
                    <a:pt x="1107" y="96"/>
                    <a:pt x="1107" y="96"/>
                  </a:cubicBezTo>
                  <a:cubicBezTo>
                    <a:pt x="1127" y="96"/>
                    <a:pt x="1127" y="96"/>
                    <a:pt x="1127" y="96"/>
                  </a:cubicBezTo>
                  <a:cubicBezTo>
                    <a:pt x="1127" y="168"/>
                    <a:pt x="1127" y="168"/>
                    <a:pt x="1127" y="168"/>
                  </a:cubicBezTo>
                  <a:cubicBezTo>
                    <a:pt x="1127" y="214"/>
                    <a:pt x="1157" y="227"/>
                    <a:pt x="1184" y="227"/>
                  </a:cubicBezTo>
                  <a:cubicBezTo>
                    <a:pt x="1194" y="227"/>
                    <a:pt x="1200" y="226"/>
                    <a:pt x="1207" y="224"/>
                  </a:cubicBezTo>
                  <a:cubicBezTo>
                    <a:pt x="1207" y="194"/>
                    <a:pt x="1207" y="194"/>
                    <a:pt x="1207" y="194"/>
                  </a:cubicBezTo>
                  <a:cubicBezTo>
                    <a:pt x="1201" y="195"/>
                    <a:pt x="1194" y="196"/>
                    <a:pt x="1187" y="196"/>
                  </a:cubicBezTo>
                  <a:cubicBezTo>
                    <a:pt x="1170" y="196"/>
                    <a:pt x="1161" y="186"/>
                    <a:pt x="1161" y="164"/>
                  </a:cubicBezTo>
                  <a:moveTo>
                    <a:pt x="1079" y="69"/>
                  </a:moveTo>
                  <a:cubicBezTo>
                    <a:pt x="1045" y="69"/>
                    <a:pt x="1045" y="69"/>
                    <a:pt x="1045" y="69"/>
                  </a:cubicBezTo>
                  <a:cubicBezTo>
                    <a:pt x="1045" y="225"/>
                    <a:pt x="1045" y="225"/>
                    <a:pt x="1045" y="225"/>
                  </a:cubicBezTo>
                  <a:cubicBezTo>
                    <a:pt x="1079" y="225"/>
                    <a:pt x="1079" y="225"/>
                    <a:pt x="1079" y="225"/>
                  </a:cubicBezTo>
                  <a:lnTo>
                    <a:pt x="1079" y="69"/>
                  </a:lnTo>
                  <a:close/>
                  <a:moveTo>
                    <a:pt x="1084" y="22"/>
                  </a:moveTo>
                  <a:cubicBezTo>
                    <a:pt x="1084" y="9"/>
                    <a:pt x="1074" y="0"/>
                    <a:pt x="1062" y="0"/>
                  </a:cubicBezTo>
                  <a:cubicBezTo>
                    <a:pt x="1050" y="0"/>
                    <a:pt x="1040" y="9"/>
                    <a:pt x="1040" y="22"/>
                  </a:cubicBezTo>
                  <a:cubicBezTo>
                    <a:pt x="1040" y="34"/>
                    <a:pt x="1050" y="43"/>
                    <a:pt x="1062" y="43"/>
                  </a:cubicBezTo>
                  <a:cubicBezTo>
                    <a:pt x="1074" y="43"/>
                    <a:pt x="1084" y="34"/>
                    <a:pt x="1084" y="22"/>
                  </a:cubicBezTo>
                  <a:moveTo>
                    <a:pt x="904" y="175"/>
                  </a:moveTo>
                  <a:cubicBezTo>
                    <a:pt x="887" y="198"/>
                    <a:pt x="887" y="198"/>
                    <a:pt x="887" y="198"/>
                  </a:cubicBezTo>
                  <a:cubicBezTo>
                    <a:pt x="898" y="214"/>
                    <a:pt x="918" y="228"/>
                    <a:pt x="950" y="228"/>
                  </a:cubicBezTo>
                  <a:cubicBezTo>
                    <a:pt x="986" y="228"/>
                    <a:pt x="1011" y="208"/>
                    <a:pt x="1011" y="178"/>
                  </a:cubicBezTo>
                  <a:cubicBezTo>
                    <a:pt x="1011" y="149"/>
                    <a:pt x="987" y="138"/>
                    <a:pt x="959" y="130"/>
                  </a:cubicBezTo>
                  <a:cubicBezTo>
                    <a:pt x="940" y="125"/>
                    <a:pt x="925" y="121"/>
                    <a:pt x="925" y="108"/>
                  </a:cubicBezTo>
                  <a:cubicBezTo>
                    <a:pt x="925" y="99"/>
                    <a:pt x="934" y="92"/>
                    <a:pt x="950" y="92"/>
                  </a:cubicBezTo>
                  <a:cubicBezTo>
                    <a:pt x="967" y="92"/>
                    <a:pt x="984" y="102"/>
                    <a:pt x="992" y="112"/>
                  </a:cubicBezTo>
                  <a:cubicBezTo>
                    <a:pt x="1009" y="88"/>
                    <a:pt x="1009" y="88"/>
                    <a:pt x="1009" y="88"/>
                  </a:cubicBezTo>
                  <a:cubicBezTo>
                    <a:pt x="996" y="74"/>
                    <a:pt x="975" y="64"/>
                    <a:pt x="950" y="64"/>
                  </a:cubicBezTo>
                  <a:cubicBezTo>
                    <a:pt x="916" y="64"/>
                    <a:pt x="892" y="82"/>
                    <a:pt x="892" y="110"/>
                  </a:cubicBezTo>
                  <a:cubicBezTo>
                    <a:pt x="892" y="140"/>
                    <a:pt x="916" y="151"/>
                    <a:pt x="945" y="158"/>
                  </a:cubicBezTo>
                  <a:cubicBezTo>
                    <a:pt x="967" y="164"/>
                    <a:pt x="978" y="169"/>
                    <a:pt x="978" y="182"/>
                  </a:cubicBezTo>
                  <a:cubicBezTo>
                    <a:pt x="978" y="193"/>
                    <a:pt x="967" y="200"/>
                    <a:pt x="950" y="200"/>
                  </a:cubicBezTo>
                  <a:cubicBezTo>
                    <a:pt x="929" y="200"/>
                    <a:pt x="911" y="188"/>
                    <a:pt x="904" y="175"/>
                  </a:cubicBezTo>
                  <a:moveTo>
                    <a:pt x="864" y="64"/>
                  </a:moveTo>
                  <a:cubicBezTo>
                    <a:pt x="847" y="64"/>
                    <a:pt x="831" y="75"/>
                    <a:pt x="823" y="92"/>
                  </a:cubicBezTo>
                  <a:cubicBezTo>
                    <a:pt x="821" y="92"/>
                    <a:pt x="821" y="92"/>
                    <a:pt x="821" y="92"/>
                  </a:cubicBezTo>
                  <a:cubicBezTo>
                    <a:pt x="819" y="69"/>
                    <a:pt x="819" y="69"/>
                    <a:pt x="819" y="69"/>
                  </a:cubicBezTo>
                  <a:cubicBezTo>
                    <a:pt x="788" y="69"/>
                    <a:pt x="788" y="69"/>
                    <a:pt x="788" y="69"/>
                  </a:cubicBezTo>
                  <a:cubicBezTo>
                    <a:pt x="788" y="225"/>
                    <a:pt x="788" y="225"/>
                    <a:pt x="788" y="225"/>
                  </a:cubicBezTo>
                  <a:cubicBezTo>
                    <a:pt x="822" y="225"/>
                    <a:pt x="822" y="225"/>
                    <a:pt x="822" y="225"/>
                  </a:cubicBezTo>
                  <a:cubicBezTo>
                    <a:pt x="822" y="138"/>
                    <a:pt x="822" y="138"/>
                    <a:pt x="822" y="138"/>
                  </a:cubicBezTo>
                  <a:cubicBezTo>
                    <a:pt x="822" y="111"/>
                    <a:pt x="838" y="96"/>
                    <a:pt x="860" y="96"/>
                  </a:cubicBezTo>
                  <a:cubicBezTo>
                    <a:pt x="866" y="96"/>
                    <a:pt x="870" y="97"/>
                    <a:pt x="872" y="98"/>
                  </a:cubicBezTo>
                  <a:cubicBezTo>
                    <a:pt x="875" y="66"/>
                    <a:pt x="875" y="66"/>
                    <a:pt x="875" y="66"/>
                  </a:cubicBezTo>
                  <a:cubicBezTo>
                    <a:pt x="872" y="65"/>
                    <a:pt x="869" y="64"/>
                    <a:pt x="864" y="64"/>
                  </a:cubicBezTo>
                  <a:moveTo>
                    <a:pt x="684" y="93"/>
                  </a:moveTo>
                  <a:cubicBezTo>
                    <a:pt x="706" y="93"/>
                    <a:pt x="719" y="107"/>
                    <a:pt x="720" y="128"/>
                  </a:cubicBezTo>
                  <a:cubicBezTo>
                    <a:pt x="645" y="128"/>
                    <a:pt x="645" y="128"/>
                    <a:pt x="645" y="128"/>
                  </a:cubicBezTo>
                  <a:cubicBezTo>
                    <a:pt x="649" y="105"/>
                    <a:pt x="664" y="93"/>
                    <a:pt x="684" y="93"/>
                  </a:cubicBezTo>
                  <a:moveTo>
                    <a:pt x="685" y="64"/>
                  </a:moveTo>
                  <a:cubicBezTo>
                    <a:pt x="640" y="64"/>
                    <a:pt x="610" y="98"/>
                    <a:pt x="610" y="146"/>
                  </a:cubicBezTo>
                  <a:cubicBezTo>
                    <a:pt x="610" y="197"/>
                    <a:pt x="642" y="228"/>
                    <a:pt x="686" y="228"/>
                  </a:cubicBezTo>
                  <a:cubicBezTo>
                    <a:pt x="718" y="228"/>
                    <a:pt x="744" y="209"/>
                    <a:pt x="751" y="187"/>
                  </a:cubicBezTo>
                  <a:cubicBezTo>
                    <a:pt x="724" y="172"/>
                    <a:pt x="724" y="172"/>
                    <a:pt x="724" y="172"/>
                  </a:cubicBezTo>
                  <a:cubicBezTo>
                    <a:pt x="717" y="190"/>
                    <a:pt x="703" y="198"/>
                    <a:pt x="686" y="198"/>
                  </a:cubicBezTo>
                  <a:cubicBezTo>
                    <a:pt x="663" y="198"/>
                    <a:pt x="646" y="182"/>
                    <a:pt x="643" y="151"/>
                  </a:cubicBezTo>
                  <a:cubicBezTo>
                    <a:pt x="755" y="151"/>
                    <a:pt x="755" y="151"/>
                    <a:pt x="755" y="151"/>
                  </a:cubicBezTo>
                  <a:cubicBezTo>
                    <a:pt x="755" y="142"/>
                    <a:pt x="755" y="142"/>
                    <a:pt x="755" y="142"/>
                  </a:cubicBezTo>
                  <a:cubicBezTo>
                    <a:pt x="755" y="98"/>
                    <a:pt x="730" y="64"/>
                    <a:pt x="685" y="64"/>
                  </a:cubicBezTo>
                  <a:moveTo>
                    <a:pt x="563" y="69"/>
                  </a:moveTo>
                  <a:cubicBezTo>
                    <a:pt x="522" y="189"/>
                    <a:pt x="522" y="189"/>
                    <a:pt x="522" y="189"/>
                  </a:cubicBezTo>
                  <a:cubicBezTo>
                    <a:pt x="482" y="69"/>
                    <a:pt x="482" y="69"/>
                    <a:pt x="482" y="69"/>
                  </a:cubicBezTo>
                  <a:cubicBezTo>
                    <a:pt x="443" y="69"/>
                    <a:pt x="443" y="69"/>
                    <a:pt x="443" y="69"/>
                  </a:cubicBezTo>
                  <a:cubicBezTo>
                    <a:pt x="503" y="225"/>
                    <a:pt x="503" y="225"/>
                    <a:pt x="503" y="225"/>
                  </a:cubicBezTo>
                  <a:cubicBezTo>
                    <a:pt x="539" y="225"/>
                    <a:pt x="539" y="225"/>
                    <a:pt x="539" y="225"/>
                  </a:cubicBezTo>
                  <a:cubicBezTo>
                    <a:pt x="599" y="69"/>
                    <a:pt x="599" y="69"/>
                    <a:pt x="599" y="69"/>
                  </a:cubicBezTo>
                  <a:lnTo>
                    <a:pt x="563" y="69"/>
                  </a:lnTo>
                  <a:close/>
                  <a:moveTo>
                    <a:pt x="418" y="69"/>
                  </a:moveTo>
                  <a:cubicBezTo>
                    <a:pt x="384" y="69"/>
                    <a:pt x="384" y="69"/>
                    <a:pt x="384" y="69"/>
                  </a:cubicBezTo>
                  <a:cubicBezTo>
                    <a:pt x="384" y="225"/>
                    <a:pt x="384" y="225"/>
                    <a:pt x="384" y="225"/>
                  </a:cubicBezTo>
                  <a:cubicBezTo>
                    <a:pt x="418" y="225"/>
                    <a:pt x="418" y="225"/>
                    <a:pt x="418" y="225"/>
                  </a:cubicBezTo>
                  <a:lnTo>
                    <a:pt x="418" y="69"/>
                  </a:lnTo>
                  <a:close/>
                  <a:moveTo>
                    <a:pt x="422" y="22"/>
                  </a:moveTo>
                  <a:cubicBezTo>
                    <a:pt x="422" y="9"/>
                    <a:pt x="413" y="0"/>
                    <a:pt x="401" y="0"/>
                  </a:cubicBezTo>
                  <a:cubicBezTo>
                    <a:pt x="389" y="0"/>
                    <a:pt x="379" y="9"/>
                    <a:pt x="379" y="22"/>
                  </a:cubicBezTo>
                  <a:cubicBezTo>
                    <a:pt x="379" y="34"/>
                    <a:pt x="389" y="43"/>
                    <a:pt x="401" y="43"/>
                  </a:cubicBezTo>
                  <a:cubicBezTo>
                    <a:pt x="413" y="43"/>
                    <a:pt x="422" y="34"/>
                    <a:pt x="422" y="22"/>
                  </a:cubicBezTo>
                  <a:moveTo>
                    <a:pt x="287" y="64"/>
                  </a:moveTo>
                  <a:cubicBezTo>
                    <a:pt x="266" y="64"/>
                    <a:pt x="249" y="75"/>
                    <a:pt x="241" y="88"/>
                  </a:cubicBezTo>
                  <a:cubicBezTo>
                    <a:pt x="238" y="88"/>
                    <a:pt x="238" y="88"/>
                    <a:pt x="238" y="88"/>
                  </a:cubicBezTo>
                  <a:cubicBezTo>
                    <a:pt x="237" y="69"/>
                    <a:pt x="237" y="69"/>
                    <a:pt x="237" y="69"/>
                  </a:cubicBezTo>
                  <a:cubicBezTo>
                    <a:pt x="205" y="69"/>
                    <a:pt x="205" y="69"/>
                    <a:pt x="205" y="69"/>
                  </a:cubicBezTo>
                  <a:cubicBezTo>
                    <a:pt x="205" y="225"/>
                    <a:pt x="205" y="225"/>
                    <a:pt x="205" y="225"/>
                  </a:cubicBezTo>
                  <a:cubicBezTo>
                    <a:pt x="239" y="225"/>
                    <a:pt x="239" y="225"/>
                    <a:pt x="239" y="225"/>
                  </a:cubicBezTo>
                  <a:cubicBezTo>
                    <a:pt x="239" y="144"/>
                    <a:pt x="239" y="144"/>
                    <a:pt x="239" y="144"/>
                  </a:cubicBezTo>
                  <a:cubicBezTo>
                    <a:pt x="239" y="126"/>
                    <a:pt x="243" y="115"/>
                    <a:pt x="249" y="108"/>
                  </a:cubicBezTo>
                  <a:cubicBezTo>
                    <a:pt x="256" y="99"/>
                    <a:pt x="267" y="95"/>
                    <a:pt x="279" y="95"/>
                  </a:cubicBezTo>
                  <a:cubicBezTo>
                    <a:pt x="299" y="95"/>
                    <a:pt x="309" y="105"/>
                    <a:pt x="309" y="133"/>
                  </a:cubicBezTo>
                  <a:cubicBezTo>
                    <a:pt x="309" y="225"/>
                    <a:pt x="309" y="225"/>
                    <a:pt x="309" y="225"/>
                  </a:cubicBezTo>
                  <a:cubicBezTo>
                    <a:pt x="343" y="225"/>
                    <a:pt x="343" y="225"/>
                    <a:pt x="343" y="225"/>
                  </a:cubicBezTo>
                  <a:cubicBezTo>
                    <a:pt x="343" y="121"/>
                    <a:pt x="343" y="121"/>
                    <a:pt x="343" y="121"/>
                  </a:cubicBezTo>
                  <a:cubicBezTo>
                    <a:pt x="343" y="78"/>
                    <a:pt x="317" y="64"/>
                    <a:pt x="287" y="64"/>
                  </a:cubicBezTo>
                  <a:moveTo>
                    <a:pt x="36" y="141"/>
                  </a:moveTo>
                  <a:cubicBezTo>
                    <a:pt x="36" y="20"/>
                    <a:pt x="36" y="20"/>
                    <a:pt x="36" y="20"/>
                  </a:cubicBezTo>
                  <a:cubicBezTo>
                    <a:pt x="0" y="20"/>
                    <a:pt x="0" y="20"/>
                    <a:pt x="0" y="20"/>
                  </a:cubicBezTo>
                  <a:cubicBezTo>
                    <a:pt x="0" y="142"/>
                    <a:pt x="0" y="142"/>
                    <a:pt x="0" y="142"/>
                  </a:cubicBezTo>
                  <a:cubicBezTo>
                    <a:pt x="0" y="198"/>
                    <a:pt x="26" y="231"/>
                    <a:pt x="82" y="231"/>
                  </a:cubicBezTo>
                  <a:cubicBezTo>
                    <a:pt x="138" y="231"/>
                    <a:pt x="165" y="199"/>
                    <a:pt x="165" y="142"/>
                  </a:cubicBezTo>
                  <a:cubicBezTo>
                    <a:pt x="165" y="20"/>
                    <a:pt x="165" y="20"/>
                    <a:pt x="165" y="20"/>
                  </a:cubicBezTo>
                  <a:cubicBezTo>
                    <a:pt x="129" y="20"/>
                    <a:pt x="129" y="20"/>
                    <a:pt x="129" y="20"/>
                  </a:cubicBezTo>
                  <a:cubicBezTo>
                    <a:pt x="129" y="141"/>
                    <a:pt x="129" y="141"/>
                    <a:pt x="129" y="141"/>
                  </a:cubicBezTo>
                  <a:cubicBezTo>
                    <a:pt x="129" y="179"/>
                    <a:pt x="117" y="199"/>
                    <a:pt x="82" y="199"/>
                  </a:cubicBezTo>
                  <a:cubicBezTo>
                    <a:pt x="48" y="199"/>
                    <a:pt x="36" y="179"/>
                    <a:pt x="36" y="141"/>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sp>
        <p:nvSpPr>
          <p:cNvPr id="10" name="Text Placeholder 2"/>
          <p:cNvSpPr>
            <a:spLocks noGrp="1"/>
          </p:cNvSpPr>
          <p:nvPr>
            <p:ph type="body" sz="quarter" idx="11" hasCustomPrompt="1"/>
          </p:nvPr>
        </p:nvSpPr>
        <p:spPr>
          <a:xfrm>
            <a:off x="516467" y="4142424"/>
            <a:ext cx="11159067" cy="612775"/>
          </a:xfrm>
        </p:spPr>
        <p:txBody>
          <a:bodyPr anchor="ctr" anchorCtr="0">
            <a:normAutofit/>
          </a:bodyPr>
          <a:lstStyle>
            <a:lvl1pPr algn="ctr">
              <a:defRPr sz="2400" b="1">
                <a:solidFill>
                  <a:schemeClr val="accent1"/>
                </a:solidFill>
              </a:defRPr>
            </a:lvl1pPr>
            <a:lvl2pPr marL="0" indent="0">
              <a:buNone/>
              <a:defRPr/>
            </a:lvl2pPr>
          </a:lstStyle>
          <a:p>
            <a:pPr lvl="0"/>
            <a:r>
              <a:rPr lang="en-US" dirty="0"/>
              <a:t>Insert URL</a:t>
            </a:r>
          </a:p>
        </p:txBody>
      </p:sp>
    </p:spTree>
    <p:extLst>
      <p:ext uri="{BB962C8B-B14F-4D97-AF65-F5344CB8AC3E}">
        <p14:creationId xmlns:p14="http://schemas.microsoft.com/office/powerpoint/2010/main" val="304418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 Slide - Shield">
    <p:spTree>
      <p:nvGrpSpPr>
        <p:cNvPr id="1" name=""/>
        <p:cNvGrpSpPr/>
        <p:nvPr/>
      </p:nvGrpSpPr>
      <p:grpSpPr>
        <a:xfrm>
          <a:off x="0" y="0"/>
          <a:ext cx="0" cy="0"/>
          <a:chOff x="0" y="0"/>
          <a:chExt cx="0" cy="0"/>
        </a:xfrm>
      </p:grpSpPr>
      <p:sp>
        <p:nvSpPr>
          <p:cNvPr id="6" name="Freeform 5"/>
          <p:cNvSpPr>
            <a:spLocks noEditPoints="1"/>
          </p:cNvSpPr>
          <p:nvPr userDrawn="1"/>
        </p:nvSpPr>
        <p:spPr bwMode="auto">
          <a:xfrm>
            <a:off x="5332461" y="2320521"/>
            <a:ext cx="1503220" cy="15277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5" name="TextBox 4"/>
          <p:cNvSpPr txBox="1"/>
          <p:nvPr userDrawn="1"/>
        </p:nvSpPr>
        <p:spPr>
          <a:xfrm>
            <a:off x="3363385" y="4232732"/>
            <a:ext cx="5465233" cy="424732"/>
          </a:xfrm>
          <a:prstGeom prst="rect">
            <a:avLst/>
          </a:prstGeom>
        </p:spPr>
        <p:txBody>
          <a:bodyPr vert="horz" lIns="0" tIns="45720" rIns="0" bIns="45720" rtlCol="0" anchor="ctr" anchorCtr="0">
            <a:normAutofit/>
          </a:bodyPr>
          <a:lstStyle>
            <a:lvl1pPr lvl="0" indent="0" algn="ctr">
              <a:lnSpc>
                <a:spcPct val="90000"/>
              </a:lnSpc>
              <a:spcBef>
                <a:spcPts val="1000"/>
              </a:spcBef>
              <a:buClr>
                <a:schemeClr val="tx1"/>
              </a:buClr>
              <a:buFont typeface="Calibri" panose="020F0502020204030204" pitchFamily="34" charset="0"/>
              <a:buNone/>
              <a:defRPr sz="2400" b="1" baseline="0">
                <a:solidFill>
                  <a:schemeClr val="accent1"/>
                </a:solidFill>
                <a:cs typeface="Arial" panose="020B0604020202020204" pitchFamily="34" charset="0"/>
              </a:defRPr>
            </a:lvl1pPr>
            <a:lvl2pPr marL="0" indent="0" defTabSz="914400">
              <a:lnSpc>
                <a:spcPct val="90000"/>
              </a:lnSpc>
              <a:spcBef>
                <a:spcPts val="500"/>
              </a:spcBef>
              <a:buClr>
                <a:schemeClr val="tx1"/>
              </a:buClr>
              <a:buFont typeface="Calibri" panose="020F0502020204030204" pitchFamily="34" charset="0"/>
              <a:buNone/>
              <a:defRPr sz="2000"/>
            </a:lvl2pPr>
            <a:lvl3pPr marL="712788" indent="-355600" defTabSz="914400">
              <a:lnSpc>
                <a:spcPct val="90000"/>
              </a:lnSpc>
              <a:spcBef>
                <a:spcPts val="500"/>
              </a:spcBef>
              <a:buClr>
                <a:schemeClr val="tx1"/>
              </a:buClr>
              <a:buFont typeface="Calibri" panose="020F0502020204030204" pitchFamily="34" charset="0"/>
              <a:buChar char="–"/>
            </a:lvl3pPr>
            <a:lvl4pPr marL="1079500" indent="-366713" defTabSz="914400">
              <a:lnSpc>
                <a:spcPct val="90000"/>
              </a:lnSpc>
              <a:spcBef>
                <a:spcPts val="500"/>
              </a:spcBef>
              <a:buClr>
                <a:schemeClr val="tx1"/>
              </a:buClr>
              <a:buFont typeface="Calibri" panose="020F0502020204030204" pitchFamily="34" charset="0"/>
              <a:buChar char="–"/>
              <a:defRPr sz="1600"/>
            </a:lvl4pPr>
            <a:lvl5pPr marL="1435100" indent="-355600" defTabSz="914400">
              <a:lnSpc>
                <a:spcPct val="90000"/>
              </a:lnSpc>
              <a:spcBef>
                <a:spcPts val="500"/>
              </a:spcBef>
              <a:buClr>
                <a:schemeClr val="tx1"/>
              </a:buClr>
              <a:buFont typeface="Calibri" panose="020F0502020204030204" pitchFamily="34" charset="0"/>
              <a:buChar char="–"/>
              <a:defRPr sz="16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buClr>
                <a:srgbClr val="464646"/>
              </a:buClr>
            </a:pPr>
            <a:r>
              <a:rPr lang="en-GB" sz="2400" dirty="0">
                <a:solidFill>
                  <a:srgbClr val="4365E2"/>
                </a:solidFill>
              </a:rPr>
              <a:t>dundee.ac.uk</a:t>
            </a:r>
          </a:p>
        </p:txBody>
      </p:sp>
    </p:spTree>
    <p:extLst>
      <p:ext uri="{BB962C8B-B14F-4D97-AF65-F5344CB8AC3E}">
        <p14:creationId xmlns:p14="http://schemas.microsoft.com/office/powerpoint/2010/main" val="275753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 Mai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grpSp>
        <p:nvGrpSpPr>
          <p:cNvPr id="18" name="Group 4"/>
          <p:cNvGrpSpPr>
            <a:grpSpLocks noChangeAspect="1"/>
          </p:cNvGrpSpPr>
          <p:nvPr userDrawn="1"/>
        </p:nvGrpSpPr>
        <p:grpSpPr bwMode="auto">
          <a:xfrm>
            <a:off x="3294448" y="2337324"/>
            <a:ext cx="1507523" cy="444393"/>
            <a:chOff x="1931" y="1786"/>
            <a:chExt cx="1898" cy="746"/>
          </a:xfrm>
          <a:solidFill>
            <a:schemeClr val="accent1"/>
          </a:solidFill>
        </p:grpSpPr>
        <p:sp>
          <p:nvSpPr>
            <p:cNvPr id="20" name="Freeform 5"/>
            <p:cNvSpPr>
              <a:spLocks noEditPoints="1"/>
            </p:cNvSpPr>
            <p:nvPr userDrawn="1"/>
          </p:nvSpPr>
          <p:spPr bwMode="auto">
            <a:xfrm>
              <a:off x="1931" y="2220"/>
              <a:ext cx="1896" cy="312"/>
            </a:xfrm>
            <a:custGeom>
              <a:avLst/>
              <a:gdLst>
                <a:gd name="T0" fmla="*/ 897 w 921"/>
                <a:gd name="T1" fmla="*/ 82 h 151"/>
                <a:gd name="T2" fmla="*/ 873 w 921"/>
                <a:gd name="T3" fmla="*/ 59 h 151"/>
                <a:gd name="T4" fmla="*/ 823 w 921"/>
                <a:gd name="T5" fmla="*/ 95 h 151"/>
                <a:gd name="T6" fmla="*/ 918 w 921"/>
                <a:gd name="T7" fmla="*/ 122 h 151"/>
                <a:gd name="T8" fmla="*/ 874 w 921"/>
                <a:gd name="T9" fmla="*/ 130 h 151"/>
                <a:gd name="T10" fmla="*/ 920 w 921"/>
                <a:gd name="T11" fmla="*/ 98 h 151"/>
                <a:gd name="T12" fmla="*/ 874 w 921"/>
                <a:gd name="T13" fmla="*/ 40 h 151"/>
                <a:gd name="T14" fmla="*/ 785 w 921"/>
                <a:gd name="T15" fmla="*/ 82 h 151"/>
                <a:gd name="T16" fmla="*/ 761 w 921"/>
                <a:gd name="T17" fmla="*/ 59 h 151"/>
                <a:gd name="T18" fmla="*/ 711 w 921"/>
                <a:gd name="T19" fmla="*/ 95 h 151"/>
                <a:gd name="T20" fmla="*/ 806 w 921"/>
                <a:gd name="T21" fmla="*/ 122 h 151"/>
                <a:gd name="T22" fmla="*/ 762 w 921"/>
                <a:gd name="T23" fmla="*/ 130 h 151"/>
                <a:gd name="T24" fmla="*/ 808 w 921"/>
                <a:gd name="T25" fmla="*/ 98 h 151"/>
                <a:gd name="T26" fmla="*/ 762 w 921"/>
                <a:gd name="T27" fmla="*/ 40 h 151"/>
                <a:gd name="T28" fmla="*/ 612 w 921"/>
                <a:gd name="T29" fmla="*/ 95 h 151"/>
                <a:gd name="T30" fmla="*/ 670 w 921"/>
                <a:gd name="T31" fmla="*/ 89 h 151"/>
                <a:gd name="T32" fmla="*/ 640 w 921"/>
                <a:gd name="T33" fmla="*/ 130 h 151"/>
                <a:gd name="T34" fmla="*/ 670 w 921"/>
                <a:gd name="T35" fmla="*/ 55 h 151"/>
                <a:gd name="T36" fmla="*/ 636 w 921"/>
                <a:gd name="T37" fmla="*/ 40 h 151"/>
                <a:gd name="T38" fmla="*/ 636 w 921"/>
                <a:gd name="T39" fmla="*/ 150 h 151"/>
                <a:gd name="T40" fmla="*/ 670 w 921"/>
                <a:gd name="T41" fmla="*/ 135 h 151"/>
                <a:gd name="T42" fmla="*/ 692 w 921"/>
                <a:gd name="T43" fmla="*/ 148 h 151"/>
                <a:gd name="T44" fmla="*/ 670 w 921"/>
                <a:gd name="T45" fmla="*/ 3 h 151"/>
                <a:gd name="T46" fmla="*/ 503 w 921"/>
                <a:gd name="T47" fmla="*/ 56 h 151"/>
                <a:gd name="T48" fmla="*/ 500 w 921"/>
                <a:gd name="T49" fmla="*/ 43 h 151"/>
                <a:gd name="T50" fmla="*/ 479 w 921"/>
                <a:gd name="T51" fmla="*/ 148 h 151"/>
                <a:gd name="T52" fmla="*/ 501 w 921"/>
                <a:gd name="T53" fmla="*/ 93 h 151"/>
                <a:gd name="T54" fmla="*/ 528 w 921"/>
                <a:gd name="T55" fmla="*/ 60 h 151"/>
                <a:gd name="T56" fmla="*/ 549 w 921"/>
                <a:gd name="T57" fmla="*/ 148 h 151"/>
                <a:gd name="T58" fmla="*/ 571 w 921"/>
                <a:gd name="T59" fmla="*/ 78 h 151"/>
                <a:gd name="T60" fmla="*/ 431 w 921"/>
                <a:gd name="T61" fmla="*/ 43 h 151"/>
                <a:gd name="T62" fmla="*/ 425 w 921"/>
                <a:gd name="T63" fmla="*/ 121 h 151"/>
                <a:gd name="T64" fmla="*/ 384 w 921"/>
                <a:gd name="T65" fmla="*/ 105 h 151"/>
                <a:gd name="T66" fmla="*/ 362 w 921"/>
                <a:gd name="T67" fmla="*/ 43 h 151"/>
                <a:gd name="T68" fmla="*/ 399 w 921"/>
                <a:gd name="T69" fmla="*/ 151 h 151"/>
                <a:gd name="T70" fmla="*/ 432 w 921"/>
                <a:gd name="T71" fmla="*/ 135 h 151"/>
                <a:gd name="T72" fmla="*/ 454 w 921"/>
                <a:gd name="T73" fmla="*/ 148 h 151"/>
                <a:gd name="T74" fmla="*/ 431 w 921"/>
                <a:gd name="T75" fmla="*/ 43 h 151"/>
                <a:gd name="T76" fmla="*/ 267 w 921"/>
                <a:gd name="T77" fmla="*/ 30 h 151"/>
                <a:gd name="T78" fmla="*/ 267 w 921"/>
                <a:gd name="T79" fmla="*/ 127 h 151"/>
                <a:gd name="T80" fmla="*/ 249 w 921"/>
                <a:gd name="T81" fmla="*/ 30 h 151"/>
                <a:gd name="T82" fmla="*/ 225 w 921"/>
                <a:gd name="T83" fmla="*/ 10 h 151"/>
                <a:gd name="T84" fmla="*/ 268 w 921"/>
                <a:gd name="T85" fmla="*/ 148 h 151"/>
                <a:gd name="T86" fmla="*/ 268 w 921"/>
                <a:gd name="T87" fmla="*/ 10 h 151"/>
                <a:gd name="T88" fmla="*/ 175 w 921"/>
                <a:gd name="T89" fmla="*/ 28 h 151"/>
                <a:gd name="T90" fmla="*/ 161 w 921"/>
                <a:gd name="T91" fmla="*/ 7 h 151"/>
                <a:gd name="T92" fmla="*/ 124 w 921"/>
                <a:gd name="T93" fmla="*/ 49 h 151"/>
                <a:gd name="T94" fmla="*/ 108 w 921"/>
                <a:gd name="T95" fmla="*/ 66 h 151"/>
                <a:gd name="T96" fmla="*/ 124 w 921"/>
                <a:gd name="T97" fmla="*/ 148 h 151"/>
                <a:gd name="T98" fmla="*/ 145 w 921"/>
                <a:gd name="T99" fmla="*/ 66 h 151"/>
                <a:gd name="T100" fmla="*/ 171 w 921"/>
                <a:gd name="T101" fmla="*/ 49 h 151"/>
                <a:gd name="T102" fmla="*/ 145 w 921"/>
                <a:gd name="T103" fmla="*/ 47 h 151"/>
                <a:gd name="T104" fmla="*/ 76 w 921"/>
                <a:gd name="T105" fmla="*/ 98 h 151"/>
                <a:gd name="T106" fmla="*/ 21 w 921"/>
                <a:gd name="T107" fmla="*/ 98 h 151"/>
                <a:gd name="T108" fmla="*/ 76 w 921"/>
                <a:gd name="T109" fmla="*/ 98 h 151"/>
                <a:gd name="T110" fmla="*/ 48 w 921"/>
                <a:gd name="T111" fmla="*/ 46 h 151"/>
                <a:gd name="T112" fmla="*/ 48 w 921"/>
                <a:gd name="T113"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1" h="151">
                  <a:moveTo>
                    <a:pt x="873" y="59"/>
                  </a:moveTo>
                  <a:cubicBezTo>
                    <a:pt x="887" y="59"/>
                    <a:pt x="896" y="68"/>
                    <a:pt x="897" y="82"/>
                  </a:cubicBezTo>
                  <a:cubicBezTo>
                    <a:pt x="846" y="82"/>
                    <a:pt x="846" y="82"/>
                    <a:pt x="846" y="82"/>
                  </a:cubicBezTo>
                  <a:cubicBezTo>
                    <a:pt x="849" y="68"/>
                    <a:pt x="859" y="59"/>
                    <a:pt x="873" y="59"/>
                  </a:cubicBezTo>
                  <a:moveTo>
                    <a:pt x="874" y="40"/>
                  </a:moveTo>
                  <a:cubicBezTo>
                    <a:pt x="843" y="40"/>
                    <a:pt x="823" y="62"/>
                    <a:pt x="823" y="95"/>
                  </a:cubicBezTo>
                  <a:cubicBezTo>
                    <a:pt x="823" y="129"/>
                    <a:pt x="844" y="150"/>
                    <a:pt x="874" y="150"/>
                  </a:cubicBezTo>
                  <a:cubicBezTo>
                    <a:pt x="895" y="150"/>
                    <a:pt x="913" y="137"/>
                    <a:pt x="918" y="122"/>
                  </a:cubicBezTo>
                  <a:cubicBezTo>
                    <a:pt x="899" y="112"/>
                    <a:pt x="899" y="112"/>
                    <a:pt x="899" y="112"/>
                  </a:cubicBezTo>
                  <a:cubicBezTo>
                    <a:pt x="895" y="125"/>
                    <a:pt x="885" y="130"/>
                    <a:pt x="874" y="130"/>
                  </a:cubicBezTo>
                  <a:cubicBezTo>
                    <a:pt x="858" y="130"/>
                    <a:pt x="847" y="119"/>
                    <a:pt x="845" y="98"/>
                  </a:cubicBezTo>
                  <a:cubicBezTo>
                    <a:pt x="920" y="98"/>
                    <a:pt x="920" y="98"/>
                    <a:pt x="920" y="98"/>
                  </a:cubicBezTo>
                  <a:cubicBezTo>
                    <a:pt x="920" y="92"/>
                    <a:pt x="920" y="92"/>
                    <a:pt x="920" y="92"/>
                  </a:cubicBezTo>
                  <a:cubicBezTo>
                    <a:pt x="921" y="63"/>
                    <a:pt x="903" y="40"/>
                    <a:pt x="874" y="40"/>
                  </a:cubicBezTo>
                  <a:moveTo>
                    <a:pt x="761" y="59"/>
                  </a:moveTo>
                  <a:cubicBezTo>
                    <a:pt x="775" y="59"/>
                    <a:pt x="784" y="68"/>
                    <a:pt x="785" y="82"/>
                  </a:cubicBezTo>
                  <a:cubicBezTo>
                    <a:pt x="734" y="82"/>
                    <a:pt x="734" y="82"/>
                    <a:pt x="734" y="82"/>
                  </a:cubicBezTo>
                  <a:cubicBezTo>
                    <a:pt x="737" y="68"/>
                    <a:pt x="747" y="59"/>
                    <a:pt x="761" y="59"/>
                  </a:cubicBezTo>
                  <a:moveTo>
                    <a:pt x="762" y="40"/>
                  </a:moveTo>
                  <a:cubicBezTo>
                    <a:pt x="731" y="40"/>
                    <a:pt x="711" y="62"/>
                    <a:pt x="711" y="95"/>
                  </a:cubicBezTo>
                  <a:cubicBezTo>
                    <a:pt x="711" y="129"/>
                    <a:pt x="733" y="150"/>
                    <a:pt x="762" y="150"/>
                  </a:cubicBezTo>
                  <a:cubicBezTo>
                    <a:pt x="784" y="150"/>
                    <a:pt x="801" y="137"/>
                    <a:pt x="806" y="122"/>
                  </a:cubicBezTo>
                  <a:cubicBezTo>
                    <a:pt x="787" y="112"/>
                    <a:pt x="787" y="112"/>
                    <a:pt x="787" y="112"/>
                  </a:cubicBezTo>
                  <a:cubicBezTo>
                    <a:pt x="783" y="125"/>
                    <a:pt x="773" y="130"/>
                    <a:pt x="762" y="130"/>
                  </a:cubicBezTo>
                  <a:cubicBezTo>
                    <a:pt x="746" y="130"/>
                    <a:pt x="735" y="119"/>
                    <a:pt x="733" y="98"/>
                  </a:cubicBezTo>
                  <a:cubicBezTo>
                    <a:pt x="808" y="98"/>
                    <a:pt x="808" y="98"/>
                    <a:pt x="808" y="98"/>
                  </a:cubicBezTo>
                  <a:cubicBezTo>
                    <a:pt x="808" y="92"/>
                    <a:pt x="808" y="92"/>
                    <a:pt x="808" y="92"/>
                  </a:cubicBezTo>
                  <a:cubicBezTo>
                    <a:pt x="809" y="63"/>
                    <a:pt x="792" y="40"/>
                    <a:pt x="762" y="40"/>
                  </a:cubicBezTo>
                  <a:moveTo>
                    <a:pt x="640" y="130"/>
                  </a:moveTo>
                  <a:cubicBezTo>
                    <a:pt x="623" y="130"/>
                    <a:pt x="612" y="117"/>
                    <a:pt x="612" y="95"/>
                  </a:cubicBezTo>
                  <a:cubicBezTo>
                    <a:pt x="612" y="72"/>
                    <a:pt x="623" y="60"/>
                    <a:pt x="640" y="60"/>
                  </a:cubicBezTo>
                  <a:cubicBezTo>
                    <a:pt x="656" y="60"/>
                    <a:pt x="668" y="70"/>
                    <a:pt x="670" y="89"/>
                  </a:cubicBezTo>
                  <a:cubicBezTo>
                    <a:pt x="670" y="100"/>
                    <a:pt x="670" y="100"/>
                    <a:pt x="670" y="100"/>
                  </a:cubicBezTo>
                  <a:cubicBezTo>
                    <a:pt x="668" y="120"/>
                    <a:pt x="656" y="130"/>
                    <a:pt x="640" y="130"/>
                  </a:cubicBezTo>
                  <a:moveTo>
                    <a:pt x="670" y="3"/>
                  </a:moveTo>
                  <a:cubicBezTo>
                    <a:pt x="670" y="55"/>
                    <a:pt x="670" y="55"/>
                    <a:pt x="670" y="55"/>
                  </a:cubicBezTo>
                  <a:cubicBezTo>
                    <a:pt x="668" y="55"/>
                    <a:pt x="668" y="55"/>
                    <a:pt x="668" y="55"/>
                  </a:cubicBezTo>
                  <a:cubicBezTo>
                    <a:pt x="662" y="46"/>
                    <a:pt x="652" y="40"/>
                    <a:pt x="636" y="40"/>
                  </a:cubicBezTo>
                  <a:cubicBezTo>
                    <a:pt x="611" y="40"/>
                    <a:pt x="589" y="60"/>
                    <a:pt x="589" y="95"/>
                  </a:cubicBezTo>
                  <a:cubicBezTo>
                    <a:pt x="589" y="129"/>
                    <a:pt x="611" y="150"/>
                    <a:pt x="636" y="150"/>
                  </a:cubicBezTo>
                  <a:cubicBezTo>
                    <a:pt x="652" y="150"/>
                    <a:pt x="662" y="143"/>
                    <a:pt x="668" y="135"/>
                  </a:cubicBezTo>
                  <a:cubicBezTo>
                    <a:pt x="670" y="135"/>
                    <a:pt x="670" y="135"/>
                    <a:pt x="670" y="135"/>
                  </a:cubicBezTo>
                  <a:cubicBezTo>
                    <a:pt x="670" y="148"/>
                    <a:pt x="670" y="148"/>
                    <a:pt x="670" y="148"/>
                  </a:cubicBezTo>
                  <a:cubicBezTo>
                    <a:pt x="692" y="148"/>
                    <a:pt x="692" y="148"/>
                    <a:pt x="692" y="148"/>
                  </a:cubicBezTo>
                  <a:cubicBezTo>
                    <a:pt x="692" y="0"/>
                    <a:pt x="692" y="0"/>
                    <a:pt x="692" y="0"/>
                  </a:cubicBezTo>
                  <a:lnTo>
                    <a:pt x="670" y="3"/>
                  </a:lnTo>
                  <a:close/>
                  <a:moveTo>
                    <a:pt x="534" y="40"/>
                  </a:moveTo>
                  <a:cubicBezTo>
                    <a:pt x="520" y="40"/>
                    <a:pt x="508" y="47"/>
                    <a:pt x="503" y="56"/>
                  </a:cubicBezTo>
                  <a:cubicBezTo>
                    <a:pt x="501" y="56"/>
                    <a:pt x="501" y="56"/>
                    <a:pt x="501" y="56"/>
                  </a:cubicBezTo>
                  <a:cubicBezTo>
                    <a:pt x="500" y="43"/>
                    <a:pt x="500" y="43"/>
                    <a:pt x="500" y="43"/>
                  </a:cubicBezTo>
                  <a:cubicBezTo>
                    <a:pt x="479" y="43"/>
                    <a:pt x="479" y="43"/>
                    <a:pt x="479" y="43"/>
                  </a:cubicBezTo>
                  <a:cubicBezTo>
                    <a:pt x="479" y="148"/>
                    <a:pt x="479" y="148"/>
                    <a:pt x="479" y="148"/>
                  </a:cubicBezTo>
                  <a:cubicBezTo>
                    <a:pt x="501" y="148"/>
                    <a:pt x="501" y="148"/>
                    <a:pt x="501" y="148"/>
                  </a:cubicBezTo>
                  <a:cubicBezTo>
                    <a:pt x="501" y="93"/>
                    <a:pt x="501" y="93"/>
                    <a:pt x="501" y="93"/>
                  </a:cubicBezTo>
                  <a:cubicBezTo>
                    <a:pt x="501" y="82"/>
                    <a:pt x="504" y="74"/>
                    <a:pt x="508" y="69"/>
                  </a:cubicBezTo>
                  <a:cubicBezTo>
                    <a:pt x="513" y="63"/>
                    <a:pt x="521" y="60"/>
                    <a:pt x="528" y="60"/>
                  </a:cubicBezTo>
                  <a:cubicBezTo>
                    <a:pt x="542" y="60"/>
                    <a:pt x="549" y="67"/>
                    <a:pt x="549" y="86"/>
                  </a:cubicBezTo>
                  <a:cubicBezTo>
                    <a:pt x="549" y="148"/>
                    <a:pt x="549" y="148"/>
                    <a:pt x="549" y="148"/>
                  </a:cubicBezTo>
                  <a:cubicBezTo>
                    <a:pt x="571" y="148"/>
                    <a:pt x="571" y="148"/>
                    <a:pt x="571" y="148"/>
                  </a:cubicBezTo>
                  <a:cubicBezTo>
                    <a:pt x="571" y="78"/>
                    <a:pt x="571" y="78"/>
                    <a:pt x="571" y="78"/>
                  </a:cubicBezTo>
                  <a:cubicBezTo>
                    <a:pt x="571" y="49"/>
                    <a:pt x="554" y="40"/>
                    <a:pt x="534" y="40"/>
                  </a:cubicBezTo>
                  <a:moveTo>
                    <a:pt x="431" y="43"/>
                  </a:moveTo>
                  <a:cubicBezTo>
                    <a:pt x="431" y="97"/>
                    <a:pt x="431" y="97"/>
                    <a:pt x="431" y="97"/>
                  </a:cubicBezTo>
                  <a:cubicBezTo>
                    <a:pt x="431" y="109"/>
                    <a:pt x="429" y="116"/>
                    <a:pt x="425" y="121"/>
                  </a:cubicBezTo>
                  <a:cubicBezTo>
                    <a:pt x="420" y="127"/>
                    <a:pt x="412" y="130"/>
                    <a:pt x="404" y="130"/>
                  </a:cubicBezTo>
                  <a:cubicBezTo>
                    <a:pt x="391" y="130"/>
                    <a:pt x="384" y="123"/>
                    <a:pt x="384" y="105"/>
                  </a:cubicBezTo>
                  <a:cubicBezTo>
                    <a:pt x="384" y="43"/>
                    <a:pt x="384" y="43"/>
                    <a:pt x="384" y="43"/>
                  </a:cubicBezTo>
                  <a:cubicBezTo>
                    <a:pt x="362" y="43"/>
                    <a:pt x="362" y="43"/>
                    <a:pt x="362" y="43"/>
                  </a:cubicBezTo>
                  <a:cubicBezTo>
                    <a:pt x="362" y="113"/>
                    <a:pt x="362" y="113"/>
                    <a:pt x="362" y="113"/>
                  </a:cubicBezTo>
                  <a:cubicBezTo>
                    <a:pt x="362" y="141"/>
                    <a:pt x="379" y="151"/>
                    <a:pt x="399" y="151"/>
                  </a:cubicBezTo>
                  <a:cubicBezTo>
                    <a:pt x="413" y="151"/>
                    <a:pt x="425" y="143"/>
                    <a:pt x="430" y="135"/>
                  </a:cubicBezTo>
                  <a:cubicBezTo>
                    <a:pt x="432" y="135"/>
                    <a:pt x="432" y="135"/>
                    <a:pt x="432" y="135"/>
                  </a:cubicBezTo>
                  <a:cubicBezTo>
                    <a:pt x="433" y="148"/>
                    <a:pt x="433" y="148"/>
                    <a:pt x="433" y="148"/>
                  </a:cubicBezTo>
                  <a:cubicBezTo>
                    <a:pt x="454" y="148"/>
                    <a:pt x="454" y="148"/>
                    <a:pt x="454" y="148"/>
                  </a:cubicBezTo>
                  <a:cubicBezTo>
                    <a:pt x="454" y="43"/>
                    <a:pt x="454" y="43"/>
                    <a:pt x="454" y="43"/>
                  </a:cubicBezTo>
                  <a:lnTo>
                    <a:pt x="431" y="43"/>
                  </a:lnTo>
                  <a:close/>
                  <a:moveTo>
                    <a:pt x="249" y="30"/>
                  </a:moveTo>
                  <a:cubicBezTo>
                    <a:pt x="267" y="30"/>
                    <a:pt x="267" y="30"/>
                    <a:pt x="267" y="30"/>
                  </a:cubicBezTo>
                  <a:cubicBezTo>
                    <a:pt x="305" y="30"/>
                    <a:pt x="318" y="47"/>
                    <a:pt x="318" y="78"/>
                  </a:cubicBezTo>
                  <a:cubicBezTo>
                    <a:pt x="318" y="110"/>
                    <a:pt x="305" y="127"/>
                    <a:pt x="267" y="127"/>
                  </a:cubicBezTo>
                  <a:cubicBezTo>
                    <a:pt x="249" y="127"/>
                    <a:pt x="249" y="127"/>
                    <a:pt x="249" y="127"/>
                  </a:cubicBezTo>
                  <a:lnTo>
                    <a:pt x="249" y="30"/>
                  </a:lnTo>
                  <a:close/>
                  <a:moveTo>
                    <a:pt x="268" y="10"/>
                  </a:moveTo>
                  <a:cubicBezTo>
                    <a:pt x="225" y="10"/>
                    <a:pt x="225" y="10"/>
                    <a:pt x="225" y="10"/>
                  </a:cubicBezTo>
                  <a:cubicBezTo>
                    <a:pt x="225" y="148"/>
                    <a:pt x="225" y="148"/>
                    <a:pt x="225" y="148"/>
                  </a:cubicBezTo>
                  <a:cubicBezTo>
                    <a:pt x="268" y="148"/>
                    <a:pt x="268" y="148"/>
                    <a:pt x="268" y="148"/>
                  </a:cubicBezTo>
                  <a:cubicBezTo>
                    <a:pt x="319" y="148"/>
                    <a:pt x="342" y="121"/>
                    <a:pt x="342" y="78"/>
                  </a:cubicBezTo>
                  <a:cubicBezTo>
                    <a:pt x="342" y="36"/>
                    <a:pt x="319" y="10"/>
                    <a:pt x="268" y="10"/>
                  </a:cubicBezTo>
                  <a:moveTo>
                    <a:pt x="163" y="26"/>
                  </a:moveTo>
                  <a:cubicBezTo>
                    <a:pt x="167" y="26"/>
                    <a:pt x="172" y="27"/>
                    <a:pt x="175" y="28"/>
                  </a:cubicBezTo>
                  <a:cubicBezTo>
                    <a:pt x="175" y="8"/>
                    <a:pt x="175" y="8"/>
                    <a:pt x="175" y="8"/>
                  </a:cubicBezTo>
                  <a:cubicBezTo>
                    <a:pt x="171" y="7"/>
                    <a:pt x="167" y="7"/>
                    <a:pt x="161" y="7"/>
                  </a:cubicBezTo>
                  <a:cubicBezTo>
                    <a:pt x="143" y="7"/>
                    <a:pt x="124" y="15"/>
                    <a:pt x="124" y="45"/>
                  </a:cubicBezTo>
                  <a:cubicBezTo>
                    <a:pt x="124" y="49"/>
                    <a:pt x="124" y="49"/>
                    <a:pt x="124" y="49"/>
                  </a:cubicBezTo>
                  <a:cubicBezTo>
                    <a:pt x="108" y="49"/>
                    <a:pt x="108" y="49"/>
                    <a:pt x="108" y="49"/>
                  </a:cubicBezTo>
                  <a:cubicBezTo>
                    <a:pt x="108" y="66"/>
                    <a:pt x="108" y="66"/>
                    <a:pt x="108" y="66"/>
                  </a:cubicBezTo>
                  <a:cubicBezTo>
                    <a:pt x="124" y="66"/>
                    <a:pt x="124" y="66"/>
                    <a:pt x="124" y="66"/>
                  </a:cubicBezTo>
                  <a:cubicBezTo>
                    <a:pt x="124" y="148"/>
                    <a:pt x="124" y="148"/>
                    <a:pt x="124" y="148"/>
                  </a:cubicBezTo>
                  <a:cubicBezTo>
                    <a:pt x="145" y="148"/>
                    <a:pt x="145" y="148"/>
                    <a:pt x="145" y="148"/>
                  </a:cubicBezTo>
                  <a:cubicBezTo>
                    <a:pt x="145" y="66"/>
                    <a:pt x="145" y="66"/>
                    <a:pt x="145" y="66"/>
                  </a:cubicBezTo>
                  <a:cubicBezTo>
                    <a:pt x="171" y="66"/>
                    <a:pt x="171" y="66"/>
                    <a:pt x="171" y="66"/>
                  </a:cubicBezTo>
                  <a:cubicBezTo>
                    <a:pt x="171" y="49"/>
                    <a:pt x="171" y="49"/>
                    <a:pt x="171" y="49"/>
                  </a:cubicBezTo>
                  <a:cubicBezTo>
                    <a:pt x="145" y="49"/>
                    <a:pt x="145" y="49"/>
                    <a:pt x="145" y="49"/>
                  </a:cubicBezTo>
                  <a:cubicBezTo>
                    <a:pt x="145" y="47"/>
                    <a:pt x="145" y="47"/>
                    <a:pt x="145" y="47"/>
                  </a:cubicBezTo>
                  <a:cubicBezTo>
                    <a:pt x="145" y="33"/>
                    <a:pt x="151" y="26"/>
                    <a:pt x="163" y="26"/>
                  </a:cubicBezTo>
                  <a:moveTo>
                    <a:pt x="76" y="98"/>
                  </a:moveTo>
                  <a:cubicBezTo>
                    <a:pt x="76" y="119"/>
                    <a:pt x="66" y="131"/>
                    <a:pt x="48" y="131"/>
                  </a:cubicBezTo>
                  <a:cubicBezTo>
                    <a:pt x="32" y="131"/>
                    <a:pt x="21" y="119"/>
                    <a:pt x="21" y="98"/>
                  </a:cubicBezTo>
                  <a:cubicBezTo>
                    <a:pt x="21" y="77"/>
                    <a:pt x="32" y="64"/>
                    <a:pt x="48" y="64"/>
                  </a:cubicBezTo>
                  <a:cubicBezTo>
                    <a:pt x="66" y="64"/>
                    <a:pt x="76" y="77"/>
                    <a:pt x="76" y="98"/>
                  </a:cubicBezTo>
                  <a:moveTo>
                    <a:pt x="97" y="98"/>
                  </a:moveTo>
                  <a:cubicBezTo>
                    <a:pt x="97" y="66"/>
                    <a:pt x="77" y="46"/>
                    <a:pt x="48" y="46"/>
                  </a:cubicBezTo>
                  <a:cubicBezTo>
                    <a:pt x="20" y="46"/>
                    <a:pt x="0" y="66"/>
                    <a:pt x="0" y="98"/>
                  </a:cubicBezTo>
                  <a:cubicBezTo>
                    <a:pt x="0" y="130"/>
                    <a:pt x="20" y="150"/>
                    <a:pt x="48" y="150"/>
                  </a:cubicBezTo>
                  <a:cubicBezTo>
                    <a:pt x="77" y="150"/>
                    <a:pt x="97" y="130"/>
                    <a:pt x="97"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21" name="Freeform 6"/>
            <p:cNvSpPr>
              <a:spLocks noEditPoints="1"/>
            </p:cNvSpPr>
            <p:nvPr userDrawn="1"/>
          </p:nvSpPr>
          <p:spPr bwMode="auto">
            <a:xfrm>
              <a:off x="1937" y="1786"/>
              <a:ext cx="1892" cy="395"/>
            </a:xfrm>
            <a:custGeom>
              <a:avLst/>
              <a:gdLst>
                <a:gd name="T0" fmla="*/ 895 w 919"/>
                <a:gd name="T1" fmla="*/ 46 h 191"/>
                <a:gd name="T2" fmla="*/ 840 w 919"/>
                <a:gd name="T3" fmla="*/ 46 h 191"/>
                <a:gd name="T4" fmla="*/ 855 w 919"/>
                <a:gd name="T5" fmla="*/ 152 h 191"/>
                <a:gd name="T6" fmla="*/ 864 w 919"/>
                <a:gd name="T7" fmla="*/ 191 h 191"/>
                <a:gd name="T8" fmla="*/ 910 w 919"/>
                <a:gd name="T9" fmla="*/ 68 h 191"/>
                <a:gd name="T10" fmla="*/ 780 w 919"/>
                <a:gd name="T11" fmla="*/ 111 h 191"/>
                <a:gd name="T12" fmla="*/ 805 w 919"/>
                <a:gd name="T13" fmla="*/ 65 h 191"/>
                <a:gd name="T14" fmla="*/ 780 w 919"/>
                <a:gd name="T15" fmla="*/ 46 h 191"/>
                <a:gd name="T16" fmla="*/ 757 w 919"/>
                <a:gd name="T17" fmla="*/ 20 h 191"/>
                <a:gd name="T18" fmla="*/ 743 w 919"/>
                <a:gd name="T19" fmla="*/ 46 h 191"/>
                <a:gd name="T20" fmla="*/ 757 w 919"/>
                <a:gd name="T21" fmla="*/ 65 h 191"/>
                <a:gd name="T22" fmla="*/ 795 w 919"/>
                <a:gd name="T23" fmla="*/ 153 h 191"/>
                <a:gd name="T24" fmla="*/ 811 w 919"/>
                <a:gd name="T25" fmla="*/ 130 h 191"/>
                <a:gd name="T26" fmla="*/ 780 w 919"/>
                <a:gd name="T27" fmla="*/ 111 h 191"/>
                <a:gd name="T28" fmla="*/ 702 w 919"/>
                <a:gd name="T29" fmla="*/ 46 h 191"/>
                <a:gd name="T30" fmla="*/ 725 w 919"/>
                <a:gd name="T31" fmla="*/ 151 h 191"/>
                <a:gd name="T32" fmla="*/ 728 w 919"/>
                <a:gd name="T33" fmla="*/ 15 h 191"/>
                <a:gd name="T34" fmla="*/ 699 w 919"/>
                <a:gd name="T35" fmla="*/ 15 h 191"/>
                <a:gd name="T36" fmla="*/ 728 w 919"/>
                <a:gd name="T37" fmla="*/ 15 h 191"/>
                <a:gd name="T38" fmla="*/ 596 w 919"/>
                <a:gd name="T39" fmla="*/ 133 h 191"/>
                <a:gd name="T40" fmla="*/ 679 w 919"/>
                <a:gd name="T41" fmla="*/ 120 h 191"/>
                <a:gd name="T42" fmla="*/ 622 w 919"/>
                <a:gd name="T43" fmla="*/ 73 h 191"/>
                <a:gd name="T44" fmla="*/ 667 w 919"/>
                <a:gd name="T45" fmla="*/ 76 h 191"/>
                <a:gd name="T46" fmla="*/ 638 w 919"/>
                <a:gd name="T47" fmla="*/ 43 h 191"/>
                <a:gd name="T48" fmla="*/ 635 w 919"/>
                <a:gd name="T49" fmla="*/ 107 h 191"/>
                <a:gd name="T50" fmla="*/ 638 w 919"/>
                <a:gd name="T51" fmla="*/ 135 h 191"/>
                <a:gd name="T52" fmla="*/ 581 w 919"/>
                <a:gd name="T53" fmla="*/ 44 h 191"/>
                <a:gd name="T54" fmla="*/ 551 w 919"/>
                <a:gd name="T55" fmla="*/ 62 h 191"/>
                <a:gd name="T56" fmla="*/ 529 w 919"/>
                <a:gd name="T57" fmla="*/ 47 h 191"/>
                <a:gd name="T58" fmla="*/ 552 w 919"/>
                <a:gd name="T59" fmla="*/ 151 h 191"/>
                <a:gd name="T60" fmla="*/ 578 w 919"/>
                <a:gd name="T61" fmla="*/ 65 h 191"/>
                <a:gd name="T62" fmla="*/ 588 w 919"/>
                <a:gd name="T63" fmla="*/ 44 h 191"/>
                <a:gd name="T64" fmla="*/ 460 w 919"/>
                <a:gd name="T65" fmla="*/ 63 h 191"/>
                <a:gd name="T66" fmla="*/ 433 w 919"/>
                <a:gd name="T67" fmla="*/ 86 h 191"/>
                <a:gd name="T68" fmla="*/ 460 w 919"/>
                <a:gd name="T69" fmla="*/ 43 h 191"/>
                <a:gd name="T70" fmla="*/ 461 w 919"/>
                <a:gd name="T71" fmla="*/ 153 h 191"/>
                <a:gd name="T72" fmla="*/ 486 w 919"/>
                <a:gd name="T73" fmla="*/ 116 h 191"/>
                <a:gd name="T74" fmla="*/ 432 w 919"/>
                <a:gd name="T75" fmla="*/ 102 h 191"/>
                <a:gd name="T76" fmla="*/ 507 w 919"/>
                <a:gd name="T77" fmla="*/ 96 h 191"/>
                <a:gd name="T78" fmla="*/ 378 w 919"/>
                <a:gd name="T79" fmla="*/ 46 h 191"/>
                <a:gd name="T80" fmla="*/ 324 w 919"/>
                <a:gd name="T81" fmla="*/ 46 h 191"/>
                <a:gd name="T82" fmla="*/ 338 w 919"/>
                <a:gd name="T83" fmla="*/ 151 h 191"/>
                <a:gd name="T84" fmla="*/ 402 w 919"/>
                <a:gd name="T85" fmla="*/ 46 h 191"/>
                <a:gd name="T86" fmla="*/ 281 w 919"/>
                <a:gd name="T87" fmla="*/ 46 h 191"/>
                <a:gd name="T88" fmla="*/ 258 w 919"/>
                <a:gd name="T89" fmla="*/ 151 h 191"/>
                <a:gd name="T90" fmla="*/ 281 w 919"/>
                <a:gd name="T91" fmla="*/ 46 h 191"/>
                <a:gd name="T92" fmla="*/ 269 w 919"/>
                <a:gd name="T93" fmla="*/ 0 h 191"/>
                <a:gd name="T94" fmla="*/ 269 w 919"/>
                <a:gd name="T95" fmla="*/ 29 h 191"/>
                <a:gd name="T96" fmla="*/ 193 w 919"/>
                <a:gd name="T97" fmla="*/ 43 h 191"/>
                <a:gd name="T98" fmla="*/ 160 w 919"/>
                <a:gd name="T99" fmla="*/ 60 h 191"/>
                <a:gd name="T100" fmla="*/ 138 w 919"/>
                <a:gd name="T101" fmla="*/ 46 h 191"/>
                <a:gd name="T102" fmla="*/ 161 w 919"/>
                <a:gd name="T103" fmla="*/ 151 h 191"/>
                <a:gd name="T104" fmla="*/ 167 w 919"/>
                <a:gd name="T105" fmla="*/ 73 h 191"/>
                <a:gd name="T106" fmla="*/ 208 w 919"/>
                <a:gd name="T107" fmla="*/ 89 h 191"/>
                <a:gd name="T108" fmla="*/ 230 w 919"/>
                <a:gd name="T109" fmla="*/ 151 h 191"/>
                <a:gd name="T110" fmla="*/ 193 w 919"/>
                <a:gd name="T111" fmla="*/ 43 h 191"/>
                <a:gd name="T112" fmla="*/ 24 w 919"/>
                <a:gd name="T113" fmla="*/ 14 h 191"/>
                <a:gd name="T114" fmla="*/ 0 w 919"/>
                <a:gd name="T115" fmla="*/ 96 h 191"/>
                <a:gd name="T116" fmla="*/ 111 w 919"/>
                <a:gd name="T117" fmla="*/ 96 h 191"/>
                <a:gd name="T118" fmla="*/ 87 w 919"/>
                <a:gd name="T119" fmla="*/ 14 h 191"/>
                <a:gd name="T120" fmla="*/ 55 w 919"/>
                <a:gd name="T121"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9" h="191">
                  <a:moveTo>
                    <a:pt x="919" y="46"/>
                  </a:moveTo>
                  <a:cubicBezTo>
                    <a:pt x="895" y="46"/>
                    <a:pt x="895" y="46"/>
                    <a:pt x="895" y="46"/>
                  </a:cubicBezTo>
                  <a:cubicBezTo>
                    <a:pt x="867" y="127"/>
                    <a:pt x="867" y="127"/>
                    <a:pt x="867" y="127"/>
                  </a:cubicBezTo>
                  <a:cubicBezTo>
                    <a:pt x="840" y="46"/>
                    <a:pt x="840" y="46"/>
                    <a:pt x="840" y="46"/>
                  </a:cubicBezTo>
                  <a:cubicBezTo>
                    <a:pt x="814" y="46"/>
                    <a:pt x="814" y="46"/>
                    <a:pt x="814" y="46"/>
                  </a:cubicBezTo>
                  <a:cubicBezTo>
                    <a:pt x="855" y="152"/>
                    <a:pt x="855" y="152"/>
                    <a:pt x="855" y="152"/>
                  </a:cubicBezTo>
                  <a:cubicBezTo>
                    <a:pt x="840" y="191"/>
                    <a:pt x="840" y="191"/>
                    <a:pt x="840" y="191"/>
                  </a:cubicBezTo>
                  <a:cubicBezTo>
                    <a:pt x="864" y="191"/>
                    <a:pt x="864" y="191"/>
                    <a:pt x="864" y="191"/>
                  </a:cubicBezTo>
                  <a:cubicBezTo>
                    <a:pt x="911" y="68"/>
                    <a:pt x="911" y="68"/>
                    <a:pt x="911" y="68"/>
                  </a:cubicBezTo>
                  <a:cubicBezTo>
                    <a:pt x="910" y="68"/>
                    <a:pt x="910" y="68"/>
                    <a:pt x="910" y="68"/>
                  </a:cubicBezTo>
                  <a:lnTo>
                    <a:pt x="919" y="46"/>
                  </a:lnTo>
                  <a:close/>
                  <a:moveTo>
                    <a:pt x="780" y="111"/>
                  </a:moveTo>
                  <a:cubicBezTo>
                    <a:pt x="780" y="65"/>
                    <a:pt x="780" y="65"/>
                    <a:pt x="780" y="65"/>
                  </a:cubicBezTo>
                  <a:cubicBezTo>
                    <a:pt x="805" y="65"/>
                    <a:pt x="805" y="65"/>
                    <a:pt x="805" y="65"/>
                  </a:cubicBezTo>
                  <a:cubicBezTo>
                    <a:pt x="805" y="46"/>
                    <a:pt x="805" y="46"/>
                    <a:pt x="805" y="46"/>
                  </a:cubicBezTo>
                  <a:cubicBezTo>
                    <a:pt x="780" y="46"/>
                    <a:pt x="780" y="46"/>
                    <a:pt x="780" y="46"/>
                  </a:cubicBezTo>
                  <a:cubicBezTo>
                    <a:pt x="780" y="17"/>
                    <a:pt x="780" y="17"/>
                    <a:pt x="780" y="17"/>
                  </a:cubicBezTo>
                  <a:cubicBezTo>
                    <a:pt x="757" y="20"/>
                    <a:pt x="757" y="20"/>
                    <a:pt x="757" y="20"/>
                  </a:cubicBezTo>
                  <a:cubicBezTo>
                    <a:pt x="757" y="46"/>
                    <a:pt x="757" y="46"/>
                    <a:pt x="757" y="46"/>
                  </a:cubicBezTo>
                  <a:cubicBezTo>
                    <a:pt x="743" y="46"/>
                    <a:pt x="743" y="46"/>
                    <a:pt x="743" y="46"/>
                  </a:cubicBezTo>
                  <a:cubicBezTo>
                    <a:pt x="743" y="65"/>
                    <a:pt x="743" y="65"/>
                    <a:pt x="743" y="65"/>
                  </a:cubicBezTo>
                  <a:cubicBezTo>
                    <a:pt x="757" y="65"/>
                    <a:pt x="757" y="65"/>
                    <a:pt x="757" y="65"/>
                  </a:cubicBezTo>
                  <a:cubicBezTo>
                    <a:pt x="757" y="113"/>
                    <a:pt x="757" y="113"/>
                    <a:pt x="757" y="113"/>
                  </a:cubicBezTo>
                  <a:cubicBezTo>
                    <a:pt x="757" y="144"/>
                    <a:pt x="777" y="153"/>
                    <a:pt x="795" y="153"/>
                  </a:cubicBezTo>
                  <a:cubicBezTo>
                    <a:pt x="802" y="153"/>
                    <a:pt x="807" y="152"/>
                    <a:pt x="811" y="151"/>
                  </a:cubicBezTo>
                  <a:cubicBezTo>
                    <a:pt x="811" y="130"/>
                    <a:pt x="811" y="130"/>
                    <a:pt x="811" y="130"/>
                  </a:cubicBezTo>
                  <a:cubicBezTo>
                    <a:pt x="807" y="131"/>
                    <a:pt x="802" y="132"/>
                    <a:pt x="798" y="132"/>
                  </a:cubicBezTo>
                  <a:cubicBezTo>
                    <a:pt x="786" y="132"/>
                    <a:pt x="780" y="125"/>
                    <a:pt x="780" y="111"/>
                  </a:cubicBezTo>
                  <a:moveTo>
                    <a:pt x="725" y="46"/>
                  </a:moveTo>
                  <a:cubicBezTo>
                    <a:pt x="702" y="46"/>
                    <a:pt x="702" y="46"/>
                    <a:pt x="702" y="46"/>
                  </a:cubicBezTo>
                  <a:cubicBezTo>
                    <a:pt x="702" y="151"/>
                    <a:pt x="702" y="151"/>
                    <a:pt x="702" y="151"/>
                  </a:cubicBezTo>
                  <a:cubicBezTo>
                    <a:pt x="725" y="151"/>
                    <a:pt x="725" y="151"/>
                    <a:pt x="725" y="151"/>
                  </a:cubicBezTo>
                  <a:lnTo>
                    <a:pt x="725" y="46"/>
                  </a:lnTo>
                  <a:close/>
                  <a:moveTo>
                    <a:pt x="728" y="15"/>
                  </a:moveTo>
                  <a:cubicBezTo>
                    <a:pt x="728" y="6"/>
                    <a:pt x="722" y="0"/>
                    <a:pt x="714" y="0"/>
                  </a:cubicBezTo>
                  <a:cubicBezTo>
                    <a:pt x="705" y="0"/>
                    <a:pt x="699" y="6"/>
                    <a:pt x="699" y="15"/>
                  </a:cubicBezTo>
                  <a:cubicBezTo>
                    <a:pt x="699" y="23"/>
                    <a:pt x="705" y="29"/>
                    <a:pt x="714" y="29"/>
                  </a:cubicBezTo>
                  <a:cubicBezTo>
                    <a:pt x="722" y="29"/>
                    <a:pt x="728" y="23"/>
                    <a:pt x="728" y="15"/>
                  </a:cubicBezTo>
                  <a:moveTo>
                    <a:pt x="607" y="118"/>
                  </a:moveTo>
                  <a:cubicBezTo>
                    <a:pt x="596" y="133"/>
                    <a:pt x="596" y="133"/>
                    <a:pt x="596" y="133"/>
                  </a:cubicBezTo>
                  <a:cubicBezTo>
                    <a:pt x="603" y="144"/>
                    <a:pt x="617" y="153"/>
                    <a:pt x="638" y="153"/>
                  </a:cubicBezTo>
                  <a:cubicBezTo>
                    <a:pt x="663" y="153"/>
                    <a:pt x="679" y="140"/>
                    <a:pt x="679" y="120"/>
                  </a:cubicBezTo>
                  <a:cubicBezTo>
                    <a:pt x="679" y="100"/>
                    <a:pt x="663" y="93"/>
                    <a:pt x="645" y="88"/>
                  </a:cubicBezTo>
                  <a:cubicBezTo>
                    <a:pt x="632" y="85"/>
                    <a:pt x="622" y="82"/>
                    <a:pt x="622" y="73"/>
                  </a:cubicBezTo>
                  <a:cubicBezTo>
                    <a:pt x="622" y="67"/>
                    <a:pt x="627" y="62"/>
                    <a:pt x="638" y="62"/>
                  </a:cubicBezTo>
                  <a:cubicBezTo>
                    <a:pt x="649" y="62"/>
                    <a:pt x="661" y="69"/>
                    <a:pt x="667" y="76"/>
                  </a:cubicBezTo>
                  <a:cubicBezTo>
                    <a:pt x="678" y="60"/>
                    <a:pt x="678" y="60"/>
                    <a:pt x="678" y="60"/>
                  </a:cubicBezTo>
                  <a:cubicBezTo>
                    <a:pt x="669" y="50"/>
                    <a:pt x="655" y="43"/>
                    <a:pt x="638" y="43"/>
                  </a:cubicBezTo>
                  <a:cubicBezTo>
                    <a:pt x="615" y="43"/>
                    <a:pt x="599" y="55"/>
                    <a:pt x="599" y="74"/>
                  </a:cubicBezTo>
                  <a:cubicBezTo>
                    <a:pt x="599" y="94"/>
                    <a:pt x="615" y="102"/>
                    <a:pt x="635" y="107"/>
                  </a:cubicBezTo>
                  <a:cubicBezTo>
                    <a:pt x="649" y="110"/>
                    <a:pt x="657" y="114"/>
                    <a:pt x="657" y="122"/>
                  </a:cubicBezTo>
                  <a:cubicBezTo>
                    <a:pt x="657" y="130"/>
                    <a:pt x="650" y="135"/>
                    <a:pt x="638" y="135"/>
                  </a:cubicBezTo>
                  <a:cubicBezTo>
                    <a:pt x="624" y="135"/>
                    <a:pt x="612" y="126"/>
                    <a:pt x="607" y="118"/>
                  </a:cubicBezTo>
                  <a:moveTo>
                    <a:pt x="581" y="44"/>
                  </a:moveTo>
                  <a:cubicBezTo>
                    <a:pt x="569" y="44"/>
                    <a:pt x="558" y="51"/>
                    <a:pt x="553" y="62"/>
                  </a:cubicBezTo>
                  <a:cubicBezTo>
                    <a:pt x="551" y="62"/>
                    <a:pt x="551" y="62"/>
                    <a:pt x="551" y="62"/>
                  </a:cubicBezTo>
                  <a:cubicBezTo>
                    <a:pt x="550" y="47"/>
                    <a:pt x="550" y="47"/>
                    <a:pt x="550" y="47"/>
                  </a:cubicBezTo>
                  <a:cubicBezTo>
                    <a:pt x="529" y="47"/>
                    <a:pt x="529" y="47"/>
                    <a:pt x="529" y="47"/>
                  </a:cubicBezTo>
                  <a:cubicBezTo>
                    <a:pt x="529" y="151"/>
                    <a:pt x="529" y="151"/>
                    <a:pt x="529" y="151"/>
                  </a:cubicBezTo>
                  <a:cubicBezTo>
                    <a:pt x="552" y="151"/>
                    <a:pt x="552" y="151"/>
                    <a:pt x="552" y="151"/>
                  </a:cubicBezTo>
                  <a:cubicBezTo>
                    <a:pt x="552" y="93"/>
                    <a:pt x="552" y="93"/>
                    <a:pt x="552" y="93"/>
                  </a:cubicBezTo>
                  <a:cubicBezTo>
                    <a:pt x="552" y="75"/>
                    <a:pt x="563" y="65"/>
                    <a:pt x="578" y="65"/>
                  </a:cubicBezTo>
                  <a:cubicBezTo>
                    <a:pt x="582" y="65"/>
                    <a:pt x="584" y="66"/>
                    <a:pt x="586" y="66"/>
                  </a:cubicBezTo>
                  <a:cubicBezTo>
                    <a:pt x="588" y="44"/>
                    <a:pt x="588" y="44"/>
                    <a:pt x="588" y="44"/>
                  </a:cubicBezTo>
                  <a:cubicBezTo>
                    <a:pt x="586" y="44"/>
                    <a:pt x="584" y="44"/>
                    <a:pt x="581" y="44"/>
                  </a:cubicBezTo>
                  <a:moveTo>
                    <a:pt x="460" y="63"/>
                  </a:moveTo>
                  <a:cubicBezTo>
                    <a:pt x="474" y="63"/>
                    <a:pt x="483" y="72"/>
                    <a:pt x="484" y="86"/>
                  </a:cubicBezTo>
                  <a:cubicBezTo>
                    <a:pt x="433" y="86"/>
                    <a:pt x="433" y="86"/>
                    <a:pt x="433" y="86"/>
                  </a:cubicBezTo>
                  <a:cubicBezTo>
                    <a:pt x="436" y="71"/>
                    <a:pt x="446" y="63"/>
                    <a:pt x="460" y="63"/>
                  </a:cubicBezTo>
                  <a:moveTo>
                    <a:pt x="460" y="43"/>
                  </a:moveTo>
                  <a:cubicBezTo>
                    <a:pt x="430" y="43"/>
                    <a:pt x="410" y="66"/>
                    <a:pt x="410" y="98"/>
                  </a:cubicBezTo>
                  <a:cubicBezTo>
                    <a:pt x="410" y="133"/>
                    <a:pt x="431" y="153"/>
                    <a:pt x="461" y="153"/>
                  </a:cubicBezTo>
                  <a:cubicBezTo>
                    <a:pt x="482" y="153"/>
                    <a:pt x="500" y="141"/>
                    <a:pt x="504" y="126"/>
                  </a:cubicBezTo>
                  <a:cubicBezTo>
                    <a:pt x="486" y="116"/>
                    <a:pt x="486" y="116"/>
                    <a:pt x="486" y="116"/>
                  </a:cubicBezTo>
                  <a:cubicBezTo>
                    <a:pt x="482" y="128"/>
                    <a:pt x="472" y="134"/>
                    <a:pt x="461" y="134"/>
                  </a:cubicBezTo>
                  <a:cubicBezTo>
                    <a:pt x="445" y="134"/>
                    <a:pt x="434" y="122"/>
                    <a:pt x="432" y="102"/>
                  </a:cubicBezTo>
                  <a:cubicBezTo>
                    <a:pt x="507" y="102"/>
                    <a:pt x="507" y="102"/>
                    <a:pt x="507" y="102"/>
                  </a:cubicBezTo>
                  <a:cubicBezTo>
                    <a:pt x="507" y="96"/>
                    <a:pt x="507" y="96"/>
                    <a:pt x="507" y="96"/>
                  </a:cubicBezTo>
                  <a:cubicBezTo>
                    <a:pt x="507" y="66"/>
                    <a:pt x="490" y="43"/>
                    <a:pt x="460" y="43"/>
                  </a:cubicBezTo>
                  <a:moveTo>
                    <a:pt x="378" y="46"/>
                  </a:moveTo>
                  <a:cubicBezTo>
                    <a:pt x="351" y="127"/>
                    <a:pt x="351" y="127"/>
                    <a:pt x="351" y="127"/>
                  </a:cubicBezTo>
                  <a:cubicBezTo>
                    <a:pt x="324" y="46"/>
                    <a:pt x="324" y="46"/>
                    <a:pt x="324" y="46"/>
                  </a:cubicBezTo>
                  <a:cubicBezTo>
                    <a:pt x="298" y="46"/>
                    <a:pt x="298" y="46"/>
                    <a:pt x="298" y="46"/>
                  </a:cubicBezTo>
                  <a:cubicBezTo>
                    <a:pt x="338" y="151"/>
                    <a:pt x="338" y="151"/>
                    <a:pt x="338" y="151"/>
                  </a:cubicBezTo>
                  <a:cubicBezTo>
                    <a:pt x="362" y="151"/>
                    <a:pt x="362" y="151"/>
                    <a:pt x="362" y="151"/>
                  </a:cubicBezTo>
                  <a:cubicBezTo>
                    <a:pt x="402" y="46"/>
                    <a:pt x="402" y="46"/>
                    <a:pt x="402" y="46"/>
                  </a:cubicBezTo>
                  <a:lnTo>
                    <a:pt x="378" y="46"/>
                  </a:lnTo>
                  <a:close/>
                  <a:moveTo>
                    <a:pt x="281" y="46"/>
                  </a:moveTo>
                  <a:cubicBezTo>
                    <a:pt x="258" y="46"/>
                    <a:pt x="258" y="46"/>
                    <a:pt x="258" y="46"/>
                  </a:cubicBezTo>
                  <a:cubicBezTo>
                    <a:pt x="258" y="151"/>
                    <a:pt x="258" y="151"/>
                    <a:pt x="258" y="151"/>
                  </a:cubicBezTo>
                  <a:cubicBezTo>
                    <a:pt x="281" y="151"/>
                    <a:pt x="281" y="151"/>
                    <a:pt x="281" y="151"/>
                  </a:cubicBezTo>
                  <a:lnTo>
                    <a:pt x="281" y="46"/>
                  </a:lnTo>
                  <a:close/>
                  <a:moveTo>
                    <a:pt x="284" y="15"/>
                  </a:moveTo>
                  <a:cubicBezTo>
                    <a:pt x="284" y="6"/>
                    <a:pt x="277" y="0"/>
                    <a:pt x="269" y="0"/>
                  </a:cubicBezTo>
                  <a:cubicBezTo>
                    <a:pt x="261" y="0"/>
                    <a:pt x="255" y="6"/>
                    <a:pt x="255" y="15"/>
                  </a:cubicBezTo>
                  <a:cubicBezTo>
                    <a:pt x="255" y="23"/>
                    <a:pt x="261" y="29"/>
                    <a:pt x="269" y="29"/>
                  </a:cubicBezTo>
                  <a:cubicBezTo>
                    <a:pt x="277" y="29"/>
                    <a:pt x="284" y="23"/>
                    <a:pt x="284" y="15"/>
                  </a:cubicBezTo>
                  <a:moveTo>
                    <a:pt x="193" y="43"/>
                  </a:moveTo>
                  <a:cubicBezTo>
                    <a:pt x="179" y="43"/>
                    <a:pt x="167" y="51"/>
                    <a:pt x="162" y="60"/>
                  </a:cubicBezTo>
                  <a:cubicBezTo>
                    <a:pt x="160" y="60"/>
                    <a:pt x="160" y="60"/>
                    <a:pt x="160" y="60"/>
                  </a:cubicBezTo>
                  <a:cubicBezTo>
                    <a:pt x="159" y="46"/>
                    <a:pt x="159" y="46"/>
                    <a:pt x="159" y="46"/>
                  </a:cubicBezTo>
                  <a:cubicBezTo>
                    <a:pt x="138" y="46"/>
                    <a:pt x="138" y="46"/>
                    <a:pt x="138" y="46"/>
                  </a:cubicBezTo>
                  <a:cubicBezTo>
                    <a:pt x="138" y="151"/>
                    <a:pt x="138" y="151"/>
                    <a:pt x="138" y="151"/>
                  </a:cubicBezTo>
                  <a:cubicBezTo>
                    <a:pt x="161" y="151"/>
                    <a:pt x="161" y="151"/>
                    <a:pt x="161" y="151"/>
                  </a:cubicBezTo>
                  <a:cubicBezTo>
                    <a:pt x="161" y="97"/>
                    <a:pt x="161" y="97"/>
                    <a:pt x="161" y="97"/>
                  </a:cubicBezTo>
                  <a:cubicBezTo>
                    <a:pt x="161" y="85"/>
                    <a:pt x="163" y="78"/>
                    <a:pt x="167" y="73"/>
                  </a:cubicBezTo>
                  <a:cubicBezTo>
                    <a:pt x="172" y="67"/>
                    <a:pt x="180" y="64"/>
                    <a:pt x="188" y="64"/>
                  </a:cubicBezTo>
                  <a:cubicBezTo>
                    <a:pt x="201" y="64"/>
                    <a:pt x="208" y="71"/>
                    <a:pt x="208" y="89"/>
                  </a:cubicBezTo>
                  <a:cubicBezTo>
                    <a:pt x="208" y="151"/>
                    <a:pt x="208" y="151"/>
                    <a:pt x="208" y="151"/>
                  </a:cubicBezTo>
                  <a:cubicBezTo>
                    <a:pt x="230" y="151"/>
                    <a:pt x="230" y="151"/>
                    <a:pt x="230" y="151"/>
                  </a:cubicBezTo>
                  <a:cubicBezTo>
                    <a:pt x="230" y="82"/>
                    <a:pt x="230" y="82"/>
                    <a:pt x="230" y="82"/>
                  </a:cubicBezTo>
                  <a:cubicBezTo>
                    <a:pt x="230" y="53"/>
                    <a:pt x="213" y="43"/>
                    <a:pt x="193" y="43"/>
                  </a:cubicBezTo>
                  <a:moveTo>
                    <a:pt x="24" y="95"/>
                  </a:moveTo>
                  <a:cubicBezTo>
                    <a:pt x="24" y="14"/>
                    <a:pt x="24" y="14"/>
                    <a:pt x="24" y="14"/>
                  </a:cubicBezTo>
                  <a:cubicBezTo>
                    <a:pt x="0" y="14"/>
                    <a:pt x="0" y="14"/>
                    <a:pt x="0" y="14"/>
                  </a:cubicBezTo>
                  <a:cubicBezTo>
                    <a:pt x="0" y="96"/>
                    <a:pt x="0" y="96"/>
                    <a:pt x="0" y="96"/>
                  </a:cubicBezTo>
                  <a:cubicBezTo>
                    <a:pt x="0" y="133"/>
                    <a:pt x="18" y="155"/>
                    <a:pt x="55" y="155"/>
                  </a:cubicBezTo>
                  <a:cubicBezTo>
                    <a:pt x="92" y="155"/>
                    <a:pt x="111" y="134"/>
                    <a:pt x="111" y="96"/>
                  </a:cubicBezTo>
                  <a:cubicBezTo>
                    <a:pt x="111" y="14"/>
                    <a:pt x="111" y="14"/>
                    <a:pt x="111" y="14"/>
                  </a:cubicBezTo>
                  <a:cubicBezTo>
                    <a:pt x="87" y="14"/>
                    <a:pt x="87" y="14"/>
                    <a:pt x="87" y="14"/>
                  </a:cubicBezTo>
                  <a:cubicBezTo>
                    <a:pt x="87" y="95"/>
                    <a:pt x="87" y="95"/>
                    <a:pt x="87" y="95"/>
                  </a:cubicBezTo>
                  <a:cubicBezTo>
                    <a:pt x="87" y="121"/>
                    <a:pt x="78" y="134"/>
                    <a:pt x="55" y="134"/>
                  </a:cubicBezTo>
                  <a:cubicBezTo>
                    <a:pt x="32" y="134"/>
                    <a:pt x="24" y="121"/>
                    <a:pt x="2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4130938" y="1754189"/>
            <a:ext cx="8061063"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2" name="Freeform 5"/>
          <p:cNvSpPr>
            <a:spLocks noEditPoints="1"/>
          </p:cNvSpPr>
          <p:nvPr userDrawn="1"/>
        </p:nvSpPr>
        <p:spPr bwMode="auto">
          <a:xfrm>
            <a:off x="11175725" y="325466"/>
            <a:ext cx="499809"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Tree>
    <p:extLst>
      <p:ext uri="{BB962C8B-B14F-4D97-AF65-F5344CB8AC3E}">
        <p14:creationId xmlns:p14="http://schemas.microsoft.com/office/powerpoint/2010/main" val="2839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 No logo">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4130938" y="1754189"/>
            <a:ext cx="8061063"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2" name="Freeform 5"/>
          <p:cNvSpPr>
            <a:spLocks noEditPoints="1"/>
          </p:cNvSpPr>
          <p:nvPr userDrawn="1"/>
        </p:nvSpPr>
        <p:spPr bwMode="auto">
          <a:xfrm>
            <a:off x="11175725" y="325466"/>
            <a:ext cx="499809"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Tree>
    <p:extLst>
      <p:ext uri="{BB962C8B-B14F-4D97-AF65-F5344CB8AC3E}">
        <p14:creationId xmlns:p14="http://schemas.microsoft.com/office/powerpoint/2010/main" val="35818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 Duncan of Jordanstone College of Art &amp; Desig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4130938" y="1754189"/>
            <a:ext cx="8061063"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2" name="Freeform 5"/>
          <p:cNvSpPr>
            <a:spLocks noEditPoints="1"/>
          </p:cNvSpPr>
          <p:nvPr userDrawn="1"/>
        </p:nvSpPr>
        <p:spPr bwMode="auto">
          <a:xfrm>
            <a:off x="11175725" y="325466"/>
            <a:ext cx="499809"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nvGrpSpPr>
          <p:cNvPr id="25" name="Group 4"/>
          <p:cNvGrpSpPr>
            <a:grpSpLocks noChangeAspect="1"/>
          </p:cNvGrpSpPr>
          <p:nvPr userDrawn="1"/>
        </p:nvGrpSpPr>
        <p:grpSpPr bwMode="auto">
          <a:xfrm>
            <a:off x="3285193" y="2337211"/>
            <a:ext cx="3522739" cy="741600"/>
            <a:chOff x="3322" y="1437"/>
            <a:chExt cx="3185" cy="894"/>
          </a:xfrm>
        </p:grpSpPr>
        <p:sp>
          <p:nvSpPr>
            <p:cNvPr id="26" name="Freeform 5"/>
            <p:cNvSpPr>
              <a:spLocks noEditPoints="1"/>
            </p:cNvSpPr>
            <p:nvPr userDrawn="1"/>
          </p:nvSpPr>
          <p:spPr bwMode="auto">
            <a:xfrm>
              <a:off x="3330" y="2048"/>
              <a:ext cx="2850" cy="283"/>
            </a:xfrm>
            <a:custGeom>
              <a:avLst/>
              <a:gdLst>
                <a:gd name="T0" fmla="*/ 1352 w 1387"/>
                <a:gd name="T1" fmla="*/ 43 h 137"/>
                <a:gd name="T2" fmla="*/ 1384 w 1387"/>
                <a:gd name="T3" fmla="*/ 90 h 137"/>
                <a:gd name="T4" fmla="*/ 1386 w 1387"/>
                <a:gd name="T5" fmla="*/ 72 h 137"/>
                <a:gd name="T6" fmla="*/ 1290 w 1387"/>
                <a:gd name="T7" fmla="*/ 61 h 137"/>
                <a:gd name="T8" fmla="*/ 1235 w 1387"/>
                <a:gd name="T9" fmla="*/ 70 h 137"/>
                <a:gd name="T10" fmla="*/ 1272 w 1387"/>
                <a:gd name="T11" fmla="*/ 96 h 137"/>
                <a:gd name="T12" fmla="*/ 1272 w 1387"/>
                <a:gd name="T13" fmla="*/ 30 h 137"/>
                <a:gd name="T14" fmla="*/ 1204 w 1387"/>
                <a:gd name="T15" fmla="*/ 66 h 137"/>
                <a:gd name="T16" fmla="*/ 1204 w 1387"/>
                <a:gd name="T17" fmla="*/ 42 h 137"/>
                <a:gd name="T18" fmla="*/ 1180 w 1387"/>
                <a:gd name="T19" fmla="*/ 110 h 137"/>
                <a:gd name="T20" fmla="*/ 1220 w 1387"/>
                <a:gd name="T21" fmla="*/ 108 h 137"/>
                <a:gd name="T22" fmla="*/ 1081 w 1387"/>
                <a:gd name="T23" fmla="*/ 42 h 137"/>
                <a:gd name="T24" fmla="*/ 1065 w 1387"/>
                <a:gd name="T25" fmla="*/ 108 h 137"/>
                <a:gd name="T26" fmla="*/ 1100 w 1387"/>
                <a:gd name="T27" fmla="*/ 44 h 137"/>
                <a:gd name="T28" fmla="*/ 1130 w 1387"/>
                <a:gd name="T29" fmla="*/ 58 h 137"/>
                <a:gd name="T30" fmla="*/ 1024 w 1387"/>
                <a:gd name="T31" fmla="*/ 90 h 137"/>
                <a:gd name="T32" fmla="*/ 978 w 1387"/>
                <a:gd name="T33" fmla="*/ 32 h 137"/>
                <a:gd name="T34" fmla="*/ 1029 w 1387"/>
                <a:gd name="T35" fmla="*/ 99 h 137"/>
                <a:gd name="T36" fmla="*/ 1028 w 1387"/>
                <a:gd name="T37" fmla="*/ 32 h 137"/>
                <a:gd name="T38" fmla="*/ 907 w 1387"/>
                <a:gd name="T39" fmla="*/ 94 h 137"/>
                <a:gd name="T40" fmla="*/ 877 w 1387"/>
                <a:gd name="T41" fmla="*/ 9 h 137"/>
                <a:gd name="T42" fmla="*/ 907 w 1387"/>
                <a:gd name="T43" fmla="*/ 9 h 137"/>
                <a:gd name="T44" fmla="*/ 821 w 1387"/>
                <a:gd name="T45" fmla="*/ 1 h 137"/>
                <a:gd name="T46" fmla="*/ 781 w 1387"/>
                <a:gd name="T47" fmla="*/ 45 h 137"/>
                <a:gd name="T48" fmla="*/ 808 w 1387"/>
                <a:gd name="T49" fmla="*/ 45 h 137"/>
                <a:gd name="T50" fmla="*/ 808 w 1387"/>
                <a:gd name="T51" fmla="*/ 30 h 137"/>
                <a:gd name="T52" fmla="*/ 714 w 1387"/>
                <a:gd name="T53" fmla="*/ 70 h 137"/>
                <a:gd name="T54" fmla="*/ 735 w 1387"/>
                <a:gd name="T55" fmla="*/ 30 h 137"/>
                <a:gd name="T56" fmla="*/ 657 w 1387"/>
                <a:gd name="T57" fmla="*/ 32 h 137"/>
                <a:gd name="T58" fmla="*/ 582 w 1387"/>
                <a:gd name="T59" fmla="*/ 32 h 137"/>
                <a:gd name="T60" fmla="*/ 657 w 1387"/>
                <a:gd name="T61" fmla="*/ 32 h 137"/>
                <a:gd name="T62" fmla="*/ 576 w 1387"/>
                <a:gd name="T63" fmla="*/ 32 h 137"/>
                <a:gd name="T64" fmla="*/ 542 w 1387"/>
                <a:gd name="T65" fmla="*/ 32 h 137"/>
                <a:gd name="T66" fmla="*/ 542 w 1387"/>
                <a:gd name="T67" fmla="*/ 81 h 137"/>
                <a:gd name="T68" fmla="*/ 570 w 1387"/>
                <a:gd name="T69" fmla="*/ 96 h 137"/>
                <a:gd name="T70" fmla="*/ 504 w 1387"/>
                <a:gd name="T71" fmla="*/ 108 h 137"/>
                <a:gd name="T72" fmla="*/ 511 w 1387"/>
                <a:gd name="T73" fmla="*/ 0 h 137"/>
                <a:gd name="T74" fmla="*/ 436 w 1387"/>
                <a:gd name="T75" fmla="*/ 85 h 137"/>
                <a:gd name="T76" fmla="*/ 462 w 1387"/>
                <a:gd name="T77" fmla="*/ 63 h 137"/>
                <a:gd name="T78" fmla="*/ 486 w 1387"/>
                <a:gd name="T79" fmla="*/ 42 h 137"/>
                <a:gd name="T80" fmla="*/ 472 w 1387"/>
                <a:gd name="T81" fmla="*/ 88 h 137"/>
                <a:gd name="T82" fmla="*/ 397 w 1387"/>
                <a:gd name="T83" fmla="*/ 44 h 137"/>
                <a:gd name="T84" fmla="*/ 381 w 1387"/>
                <a:gd name="T85" fmla="*/ 108 h 137"/>
                <a:gd name="T86" fmla="*/ 421 w 1387"/>
                <a:gd name="T87" fmla="*/ 46 h 137"/>
                <a:gd name="T88" fmla="*/ 349 w 1387"/>
                <a:gd name="T89" fmla="*/ 61 h 137"/>
                <a:gd name="T90" fmla="*/ 295 w 1387"/>
                <a:gd name="T91" fmla="*/ 70 h 137"/>
                <a:gd name="T92" fmla="*/ 332 w 1387"/>
                <a:gd name="T93" fmla="*/ 96 h 137"/>
                <a:gd name="T94" fmla="*/ 332 w 1387"/>
                <a:gd name="T95" fmla="*/ 30 h 137"/>
                <a:gd name="T96" fmla="*/ 215 w 1387"/>
                <a:gd name="T97" fmla="*/ 32 h 137"/>
                <a:gd name="T98" fmla="*/ 274 w 1387"/>
                <a:gd name="T99" fmla="*/ 32 h 137"/>
                <a:gd name="T100" fmla="*/ 202 w 1387"/>
                <a:gd name="T101" fmla="*/ 108 h 137"/>
                <a:gd name="T102" fmla="*/ 185 w 1387"/>
                <a:gd name="T103" fmla="*/ 10 h 137"/>
                <a:gd name="T104" fmla="*/ 117 w 1387"/>
                <a:gd name="T105" fmla="*/ 42 h 137"/>
                <a:gd name="T106" fmla="*/ 101 w 1387"/>
                <a:gd name="T107" fmla="*/ 108 h 137"/>
                <a:gd name="T108" fmla="*/ 136 w 1387"/>
                <a:gd name="T109" fmla="*/ 44 h 137"/>
                <a:gd name="T110" fmla="*/ 167 w 1387"/>
                <a:gd name="T111" fmla="*/ 58 h 137"/>
                <a:gd name="T112" fmla="*/ 0 w 1387"/>
                <a:gd name="T113" fmla="*/ 9 h 137"/>
                <a:gd name="T114" fmla="*/ 79 w 1387"/>
                <a:gd name="T115" fmla="*/ 9 h 137"/>
                <a:gd name="T116" fmla="*/ 16 w 1387"/>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7" h="137">
                  <a:moveTo>
                    <a:pt x="1352" y="43"/>
                  </a:moveTo>
                  <a:cubicBezTo>
                    <a:pt x="1363" y="43"/>
                    <a:pt x="1370" y="51"/>
                    <a:pt x="1371" y="61"/>
                  </a:cubicBezTo>
                  <a:cubicBezTo>
                    <a:pt x="1333" y="61"/>
                    <a:pt x="1333" y="61"/>
                    <a:pt x="1333" y="61"/>
                  </a:cubicBezTo>
                  <a:cubicBezTo>
                    <a:pt x="1335" y="50"/>
                    <a:pt x="1342" y="43"/>
                    <a:pt x="1352" y="43"/>
                  </a:cubicBezTo>
                  <a:moveTo>
                    <a:pt x="1353" y="30"/>
                  </a:moveTo>
                  <a:cubicBezTo>
                    <a:pt x="1331" y="30"/>
                    <a:pt x="1317" y="47"/>
                    <a:pt x="1317" y="70"/>
                  </a:cubicBezTo>
                  <a:cubicBezTo>
                    <a:pt x="1317" y="95"/>
                    <a:pt x="1332" y="110"/>
                    <a:pt x="1353" y="110"/>
                  </a:cubicBezTo>
                  <a:cubicBezTo>
                    <a:pt x="1369" y="110"/>
                    <a:pt x="1381" y="101"/>
                    <a:pt x="1384" y="90"/>
                  </a:cubicBezTo>
                  <a:cubicBezTo>
                    <a:pt x="1372" y="83"/>
                    <a:pt x="1372" y="83"/>
                    <a:pt x="1372" y="83"/>
                  </a:cubicBezTo>
                  <a:cubicBezTo>
                    <a:pt x="1369" y="93"/>
                    <a:pt x="1362" y="96"/>
                    <a:pt x="1353" y="96"/>
                  </a:cubicBezTo>
                  <a:cubicBezTo>
                    <a:pt x="1342" y="96"/>
                    <a:pt x="1333" y="88"/>
                    <a:pt x="1332" y="72"/>
                  </a:cubicBezTo>
                  <a:cubicBezTo>
                    <a:pt x="1386" y="72"/>
                    <a:pt x="1386" y="72"/>
                    <a:pt x="1386" y="72"/>
                  </a:cubicBezTo>
                  <a:cubicBezTo>
                    <a:pt x="1386" y="68"/>
                    <a:pt x="1386" y="68"/>
                    <a:pt x="1386" y="68"/>
                  </a:cubicBezTo>
                  <a:cubicBezTo>
                    <a:pt x="1387" y="47"/>
                    <a:pt x="1375" y="30"/>
                    <a:pt x="1353" y="30"/>
                  </a:cubicBezTo>
                  <a:moveTo>
                    <a:pt x="1271" y="43"/>
                  </a:moveTo>
                  <a:cubicBezTo>
                    <a:pt x="1282" y="43"/>
                    <a:pt x="1289" y="51"/>
                    <a:pt x="1290" y="61"/>
                  </a:cubicBezTo>
                  <a:cubicBezTo>
                    <a:pt x="1251" y="61"/>
                    <a:pt x="1251" y="61"/>
                    <a:pt x="1251" y="61"/>
                  </a:cubicBezTo>
                  <a:cubicBezTo>
                    <a:pt x="1253" y="50"/>
                    <a:pt x="1261" y="43"/>
                    <a:pt x="1271" y="43"/>
                  </a:cubicBezTo>
                  <a:moveTo>
                    <a:pt x="1272" y="30"/>
                  </a:moveTo>
                  <a:cubicBezTo>
                    <a:pt x="1250" y="30"/>
                    <a:pt x="1235" y="47"/>
                    <a:pt x="1235" y="70"/>
                  </a:cubicBezTo>
                  <a:cubicBezTo>
                    <a:pt x="1235" y="95"/>
                    <a:pt x="1251" y="110"/>
                    <a:pt x="1272" y="110"/>
                  </a:cubicBezTo>
                  <a:cubicBezTo>
                    <a:pt x="1287" y="110"/>
                    <a:pt x="1300" y="101"/>
                    <a:pt x="1303" y="90"/>
                  </a:cubicBezTo>
                  <a:cubicBezTo>
                    <a:pt x="1291" y="83"/>
                    <a:pt x="1291" y="83"/>
                    <a:pt x="1291" y="83"/>
                  </a:cubicBezTo>
                  <a:cubicBezTo>
                    <a:pt x="1288" y="93"/>
                    <a:pt x="1281" y="96"/>
                    <a:pt x="1272" y="96"/>
                  </a:cubicBezTo>
                  <a:cubicBezTo>
                    <a:pt x="1260" y="96"/>
                    <a:pt x="1251" y="88"/>
                    <a:pt x="1251" y="72"/>
                  </a:cubicBezTo>
                  <a:cubicBezTo>
                    <a:pt x="1305" y="72"/>
                    <a:pt x="1305" y="72"/>
                    <a:pt x="1305" y="72"/>
                  </a:cubicBezTo>
                  <a:cubicBezTo>
                    <a:pt x="1305" y="68"/>
                    <a:pt x="1305" y="68"/>
                    <a:pt x="1305" y="68"/>
                  </a:cubicBezTo>
                  <a:cubicBezTo>
                    <a:pt x="1305" y="47"/>
                    <a:pt x="1293" y="30"/>
                    <a:pt x="1272" y="30"/>
                  </a:cubicBezTo>
                  <a:moveTo>
                    <a:pt x="1182" y="96"/>
                  </a:moveTo>
                  <a:cubicBezTo>
                    <a:pt x="1170" y="96"/>
                    <a:pt x="1161" y="87"/>
                    <a:pt x="1161" y="70"/>
                  </a:cubicBezTo>
                  <a:cubicBezTo>
                    <a:pt x="1161" y="53"/>
                    <a:pt x="1170" y="44"/>
                    <a:pt x="1182" y="44"/>
                  </a:cubicBezTo>
                  <a:cubicBezTo>
                    <a:pt x="1194" y="44"/>
                    <a:pt x="1203" y="51"/>
                    <a:pt x="1204" y="66"/>
                  </a:cubicBezTo>
                  <a:cubicBezTo>
                    <a:pt x="1204" y="74"/>
                    <a:pt x="1204" y="74"/>
                    <a:pt x="1204" y="74"/>
                  </a:cubicBezTo>
                  <a:cubicBezTo>
                    <a:pt x="1203" y="89"/>
                    <a:pt x="1194" y="96"/>
                    <a:pt x="1182" y="96"/>
                  </a:cubicBezTo>
                  <a:moveTo>
                    <a:pt x="1204" y="4"/>
                  </a:moveTo>
                  <a:cubicBezTo>
                    <a:pt x="1204" y="42"/>
                    <a:pt x="1204" y="42"/>
                    <a:pt x="1204" y="42"/>
                  </a:cubicBezTo>
                  <a:cubicBezTo>
                    <a:pt x="1203" y="42"/>
                    <a:pt x="1203" y="42"/>
                    <a:pt x="1203" y="42"/>
                  </a:cubicBezTo>
                  <a:cubicBezTo>
                    <a:pt x="1199" y="35"/>
                    <a:pt x="1191" y="30"/>
                    <a:pt x="1180" y="30"/>
                  </a:cubicBezTo>
                  <a:cubicBezTo>
                    <a:pt x="1162" y="30"/>
                    <a:pt x="1146" y="45"/>
                    <a:pt x="1146" y="70"/>
                  </a:cubicBezTo>
                  <a:cubicBezTo>
                    <a:pt x="1146" y="95"/>
                    <a:pt x="1162" y="110"/>
                    <a:pt x="1180" y="110"/>
                  </a:cubicBezTo>
                  <a:cubicBezTo>
                    <a:pt x="1192" y="110"/>
                    <a:pt x="1199" y="105"/>
                    <a:pt x="1204" y="98"/>
                  </a:cubicBezTo>
                  <a:cubicBezTo>
                    <a:pt x="1204" y="98"/>
                    <a:pt x="1204" y="98"/>
                    <a:pt x="1204" y="98"/>
                  </a:cubicBezTo>
                  <a:cubicBezTo>
                    <a:pt x="1204" y="108"/>
                    <a:pt x="1204" y="108"/>
                    <a:pt x="1204" y="108"/>
                  </a:cubicBezTo>
                  <a:cubicBezTo>
                    <a:pt x="1220" y="108"/>
                    <a:pt x="1220" y="108"/>
                    <a:pt x="1220" y="108"/>
                  </a:cubicBezTo>
                  <a:cubicBezTo>
                    <a:pt x="1220" y="2"/>
                    <a:pt x="1220" y="2"/>
                    <a:pt x="1220" y="2"/>
                  </a:cubicBezTo>
                  <a:lnTo>
                    <a:pt x="1204" y="4"/>
                  </a:lnTo>
                  <a:close/>
                  <a:moveTo>
                    <a:pt x="1103" y="30"/>
                  </a:moveTo>
                  <a:cubicBezTo>
                    <a:pt x="1093" y="30"/>
                    <a:pt x="1085" y="36"/>
                    <a:pt x="1081" y="42"/>
                  </a:cubicBezTo>
                  <a:cubicBezTo>
                    <a:pt x="1079" y="42"/>
                    <a:pt x="1079" y="42"/>
                    <a:pt x="1079" y="42"/>
                  </a:cubicBezTo>
                  <a:cubicBezTo>
                    <a:pt x="1079" y="32"/>
                    <a:pt x="1079" y="32"/>
                    <a:pt x="1079" y="32"/>
                  </a:cubicBezTo>
                  <a:cubicBezTo>
                    <a:pt x="1065" y="32"/>
                    <a:pt x="1065" y="32"/>
                    <a:pt x="1065" y="32"/>
                  </a:cubicBezTo>
                  <a:cubicBezTo>
                    <a:pt x="1065" y="108"/>
                    <a:pt x="1065" y="108"/>
                    <a:pt x="1065" y="108"/>
                  </a:cubicBezTo>
                  <a:cubicBezTo>
                    <a:pt x="1080" y="108"/>
                    <a:pt x="1080" y="108"/>
                    <a:pt x="1080" y="108"/>
                  </a:cubicBezTo>
                  <a:cubicBezTo>
                    <a:pt x="1080" y="68"/>
                    <a:pt x="1080" y="68"/>
                    <a:pt x="1080" y="68"/>
                  </a:cubicBezTo>
                  <a:cubicBezTo>
                    <a:pt x="1080" y="59"/>
                    <a:pt x="1082" y="54"/>
                    <a:pt x="1084" y="51"/>
                  </a:cubicBezTo>
                  <a:cubicBezTo>
                    <a:pt x="1088" y="46"/>
                    <a:pt x="1094" y="44"/>
                    <a:pt x="1100" y="44"/>
                  </a:cubicBezTo>
                  <a:cubicBezTo>
                    <a:pt x="1110" y="44"/>
                    <a:pt x="1115" y="49"/>
                    <a:pt x="1115" y="63"/>
                  </a:cubicBezTo>
                  <a:cubicBezTo>
                    <a:pt x="1115" y="108"/>
                    <a:pt x="1115" y="108"/>
                    <a:pt x="1115" y="108"/>
                  </a:cubicBezTo>
                  <a:cubicBezTo>
                    <a:pt x="1130" y="108"/>
                    <a:pt x="1130" y="108"/>
                    <a:pt x="1130" y="108"/>
                  </a:cubicBezTo>
                  <a:cubicBezTo>
                    <a:pt x="1130" y="58"/>
                    <a:pt x="1130" y="58"/>
                    <a:pt x="1130" y="58"/>
                  </a:cubicBezTo>
                  <a:cubicBezTo>
                    <a:pt x="1130" y="37"/>
                    <a:pt x="1118" y="30"/>
                    <a:pt x="1103" y="30"/>
                  </a:cubicBezTo>
                  <a:moveTo>
                    <a:pt x="1028" y="32"/>
                  </a:moveTo>
                  <a:cubicBezTo>
                    <a:pt x="1028" y="73"/>
                    <a:pt x="1028" y="73"/>
                    <a:pt x="1028" y="73"/>
                  </a:cubicBezTo>
                  <a:cubicBezTo>
                    <a:pt x="1028" y="81"/>
                    <a:pt x="1027" y="86"/>
                    <a:pt x="1024" y="90"/>
                  </a:cubicBezTo>
                  <a:cubicBezTo>
                    <a:pt x="1020" y="94"/>
                    <a:pt x="1014" y="97"/>
                    <a:pt x="1008" y="97"/>
                  </a:cubicBezTo>
                  <a:cubicBezTo>
                    <a:pt x="998" y="97"/>
                    <a:pt x="993" y="92"/>
                    <a:pt x="993" y="78"/>
                  </a:cubicBezTo>
                  <a:cubicBezTo>
                    <a:pt x="993" y="32"/>
                    <a:pt x="993" y="32"/>
                    <a:pt x="993" y="32"/>
                  </a:cubicBezTo>
                  <a:cubicBezTo>
                    <a:pt x="978" y="32"/>
                    <a:pt x="978" y="32"/>
                    <a:pt x="978" y="32"/>
                  </a:cubicBezTo>
                  <a:cubicBezTo>
                    <a:pt x="978" y="83"/>
                    <a:pt x="978" y="83"/>
                    <a:pt x="978" y="83"/>
                  </a:cubicBezTo>
                  <a:cubicBezTo>
                    <a:pt x="978" y="104"/>
                    <a:pt x="990" y="110"/>
                    <a:pt x="1005" y="110"/>
                  </a:cubicBezTo>
                  <a:cubicBezTo>
                    <a:pt x="1015" y="110"/>
                    <a:pt x="1023" y="105"/>
                    <a:pt x="1028" y="99"/>
                  </a:cubicBezTo>
                  <a:cubicBezTo>
                    <a:pt x="1029" y="99"/>
                    <a:pt x="1029" y="99"/>
                    <a:pt x="1029" y="99"/>
                  </a:cubicBezTo>
                  <a:cubicBezTo>
                    <a:pt x="1030" y="108"/>
                    <a:pt x="1030" y="108"/>
                    <a:pt x="1030" y="108"/>
                  </a:cubicBezTo>
                  <a:cubicBezTo>
                    <a:pt x="1044" y="108"/>
                    <a:pt x="1044" y="108"/>
                    <a:pt x="1044" y="108"/>
                  </a:cubicBezTo>
                  <a:cubicBezTo>
                    <a:pt x="1044" y="32"/>
                    <a:pt x="1044" y="32"/>
                    <a:pt x="1044" y="32"/>
                  </a:cubicBezTo>
                  <a:lnTo>
                    <a:pt x="1028" y="32"/>
                  </a:lnTo>
                  <a:close/>
                  <a:moveTo>
                    <a:pt x="893" y="23"/>
                  </a:moveTo>
                  <a:cubicBezTo>
                    <a:pt x="907" y="23"/>
                    <a:pt x="907" y="23"/>
                    <a:pt x="907" y="23"/>
                  </a:cubicBezTo>
                  <a:cubicBezTo>
                    <a:pt x="935" y="23"/>
                    <a:pt x="945" y="35"/>
                    <a:pt x="945" y="58"/>
                  </a:cubicBezTo>
                  <a:cubicBezTo>
                    <a:pt x="945" y="82"/>
                    <a:pt x="935" y="94"/>
                    <a:pt x="907" y="94"/>
                  </a:cubicBezTo>
                  <a:cubicBezTo>
                    <a:pt x="893" y="94"/>
                    <a:pt x="893" y="94"/>
                    <a:pt x="893" y="94"/>
                  </a:cubicBezTo>
                  <a:lnTo>
                    <a:pt x="893" y="23"/>
                  </a:lnTo>
                  <a:close/>
                  <a:moveTo>
                    <a:pt x="907" y="9"/>
                  </a:moveTo>
                  <a:cubicBezTo>
                    <a:pt x="877" y="9"/>
                    <a:pt x="877" y="9"/>
                    <a:pt x="877" y="9"/>
                  </a:cubicBezTo>
                  <a:cubicBezTo>
                    <a:pt x="877" y="108"/>
                    <a:pt x="877" y="108"/>
                    <a:pt x="877" y="108"/>
                  </a:cubicBezTo>
                  <a:cubicBezTo>
                    <a:pt x="907" y="108"/>
                    <a:pt x="907" y="108"/>
                    <a:pt x="907" y="108"/>
                  </a:cubicBezTo>
                  <a:cubicBezTo>
                    <a:pt x="944" y="108"/>
                    <a:pt x="961" y="89"/>
                    <a:pt x="961" y="58"/>
                  </a:cubicBezTo>
                  <a:cubicBezTo>
                    <a:pt x="961" y="28"/>
                    <a:pt x="944" y="9"/>
                    <a:pt x="907" y="9"/>
                  </a:cubicBezTo>
                  <a:moveTo>
                    <a:pt x="822" y="14"/>
                  </a:moveTo>
                  <a:cubicBezTo>
                    <a:pt x="826" y="14"/>
                    <a:pt x="829" y="15"/>
                    <a:pt x="832" y="16"/>
                  </a:cubicBezTo>
                  <a:cubicBezTo>
                    <a:pt x="832" y="2"/>
                    <a:pt x="832" y="2"/>
                    <a:pt x="832" y="2"/>
                  </a:cubicBezTo>
                  <a:cubicBezTo>
                    <a:pt x="829" y="1"/>
                    <a:pt x="826" y="1"/>
                    <a:pt x="821" y="1"/>
                  </a:cubicBezTo>
                  <a:cubicBezTo>
                    <a:pt x="808" y="1"/>
                    <a:pt x="793" y="7"/>
                    <a:pt x="793" y="29"/>
                  </a:cubicBezTo>
                  <a:cubicBezTo>
                    <a:pt x="793" y="32"/>
                    <a:pt x="793" y="32"/>
                    <a:pt x="793" y="32"/>
                  </a:cubicBezTo>
                  <a:cubicBezTo>
                    <a:pt x="781" y="32"/>
                    <a:pt x="781" y="32"/>
                    <a:pt x="781" y="32"/>
                  </a:cubicBezTo>
                  <a:cubicBezTo>
                    <a:pt x="781" y="45"/>
                    <a:pt x="781" y="45"/>
                    <a:pt x="781" y="45"/>
                  </a:cubicBezTo>
                  <a:cubicBezTo>
                    <a:pt x="793" y="45"/>
                    <a:pt x="793" y="45"/>
                    <a:pt x="793" y="45"/>
                  </a:cubicBezTo>
                  <a:cubicBezTo>
                    <a:pt x="793" y="108"/>
                    <a:pt x="793" y="108"/>
                    <a:pt x="793" y="108"/>
                  </a:cubicBezTo>
                  <a:cubicBezTo>
                    <a:pt x="808" y="108"/>
                    <a:pt x="808" y="108"/>
                    <a:pt x="808" y="108"/>
                  </a:cubicBezTo>
                  <a:cubicBezTo>
                    <a:pt x="808" y="45"/>
                    <a:pt x="808" y="45"/>
                    <a:pt x="808" y="45"/>
                  </a:cubicBezTo>
                  <a:cubicBezTo>
                    <a:pt x="829" y="45"/>
                    <a:pt x="829" y="45"/>
                    <a:pt x="829" y="45"/>
                  </a:cubicBezTo>
                  <a:cubicBezTo>
                    <a:pt x="829" y="32"/>
                    <a:pt x="829" y="32"/>
                    <a:pt x="829" y="32"/>
                  </a:cubicBezTo>
                  <a:cubicBezTo>
                    <a:pt x="808" y="32"/>
                    <a:pt x="808" y="32"/>
                    <a:pt x="808" y="32"/>
                  </a:cubicBezTo>
                  <a:cubicBezTo>
                    <a:pt x="808" y="30"/>
                    <a:pt x="808" y="30"/>
                    <a:pt x="808" y="30"/>
                  </a:cubicBezTo>
                  <a:cubicBezTo>
                    <a:pt x="808" y="19"/>
                    <a:pt x="813" y="14"/>
                    <a:pt x="822" y="14"/>
                  </a:cubicBezTo>
                  <a:moveTo>
                    <a:pt x="757" y="70"/>
                  </a:moveTo>
                  <a:cubicBezTo>
                    <a:pt x="757" y="87"/>
                    <a:pt x="749" y="96"/>
                    <a:pt x="735" y="96"/>
                  </a:cubicBezTo>
                  <a:cubicBezTo>
                    <a:pt x="722" y="96"/>
                    <a:pt x="714" y="87"/>
                    <a:pt x="714" y="70"/>
                  </a:cubicBezTo>
                  <a:cubicBezTo>
                    <a:pt x="714" y="53"/>
                    <a:pt x="722" y="44"/>
                    <a:pt x="735" y="44"/>
                  </a:cubicBezTo>
                  <a:cubicBezTo>
                    <a:pt x="749" y="44"/>
                    <a:pt x="757" y="53"/>
                    <a:pt x="757" y="70"/>
                  </a:cubicBezTo>
                  <a:moveTo>
                    <a:pt x="772" y="70"/>
                  </a:moveTo>
                  <a:cubicBezTo>
                    <a:pt x="772" y="46"/>
                    <a:pt x="757" y="30"/>
                    <a:pt x="735" y="30"/>
                  </a:cubicBezTo>
                  <a:cubicBezTo>
                    <a:pt x="713" y="30"/>
                    <a:pt x="698" y="46"/>
                    <a:pt x="698" y="70"/>
                  </a:cubicBezTo>
                  <a:cubicBezTo>
                    <a:pt x="698" y="94"/>
                    <a:pt x="713" y="110"/>
                    <a:pt x="735" y="110"/>
                  </a:cubicBezTo>
                  <a:cubicBezTo>
                    <a:pt x="757" y="110"/>
                    <a:pt x="772" y="94"/>
                    <a:pt x="772" y="70"/>
                  </a:cubicBezTo>
                  <a:moveTo>
                    <a:pt x="657" y="32"/>
                  </a:moveTo>
                  <a:cubicBezTo>
                    <a:pt x="641" y="32"/>
                    <a:pt x="641" y="32"/>
                    <a:pt x="641" y="32"/>
                  </a:cubicBezTo>
                  <a:cubicBezTo>
                    <a:pt x="620" y="92"/>
                    <a:pt x="620" y="92"/>
                    <a:pt x="620" y="92"/>
                  </a:cubicBezTo>
                  <a:cubicBezTo>
                    <a:pt x="600" y="32"/>
                    <a:pt x="600" y="32"/>
                    <a:pt x="600" y="32"/>
                  </a:cubicBezTo>
                  <a:cubicBezTo>
                    <a:pt x="582" y="32"/>
                    <a:pt x="582" y="32"/>
                    <a:pt x="582" y="32"/>
                  </a:cubicBezTo>
                  <a:cubicBezTo>
                    <a:pt x="612" y="109"/>
                    <a:pt x="612" y="109"/>
                    <a:pt x="612" y="109"/>
                  </a:cubicBezTo>
                  <a:cubicBezTo>
                    <a:pt x="601" y="137"/>
                    <a:pt x="601" y="137"/>
                    <a:pt x="601" y="137"/>
                  </a:cubicBezTo>
                  <a:cubicBezTo>
                    <a:pt x="617" y="137"/>
                    <a:pt x="617" y="137"/>
                    <a:pt x="617" y="137"/>
                  </a:cubicBezTo>
                  <a:lnTo>
                    <a:pt x="657" y="32"/>
                  </a:lnTo>
                  <a:close/>
                  <a:moveTo>
                    <a:pt x="557" y="80"/>
                  </a:moveTo>
                  <a:cubicBezTo>
                    <a:pt x="557" y="45"/>
                    <a:pt x="557" y="45"/>
                    <a:pt x="557" y="45"/>
                  </a:cubicBezTo>
                  <a:cubicBezTo>
                    <a:pt x="576" y="45"/>
                    <a:pt x="576" y="45"/>
                    <a:pt x="576" y="45"/>
                  </a:cubicBezTo>
                  <a:cubicBezTo>
                    <a:pt x="576" y="32"/>
                    <a:pt x="576" y="32"/>
                    <a:pt x="576" y="32"/>
                  </a:cubicBezTo>
                  <a:cubicBezTo>
                    <a:pt x="557" y="32"/>
                    <a:pt x="557" y="32"/>
                    <a:pt x="557" y="32"/>
                  </a:cubicBezTo>
                  <a:cubicBezTo>
                    <a:pt x="557" y="12"/>
                    <a:pt x="557" y="12"/>
                    <a:pt x="557" y="12"/>
                  </a:cubicBezTo>
                  <a:cubicBezTo>
                    <a:pt x="542" y="14"/>
                    <a:pt x="542" y="14"/>
                    <a:pt x="542" y="14"/>
                  </a:cubicBezTo>
                  <a:cubicBezTo>
                    <a:pt x="542" y="32"/>
                    <a:pt x="542" y="32"/>
                    <a:pt x="542" y="32"/>
                  </a:cubicBezTo>
                  <a:cubicBezTo>
                    <a:pt x="532" y="32"/>
                    <a:pt x="532" y="32"/>
                    <a:pt x="532" y="32"/>
                  </a:cubicBezTo>
                  <a:cubicBezTo>
                    <a:pt x="532" y="45"/>
                    <a:pt x="532" y="45"/>
                    <a:pt x="532" y="45"/>
                  </a:cubicBezTo>
                  <a:cubicBezTo>
                    <a:pt x="542" y="45"/>
                    <a:pt x="542" y="45"/>
                    <a:pt x="542" y="45"/>
                  </a:cubicBezTo>
                  <a:cubicBezTo>
                    <a:pt x="542" y="81"/>
                    <a:pt x="542" y="81"/>
                    <a:pt x="542" y="81"/>
                  </a:cubicBezTo>
                  <a:cubicBezTo>
                    <a:pt x="542" y="103"/>
                    <a:pt x="556" y="109"/>
                    <a:pt x="569" y="109"/>
                  </a:cubicBezTo>
                  <a:cubicBezTo>
                    <a:pt x="573" y="109"/>
                    <a:pt x="577" y="109"/>
                    <a:pt x="579" y="108"/>
                  </a:cubicBezTo>
                  <a:cubicBezTo>
                    <a:pt x="579" y="94"/>
                    <a:pt x="579" y="94"/>
                    <a:pt x="579" y="94"/>
                  </a:cubicBezTo>
                  <a:cubicBezTo>
                    <a:pt x="577" y="95"/>
                    <a:pt x="573" y="96"/>
                    <a:pt x="570" y="96"/>
                  </a:cubicBezTo>
                  <a:cubicBezTo>
                    <a:pt x="562" y="96"/>
                    <a:pt x="557" y="91"/>
                    <a:pt x="557" y="80"/>
                  </a:cubicBezTo>
                  <a:moveTo>
                    <a:pt x="519" y="32"/>
                  </a:moveTo>
                  <a:cubicBezTo>
                    <a:pt x="504" y="32"/>
                    <a:pt x="504" y="32"/>
                    <a:pt x="504" y="32"/>
                  </a:cubicBezTo>
                  <a:cubicBezTo>
                    <a:pt x="504" y="108"/>
                    <a:pt x="504" y="108"/>
                    <a:pt x="504" y="108"/>
                  </a:cubicBezTo>
                  <a:cubicBezTo>
                    <a:pt x="519" y="108"/>
                    <a:pt x="519" y="108"/>
                    <a:pt x="519" y="108"/>
                  </a:cubicBezTo>
                  <a:lnTo>
                    <a:pt x="519" y="32"/>
                  </a:lnTo>
                  <a:close/>
                  <a:moveTo>
                    <a:pt x="521" y="10"/>
                  </a:moveTo>
                  <a:cubicBezTo>
                    <a:pt x="521" y="4"/>
                    <a:pt x="517" y="0"/>
                    <a:pt x="511" y="0"/>
                  </a:cubicBezTo>
                  <a:cubicBezTo>
                    <a:pt x="506" y="0"/>
                    <a:pt x="501" y="4"/>
                    <a:pt x="501" y="10"/>
                  </a:cubicBezTo>
                  <a:cubicBezTo>
                    <a:pt x="501" y="15"/>
                    <a:pt x="506" y="19"/>
                    <a:pt x="511" y="19"/>
                  </a:cubicBezTo>
                  <a:cubicBezTo>
                    <a:pt x="517" y="19"/>
                    <a:pt x="521" y="15"/>
                    <a:pt x="521" y="10"/>
                  </a:cubicBezTo>
                  <a:moveTo>
                    <a:pt x="436" y="85"/>
                  </a:moveTo>
                  <a:cubicBezTo>
                    <a:pt x="428" y="94"/>
                    <a:pt x="428" y="94"/>
                    <a:pt x="428" y="94"/>
                  </a:cubicBezTo>
                  <a:cubicBezTo>
                    <a:pt x="433" y="102"/>
                    <a:pt x="443" y="110"/>
                    <a:pt x="458" y="110"/>
                  </a:cubicBezTo>
                  <a:cubicBezTo>
                    <a:pt x="475" y="110"/>
                    <a:pt x="487" y="101"/>
                    <a:pt x="487" y="86"/>
                  </a:cubicBezTo>
                  <a:cubicBezTo>
                    <a:pt x="487" y="72"/>
                    <a:pt x="476" y="66"/>
                    <a:pt x="462" y="63"/>
                  </a:cubicBezTo>
                  <a:cubicBezTo>
                    <a:pt x="453" y="60"/>
                    <a:pt x="445" y="58"/>
                    <a:pt x="445" y="51"/>
                  </a:cubicBezTo>
                  <a:cubicBezTo>
                    <a:pt x="445" y="47"/>
                    <a:pt x="450" y="43"/>
                    <a:pt x="458" y="43"/>
                  </a:cubicBezTo>
                  <a:cubicBezTo>
                    <a:pt x="466" y="43"/>
                    <a:pt x="474" y="48"/>
                    <a:pt x="478" y="53"/>
                  </a:cubicBezTo>
                  <a:cubicBezTo>
                    <a:pt x="486" y="42"/>
                    <a:pt x="486" y="42"/>
                    <a:pt x="486" y="42"/>
                  </a:cubicBezTo>
                  <a:cubicBezTo>
                    <a:pt x="480" y="35"/>
                    <a:pt x="470" y="30"/>
                    <a:pt x="458" y="30"/>
                  </a:cubicBezTo>
                  <a:cubicBezTo>
                    <a:pt x="442" y="30"/>
                    <a:pt x="431" y="39"/>
                    <a:pt x="431" y="53"/>
                  </a:cubicBezTo>
                  <a:cubicBezTo>
                    <a:pt x="431" y="67"/>
                    <a:pt x="442" y="72"/>
                    <a:pt x="456" y="76"/>
                  </a:cubicBezTo>
                  <a:cubicBezTo>
                    <a:pt x="467" y="78"/>
                    <a:pt x="472" y="81"/>
                    <a:pt x="472" y="88"/>
                  </a:cubicBezTo>
                  <a:cubicBezTo>
                    <a:pt x="472" y="94"/>
                    <a:pt x="467" y="97"/>
                    <a:pt x="458" y="97"/>
                  </a:cubicBezTo>
                  <a:cubicBezTo>
                    <a:pt x="448" y="97"/>
                    <a:pt x="440" y="91"/>
                    <a:pt x="436" y="85"/>
                  </a:cubicBezTo>
                  <a:moveTo>
                    <a:pt x="417" y="30"/>
                  </a:moveTo>
                  <a:cubicBezTo>
                    <a:pt x="409" y="30"/>
                    <a:pt x="401" y="35"/>
                    <a:pt x="397" y="44"/>
                  </a:cubicBezTo>
                  <a:cubicBezTo>
                    <a:pt x="396" y="44"/>
                    <a:pt x="396" y="44"/>
                    <a:pt x="396" y="44"/>
                  </a:cubicBezTo>
                  <a:cubicBezTo>
                    <a:pt x="396" y="33"/>
                    <a:pt x="396" y="33"/>
                    <a:pt x="396" y="33"/>
                  </a:cubicBezTo>
                  <a:cubicBezTo>
                    <a:pt x="381" y="33"/>
                    <a:pt x="381" y="33"/>
                    <a:pt x="381" y="33"/>
                  </a:cubicBezTo>
                  <a:cubicBezTo>
                    <a:pt x="381" y="108"/>
                    <a:pt x="381" y="108"/>
                    <a:pt x="381" y="108"/>
                  </a:cubicBezTo>
                  <a:cubicBezTo>
                    <a:pt x="397" y="108"/>
                    <a:pt x="397" y="108"/>
                    <a:pt x="397" y="108"/>
                  </a:cubicBezTo>
                  <a:cubicBezTo>
                    <a:pt x="397" y="65"/>
                    <a:pt x="397" y="65"/>
                    <a:pt x="397" y="65"/>
                  </a:cubicBezTo>
                  <a:cubicBezTo>
                    <a:pt x="397" y="52"/>
                    <a:pt x="405" y="45"/>
                    <a:pt x="416" y="45"/>
                  </a:cubicBezTo>
                  <a:cubicBezTo>
                    <a:pt x="418" y="45"/>
                    <a:pt x="420" y="45"/>
                    <a:pt x="421" y="46"/>
                  </a:cubicBezTo>
                  <a:cubicBezTo>
                    <a:pt x="422" y="31"/>
                    <a:pt x="422" y="31"/>
                    <a:pt x="422" y="31"/>
                  </a:cubicBezTo>
                  <a:cubicBezTo>
                    <a:pt x="421" y="31"/>
                    <a:pt x="420" y="30"/>
                    <a:pt x="417" y="30"/>
                  </a:cubicBezTo>
                  <a:moveTo>
                    <a:pt x="331" y="43"/>
                  </a:moveTo>
                  <a:cubicBezTo>
                    <a:pt x="342" y="43"/>
                    <a:pt x="348" y="51"/>
                    <a:pt x="349" y="61"/>
                  </a:cubicBezTo>
                  <a:cubicBezTo>
                    <a:pt x="311" y="61"/>
                    <a:pt x="311" y="61"/>
                    <a:pt x="311" y="61"/>
                  </a:cubicBezTo>
                  <a:cubicBezTo>
                    <a:pt x="313" y="50"/>
                    <a:pt x="321" y="43"/>
                    <a:pt x="331" y="43"/>
                  </a:cubicBezTo>
                  <a:moveTo>
                    <a:pt x="332" y="30"/>
                  </a:moveTo>
                  <a:cubicBezTo>
                    <a:pt x="310" y="30"/>
                    <a:pt x="295" y="47"/>
                    <a:pt x="295" y="70"/>
                  </a:cubicBezTo>
                  <a:cubicBezTo>
                    <a:pt x="295" y="95"/>
                    <a:pt x="311" y="110"/>
                    <a:pt x="332" y="110"/>
                  </a:cubicBezTo>
                  <a:cubicBezTo>
                    <a:pt x="347" y="110"/>
                    <a:pt x="360" y="101"/>
                    <a:pt x="363" y="90"/>
                  </a:cubicBezTo>
                  <a:cubicBezTo>
                    <a:pt x="351" y="83"/>
                    <a:pt x="351" y="83"/>
                    <a:pt x="351" y="83"/>
                  </a:cubicBezTo>
                  <a:cubicBezTo>
                    <a:pt x="347" y="93"/>
                    <a:pt x="340" y="96"/>
                    <a:pt x="332" y="96"/>
                  </a:cubicBezTo>
                  <a:cubicBezTo>
                    <a:pt x="320" y="96"/>
                    <a:pt x="311" y="88"/>
                    <a:pt x="310" y="72"/>
                  </a:cubicBezTo>
                  <a:cubicBezTo>
                    <a:pt x="365" y="72"/>
                    <a:pt x="365" y="72"/>
                    <a:pt x="365" y="72"/>
                  </a:cubicBezTo>
                  <a:cubicBezTo>
                    <a:pt x="365" y="68"/>
                    <a:pt x="365" y="68"/>
                    <a:pt x="365" y="68"/>
                  </a:cubicBezTo>
                  <a:cubicBezTo>
                    <a:pt x="365" y="47"/>
                    <a:pt x="353" y="30"/>
                    <a:pt x="332" y="30"/>
                  </a:cubicBezTo>
                  <a:moveTo>
                    <a:pt x="274" y="32"/>
                  </a:moveTo>
                  <a:cubicBezTo>
                    <a:pt x="253" y="92"/>
                    <a:pt x="253" y="92"/>
                    <a:pt x="253" y="92"/>
                  </a:cubicBezTo>
                  <a:cubicBezTo>
                    <a:pt x="233" y="32"/>
                    <a:pt x="233" y="32"/>
                    <a:pt x="233" y="32"/>
                  </a:cubicBezTo>
                  <a:cubicBezTo>
                    <a:pt x="215" y="32"/>
                    <a:pt x="215" y="32"/>
                    <a:pt x="215" y="32"/>
                  </a:cubicBezTo>
                  <a:cubicBezTo>
                    <a:pt x="244" y="108"/>
                    <a:pt x="244" y="108"/>
                    <a:pt x="244" y="108"/>
                  </a:cubicBezTo>
                  <a:cubicBezTo>
                    <a:pt x="261" y="108"/>
                    <a:pt x="261" y="108"/>
                    <a:pt x="261" y="108"/>
                  </a:cubicBezTo>
                  <a:cubicBezTo>
                    <a:pt x="290" y="32"/>
                    <a:pt x="290" y="32"/>
                    <a:pt x="290" y="32"/>
                  </a:cubicBezTo>
                  <a:lnTo>
                    <a:pt x="274" y="32"/>
                  </a:lnTo>
                  <a:close/>
                  <a:moveTo>
                    <a:pt x="202" y="32"/>
                  </a:moveTo>
                  <a:cubicBezTo>
                    <a:pt x="187" y="32"/>
                    <a:pt x="187" y="32"/>
                    <a:pt x="187" y="32"/>
                  </a:cubicBezTo>
                  <a:cubicBezTo>
                    <a:pt x="187" y="108"/>
                    <a:pt x="187" y="108"/>
                    <a:pt x="187" y="108"/>
                  </a:cubicBezTo>
                  <a:cubicBezTo>
                    <a:pt x="202" y="108"/>
                    <a:pt x="202" y="108"/>
                    <a:pt x="202" y="108"/>
                  </a:cubicBezTo>
                  <a:lnTo>
                    <a:pt x="202" y="32"/>
                  </a:lnTo>
                  <a:close/>
                  <a:moveTo>
                    <a:pt x="205" y="10"/>
                  </a:moveTo>
                  <a:cubicBezTo>
                    <a:pt x="205" y="4"/>
                    <a:pt x="200" y="0"/>
                    <a:pt x="195" y="0"/>
                  </a:cubicBezTo>
                  <a:cubicBezTo>
                    <a:pt x="189" y="0"/>
                    <a:pt x="185" y="4"/>
                    <a:pt x="185" y="10"/>
                  </a:cubicBezTo>
                  <a:cubicBezTo>
                    <a:pt x="185" y="15"/>
                    <a:pt x="189" y="19"/>
                    <a:pt x="195" y="19"/>
                  </a:cubicBezTo>
                  <a:cubicBezTo>
                    <a:pt x="200" y="19"/>
                    <a:pt x="205" y="15"/>
                    <a:pt x="205" y="10"/>
                  </a:cubicBezTo>
                  <a:moveTo>
                    <a:pt x="140" y="30"/>
                  </a:moveTo>
                  <a:cubicBezTo>
                    <a:pt x="129" y="30"/>
                    <a:pt x="121" y="36"/>
                    <a:pt x="117" y="42"/>
                  </a:cubicBezTo>
                  <a:cubicBezTo>
                    <a:pt x="115" y="42"/>
                    <a:pt x="115" y="42"/>
                    <a:pt x="115" y="42"/>
                  </a:cubicBezTo>
                  <a:cubicBezTo>
                    <a:pt x="115" y="32"/>
                    <a:pt x="115" y="32"/>
                    <a:pt x="115" y="32"/>
                  </a:cubicBezTo>
                  <a:cubicBezTo>
                    <a:pt x="101" y="32"/>
                    <a:pt x="101" y="32"/>
                    <a:pt x="101" y="32"/>
                  </a:cubicBezTo>
                  <a:cubicBezTo>
                    <a:pt x="101" y="108"/>
                    <a:pt x="101" y="108"/>
                    <a:pt x="101" y="108"/>
                  </a:cubicBezTo>
                  <a:cubicBezTo>
                    <a:pt x="116" y="108"/>
                    <a:pt x="116" y="108"/>
                    <a:pt x="116" y="108"/>
                  </a:cubicBezTo>
                  <a:cubicBezTo>
                    <a:pt x="116" y="68"/>
                    <a:pt x="116" y="68"/>
                    <a:pt x="116" y="68"/>
                  </a:cubicBezTo>
                  <a:cubicBezTo>
                    <a:pt x="116" y="59"/>
                    <a:pt x="118" y="54"/>
                    <a:pt x="121" y="51"/>
                  </a:cubicBezTo>
                  <a:cubicBezTo>
                    <a:pt x="125" y="46"/>
                    <a:pt x="130" y="44"/>
                    <a:pt x="136" y="44"/>
                  </a:cubicBezTo>
                  <a:cubicBezTo>
                    <a:pt x="146" y="44"/>
                    <a:pt x="151" y="49"/>
                    <a:pt x="151" y="63"/>
                  </a:cubicBezTo>
                  <a:cubicBezTo>
                    <a:pt x="151" y="108"/>
                    <a:pt x="151" y="108"/>
                    <a:pt x="151" y="108"/>
                  </a:cubicBezTo>
                  <a:cubicBezTo>
                    <a:pt x="167" y="108"/>
                    <a:pt x="167" y="108"/>
                    <a:pt x="167" y="108"/>
                  </a:cubicBezTo>
                  <a:cubicBezTo>
                    <a:pt x="167" y="58"/>
                    <a:pt x="167" y="58"/>
                    <a:pt x="167" y="58"/>
                  </a:cubicBezTo>
                  <a:cubicBezTo>
                    <a:pt x="167" y="37"/>
                    <a:pt x="154" y="30"/>
                    <a:pt x="140" y="30"/>
                  </a:cubicBezTo>
                  <a:moveTo>
                    <a:pt x="16" y="69"/>
                  </a:moveTo>
                  <a:cubicBezTo>
                    <a:pt x="17" y="9"/>
                    <a:pt x="17" y="9"/>
                    <a:pt x="17" y="9"/>
                  </a:cubicBezTo>
                  <a:cubicBezTo>
                    <a:pt x="0" y="9"/>
                    <a:pt x="0" y="9"/>
                    <a:pt x="0" y="9"/>
                  </a:cubicBezTo>
                  <a:cubicBezTo>
                    <a:pt x="0" y="69"/>
                    <a:pt x="0" y="69"/>
                    <a:pt x="0" y="69"/>
                  </a:cubicBezTo>
                  <a:cubicBezTo>
                    <a:pt x="0" y="95"/>
                    <a:pt x="13" y="111"/>
                    <a:pt x="40" y="111"/>
                  </a:cubicBezTo>
                  <a:cubicBezTo>
                    <a:pt x="66" y="111"/>
                    <a:pt x="79" y="96"/>
                    <a:pt x="79" y="69"/>
                  </a:cubicBezTo>
                  <a:cubicBezTo>
                    <a:pt x="79" y="9"/>
                    <a:pt x="79" y="9"/>
                    <a:pt x="79" y="9"/>
                  </a:cubicBezTo>
                  <a:cubicBezTo>
                    <a:pt x="63" y="9"/>
                    <a:pt x="63" y="9"/>
                    <a:pt x="63" y="9"/>
                  </a:cubicBezTo>
                  <a:cubicBezTo>
                    <a:pt x="63" y="69"/>
                    <a:pt x="63" y="69"/>
                    <a:pt x="63" y="69"/>
                  </a:cubicBezTo>
                  <a:cubicBezTo>
                    <a:pt x="63" y="87"/>
                    <a:pt x="57" y="97"/>
                    <a:pt x="40"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27" name="Freeform 6"/>
            <p:cNvSpPr>
              <a:spLocks noEditPoints="1"/>
            </p:cNvSpPr>
            <p:nvPr userDrawn="1"/>
          </p:nvSpPr>
          <p:spPr bwMode="auto">
            <a:xfrm>
              <a:off x="3322" y="1740"/>
              <a:ext cx="3158" cy="285"/>
            </a:xfrm>
            <a:custGeom>
              <a:avLst/>
              <a:gdLst>
                <a:gd name="T0" fmla="*/ 1471 w 1537"/>
                <a:gd name="T1" fmla="*/ 33 h 138"/>
                <a:gd name="T2" fmla="*/ 1507 w 1537"/>
                <a:gd name="T3" fmla="*/ 45 h 138"/>
                <a:gd name="T4" fmla="*/ 1510 w 1537"/>
                <a:gd name="T5" fmla="*/ 31 h 138"/>
                <a:gd name="T6" fmla="*/ 1413 w 1537"/>
                <a:gd name="T7" fmla="*/ 97 h 138"/>
                <a:gd name="T8" fmla="*/ 1377 w 1537"/>
                <a:gd name="T9" fmla="*/ 71 h 138"/>
                <a:gd name="T10" fmla="*/ 1387 w 1537"/>
                <a:gd name="T11" fmla="*/ 113 h 138"/>
                <a:gd name="T12" fmla="*/ 1436 w 1537"/>
                <a:gd name="T13" fmla="*/ 33 h 138"/>
                <a:gd name="T14" fmla="*/ 1361 w 1537"/>
                <a:gd name="T15" fmla="*/ 33 h 138"/>
                <a:gd name="T16" fmla="*/ 1363 w 1537"/>
                <a:gd name="T17" fmla="*/ 10 h 138"/>
                <a:gd name="T18" fmla="*/ 1304 w 1537"/>
                <a:gd name="T19" fmla="*/ 63 h 138"/>
                <a:gd name="T20" fmla="*/ 1300 w 1537"/>
                <a:gd name="T21" fmla="*/ 31 h 138"/>
                <a:gd name="T22" fmla="*/ 1278 w 1537"/>
                <a:gd name="T23" fmla="*/ 85 h 138"/>
                <a:gd name="T24" fmla="*/ 1225 w 1537"/>
                <a:gd name="T25" fmla="*/ 31 h 138"/>
                <a:gd name="T26" fmla="*/ 1225 w 1537"/>
                <a:gd name="T27" fmla="*/ 97 h 138"/>
                <a:gd name="T28" fmla="*/ 1109 w 1537"/>
                <a:gd name="T29" fmla="*/ 23 h 138"/>
                <a:gd name="T30" fmla="*/ 1109 w 1537"/>
                <a:gd name="T31" fmla="*/ 23 h 138"/>
                <a:gd name="T32" fmla="*/ 1176 w 1537"/>
                <a:gd name="T33" fmla="*/ 59 h 138"/>
                <a:gd name="T34" fmla="*/ 1010 w 1537"/>
                <a:gd name="T35" fmla="*/ 90 h 138"/>
                <a:gd name="T36" fmla="*/ 992 w 1537"/>
                <a:gd name="T37" fmla="*/ 47 h 138"/>
                <a:gd name="T38" fmla="*/ 1025 w 1537"/>
                <a:gd name="T39" fmla="*/ 55 h 138"/>
                <a:gd name="T40" fmla="*/ 970 w 1537"/>
                <a:gd name="T41" fmla="*/ 32 h 138"/>
                <a:gd name="T42" fmla="*/ 1041 w 1537"/>
                <a:gd name="T43" fmla="*/ 110 h 138"/>
                <a:gd name="T44" fmla="*/ 888 w 1537"/>
                <a:gd name="T45" fmla="*/ 45 h 138"/>
                <a:gd name="T46" fmla="*/ 873 w 1537"/>
                <a:gd name="T47" fmla="*/ 14 h 138"/>
                <a:gd name="T48" fmla="*/ 873 w 1537"/>
                <a:gd name="T49" fmla="*/ 82 h 138"/>
                <a:gd name="T50" fmla="*/ 854 w 1537"/>
                <a:gd name="T51" fmla="*/ 31 h 138"/>
                <a:gd name="T52" fmla="*/ 818 w 1537"/>
                <a:gd name="T53" fmla="*/ 109 h 138"/>
                <a:gd name="T54" fmla="*/ 858 w 1537"/>
                <a:gd name="T55" fmla="*/ 32 h 138"/>
                <a:gd name="T56" fmla="*/ 742 w 1537"/>
                <a:gd name="T57" fmla="*/ 74 h 138"/>
                <a:gd name="T58" fmla="*/ 712 w 1537"/>
                <a:gd name="T59" fmla="*/ 109 h 138"/>
                <a:gd name="T60" fmla="*/ 667 w 1537"/>
                <a:gd name="T61" fmla="*/ 15 h 138"/>
                <a:gd name="T62" fmla="*/ 637 w 1537"/>
                <a:gd name="T63" fmla="*/ 33 h 138"/>
                <a:gd name="T64" fmla="*/ 653 w 1537"/>
                <a:gd name="T65" fmla="*/ 109 h 138"/>
                <a:gd name="T66" fmla="*/ 653 w 1537"/>
                <a:gd name="T67" fmla="*/ 31 h 138"/>
                <a:gd name="T68" fmla="*/ 579 w 1537"/>
                <a:gd name="T69" fmla="*/ 44 h 138"/>
                <a:gd name="T70" fmla="*/ 579 w 1537"/>
                <a:gd name="T71" fmla="*/ 110 h 138"/>
                <a:gd name="T72" fmla="*/ 464 w 1537"/>
                <a:gd name="T73" fmla="*/ 44 h 138"/>
                <a:gd name="T74" fmla="*/ 484 w 1537"/>
                <a:gd name="T75" fmla="*/ 84 h 138"/>
                <a:gd name="T76" fmla="*/ 464 w 1537"/>
                <a:gd name="T77" fmla="*/ 31 h 138"/>
                <a:gd name="T78" fmla="*/ 375 w 1537"/>
                <a:gd name="T79" fmla="*/ 97 h 138"/>
                <a:gd name="T80" fmla="*/ 338 w 1537"/>
                <a:gd name="T81" fmla="*/ 71 h 138"/>
                <a:gd name="T82" fmla="*/ 349 w 1537"/>
                <a:gd name="T83" fmla="*/ 113 h 138"/>
                <a:gd name="T84" fmla="*/ 398 w 1537"/>
                <a:gd name="T85" fmla="*/ 33 h 138"/>
                <a:gd name="T86" fmla="*/ 294 w 1537"/>
                <a:gd name="T87" fmla="*/ 31 h 138"/>
                <a:gd name="T88" fmla="*/ 294 w 1537"/>
                <a:gd name="T89" fmla="*/ 97 h 138"/>
                <a:gd name="T90" fmla="*/ 241 w 1537"/>
                <a:gd name="T91" fmla="*/ 109 h 138"/>
                <a:gd name="T92" fmla="*/ 206 w 1537"/>
                <a:gd name="T93" fmla="*/ 109 h 138"/>
                <a:gd name="T94" fmla="*/ 160 w 1537"/>
                <a:gd name="T95" fmla="*/ 71 h 138"/>
                <a:gd name="T96" fmla="*/ 175 w 1537"/>
                <a:gd name="T97" fmla="*/ 71 h 138"/>
                <a:gd name="T98" fmla="*/ 88 w 1537"/>
                <a:gd name="T99" fmla="*/ 80 h 138"/>
                <a:gd name="T100" fmla="*/ 73 w 1537"/>
                <a:gd name="T101" fmla="*/ 45 h 138"/>
                <a:gd name="T102" fmla="*/ 88 w 1537"/>
                <a:gd name="T103" fmla="*/ 8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7" h="138">
                  <a:moveTo>
                    <a:pt x="1510" y="31"/>
                  </a:moveTo>
                  <a:cubicBezTo>
                    <a:pt x="1500" y="31"/>
                    <a:pt x="1491" y="36"/>
                    <a:pt x="1487" y="43"/>
                  </a:cubicBezTo>
                  <a:cubicBezTo>
                    <a:pt x="1486" y="43"/>
                    <a:pt x="1486" y="43"/>
                    <a:pt x="1486" y="43"/>
                  </a:cubicBezTo>
                  <a:cubicBezTo>
                    <a:pt x="1485" y="33"/>
                    <a:pt x="1485" y="33"/>
                    <a:pt x="1485" y="33"/>
                  </a:cubicBezTo>
                  <a:cubicBezTo>
                    <a:pt x="1471" y="33"/>
                    <a:pt x="1471" y="33"/>
                    <a:pt x="1471" y="33"/>
                  </a:cubicBezTo>
                  <a:cubicBezTo>
                    <a:pt x="1471" y="109"/>
                    <a:pt x="1471" y="109"/>
                    <a:pt x="1471" y="109"/>
                  </a:cubicBezTo>
                  <a:cubicBezTo>
                    <a:pt x="1486" y="109"/>
                    <a:pt x="1486" y="109"/>
                    <a:pt x="1486" y="109"/>
                  </a:cubicBezTo>
                  <a:cubicBezTo>
                    <a:pt x="1486" y="69"/>
                    <a:pt x="1486" y="69"/>
                    <a:pt x="1486" y="69"/>
                  </a:cubicBezTo>
                  <a:cubicBezTo>
                    <a:pt x="1486" y="60"/>
                    <a:pt x="1488" y="55"/>
                    <a:pt x="1491" y="51"/>
                  </a:cubicBezTo>
                  <a:cubicBezTo>
                    <a:pt x="1495" y="47"/>
                    <a:pt x="1501" y="45"/>
                    <a:pt x="1507" y="45"/>
                  </a:cubicBezTo>
                  <a:cubicBezTo>
                    <a:pt x="1516" y="45"/>
                    <a:pt x="1522" y="50"/>
                    <a:pt x="1522" y="63"/>
                  </a:cubicBezTo>
                  <a:cubicBezTo>
                    <a:pt x="1522" y="109"/>
                    <a:pt x="1522" y="109"/>
                    <a:pt x="1522" y="109"/>
                  </a:cubicBezTo>
                  <a:cubicBezTo>
                    <a:pt x="1537" y="109"/>
                    <a:pt x="1537" y="109"/>
                    <a:pt x="1537" y="109"/>
                  </a:cubicBezTo>
                  <a:cubicBezTo>
                    <a:pt x="1537" y="58"/>
                    <a:pt x="1537" y="58"/>
                    <a:pt x="1537" y="58"/>
                  </a:cubicBezTo>
                  <a:cubicBezTo>
                    <a:pt x="1537" y="38"/>
                    <a:pt x="1524" y="31"/>
                    <a:pt x="1510" y="31"/>
                  </a:cubicBezTo>
                  <a:moveTo>
                    <a:pt x="1413" y="97"/>
                  </a:moveTo>
                  <a:cubicBezTo>
                    <a:pt x="1400" y="97"/>
                    <a:pt x="1392" y="88"/>
                    <a:pt x="1392" y="71"/>
                  </a:cubicBezTo>
                  <a:cubicBezTo>
                    <a:pt x="1392" y="53"/>
                    <a:pt x="1400" y="44"/>
                    <a:pt x="1413" y="44"/>
                  </a:cubicBezTo>
                  <a:cubicBezTo>
                    <a:pt x="1426" y="44"/>
                    <a:pt x="1435" y="53"/>
                    <a:pt x="1435" y="70"/>
                  </a:cubicBezTo>
                  <a:cubicBezTo>
                    <a:pt x="1435" y="88"/>
                    <a:pt x="1426" y="97"/>
                    <a:pt x="1413" y="97"/>
                  </a:cubicBezTo>
                  <a:moveTo>
                    <a:pt x="1436" y="33"/>
                  </a:moveTo>
                  <a:cubicBezTo>
                    <a:pt x="1436" y="42"/>
                    <a:pt x="1436" y="42"/>
                    <a:pt x="1436" y="42"/>
                  </a:cubicBezTo>
                  <a:cubicBezTo>
                    <a:pt x="1434" y="42"/>
                    <a:pt x="1434" y="42"/>
                    <a:pt x="1434" y="42"/>
                  </a:cubicBezTo>
                  <a:cubicBezTo>
                    <a:pt x="1430" y="36"/>
                    <a:pt x="1422" y="31"/>
                    <a:pt x="1410" y="31"/>
                  </a:cubicBezTo>
                  <a:cubicBezTo>
                    <a:pt x="1392" y="31"/>
                    <a:pt x="1377" y="46"/>
                    <a:pt x="1377" y="71"/>
                  </a:cubicBezTo>
                  <a:cubicBezTo>
                    <a:pt x="1377" y="95"/>
                    <a:pt x="1391" y="110"/>
                    <a:pt x="1411" y="110"/>
                  </a:cubicBezTo>
                  <a:cubicBezTo>
                    <a:pt x="1422" y="110"/>
                    <a:pt x="1430" y="105"/>
                    <a:pt x="1434" y="99"/>
                  </a:cubicBezTo>
                  <a:cubicBezTo>
                    <a:pt x="1435" y="99"/>
                    <a:pt x="1435" y="99"/>
                    <a:pt x="1435" y="99"/>
                  </a:cubicBezTo>
                  <a:cubicBezTo>
                    <a:pt x="1435" y="116"/>
                    <a:pt x="1427" y="125"/>
                    <a:pt x="1411" y="125"/>
                  </a:cubicBezTo>
                  <a:cubicBezTo>
                    <a:pt x="1400" y="125"/>
                    <a:pt x="1391" y="119"/>
                    <a:pt x="1387" y="113"/>
                  </a:cubicBezTo>
                  <a:cubicBezTo>
                    <a:pt x="1378" y="123"/>
                    <a:pt x="1378" y="123"/>
                    <a:pt x="1378" y="123"/>
                  </a:cubicBezTo>
                  <a:cubicBezTo>
                    <a:pt x="1385" y="132"/>
                    <a:pt x="1397" y="138"/>
                    <a:pt x="1412" y="138"/>
                  </a:cubicBezTo>
                  <a:cubicBezTo>
                    <a:pt x="1435" y="138"/>
                    <a:pt x="1450" y="124"/>
                    <a:pt x="1450" y="97"/>
                  </a:cubicBezTo>
                  <a:cubicBezTo>
                    <a:pt x="1450" y="33"/>
                    <a:pt x="1450" y="33"/>
                    <a:pt x="1450" y="33"/>
                  </a:cubicBezTo>
                  <a:lnTo>
                    <a:pt x="1436" y="33"/>
                  </a:lnTo>
                  <a:close/>
                  <a:moveTo>
                    <a:pt x="1361" y="33"/>
                  </a:moveTo>
                  <a:cubicBezTo>
                    <a:pt x="1346" y="33"/>
                    <a:pt x="1346" y="33"/>
                    <a:pt x="1346" y="33"/>
                  </a:cubicBezTo>
                  <a:cubicBezTo>
                    <a:pt x="1346" y="109"/>
                    <a:pt x="1346" y="109"/>
                    <a:pt x="1346" y="109"/>
                  </a:cubicBezTo>
                  <a:cubicBezTo>
                    <a:pt x="1361" y="109"/>
                    <a:pt x="1361" y="109"/>
                    <a:pt x="1361" y="109"/>
                  </a:cubicBezTo>
                  <a:lnTo>
                    <a:pt x="1361" y="33"/>
                  </a:lnTo>
                  <a:close/>
                  <a:moveTo>
                    <a:pt x="1363" y="10"/>
                  </a:moveTo>
                  <a:cubicBezTo>
                    <a:pt x="1363" y="4"/>
                    <a:pt x="1359" y="0"/>
                    <a:pt x="1353" y="0"/>
                  </a:cubicBezTo>
                  <a:cubicBezTo>
                    <a:pt x="1348" y="0"/>
                    <a:pt x="1343" y="4"/>
                    <a:pt x="1343" y="10"/>
                  </a:cubicBezTo>
                  <a:cubicBezTo>
                    <a:pt x="1343" y="16"/>
                    <a:pt x="1348" y="20"/>
                    <a:pt x="1353" y="20"/>
                  </a:cubicBezTo>
                  <a:cubicBezTo>
                    <a:pt x="1359" y="20"/>
                    <a:pt x="1363" y="16"/>
                    <a:pt x="1363" y="10"/>
                  </a:cubicBezTo>
                  <a:moveTo>
                    <a:pt x="1278" y="85"/>
                  </a:moveTo>
                  <a:cubicBezTo>
                    <a:pt x="1270" y="95"/>
                    <a:pt x="1270" y="95"/>
                    <a:pt x="1270" y="95"/>
                  </a:cubicBezTo>
                  <a:cubicBezTo>
                    <a:pt x="1275" y="103"/>
                    <a:pt x="1284" y="110"/>
                    <a:pt x="1300" y="110"/>
                  </a:cubicBezTo>
                  <a:cubicBezTo>
                    <a:pt x="1317" y="110"/>
                    <a:pt x="1329" y="101"/>
                    <a:pt x="1329" y="86"/>
                  </a:cubicBezTo>
                  <a:cubicBezTo>
                    <a:pt x="1329" y="72"/>
                    <a:pt x="1317" y="67"/>
                    <a:pt x="1304" y="63"/>
                  </a:cubicBezTo>
                  <a:cubicBezTo>
                    <a:pt x="1295" y="61"/>
                    <a:pt x="1287" y="59"/>
                    <a:pt x="1287" y="52"/>
                  </a:cubicBezTo>
                  <a:cubicBezTo>
                    <a:pt x="1287" y="47"/>
                    <a:pt x="1292" y="44"/>
                    <a:pt x="1300" y="44"/>
                  </a:cubicBezTo>
                  <a:cubicBezTo>
                    <a:pt x="1308" y="44"/>
                    <a:pt x="1316" y="49"/>
                    <a:pt x="1320" y="54"/>
                  </a:cubicBezTo>
                  <a:cubicBezTo>
                    <a:pt x="1328" y="43"/>
                    <a:pt x="1328" y="43"/>
                    <a:pt x="1328" y="43"/>
                  </a:cubicBezTo>
                  <a:cubicBezTo>
                    <a:pt x="1322" y="36"/>
                    <a:pt x="1312" y="31"/>
                    <a:pt x="1300" y="31"/>
                  </a:cubicBezTo>
                  <a:cubicBezTo>
                    <a:pt x="1284" y="31"/>
                    <a:pt x="1272" y="39"/>
                    <a:pt x="1272" y="53"/>
                  </a:cubicBezTo>
                  <a:cubicBezTo>
                    <a:pt x="1272" y="68"/>
                    <a:pt x="1284" y="73"/>
                    <a:pt x="1298" y="76"/>
                  </a:cubicBezTo>
                  <a:cubicBezTo>
                    <a:pt x="1309" y="79"/>
                    <a:pt x="1314" y="82"/>
                    <a:pt x="1314" y="88"/>
                  </a:cubicBezTo>
                  <a:cubicBezTo>
                    <a:pt x="1314" y="94"/>
                    <a:pt x="1309" y="98"/>
                    <a:pt x="1300" y="98"/>
                  </a:cubicBezTo>
                  <a:cubicBezTo>
                    <a:pt x="1290" y="98"/>
                    <a:pt x="1282" y="92"/>
                    <a:pt x="1278" y="85"/>
                  </a:cubicBezTo>
                  <a:moveTo>
                    <a:pt x="1225" y="44"/>
                  </a:moveTo>
                  <a:cubicBezTo>
                    <a:pt x="1235" y="44"/>
                    <a:pt x="1242" y="51"/>
                    <a:pt x="1243" y="62"/>
                  </a:cubicBezTo>
                  <a:cubicBezTo>
                    <a:pt x="1205" y="62"/>
                    <a:pt x="1205" y="62"/>
                    <a:pt x="1205" y="62"/>
                  </a:cubicBezTo>
                  <a:cubicBezTo>
                    <a:pt x="1207" y="51"/>
                    <a:pt x="1214" y="44"/>
                    <a:pt x="1225" y="44"/>
                  </a:cubicBezTo>
                  <a:moveTo>
                    <a:pt x="1225" y="31"/>
                  </a:moveTo>
                  <a:cubicBezTo>
                    <a:pt x="1203" y="31"/>
                    <a:pt x="1189" y="48"/>
                    <a:pt x="1189" y="71"/>
                  </a:cubicBezTo>
                  <a:cubicBezTo>
                    <a:pt x="1189" y="95"/>
                    <a:pt x="1204" y="110"/>
                    <a:pt x="1225" y="110"/>
                  </a:cubicBezTo>
                  <a:cubicBezTo>
                    <a:pt x="1241" y="110"/>
                    <a:pt x="1253" y="101"/>
                    <a:pt x="1256" y="90"/>
                  </a:cubicBezTo>
                  <a:cubicBezTo>
                    <a:pt x="1244" y="84"/>
                    <a:pt x="1244" y="84"/>
                    <a:pt x="1244" y="84"/>
                  </a:cubicBezTo>
                  <a:cubicBezTo>
                    <a:pt x="1241" y="93"/>
                    <a:pt x="1234" y="97"/>
                    <a:pt x="1225" y="97"/>
                  </a:cubicBezTo>
                  <a:cubicBezTo>
                    <a:pt x="1214" y="97"/>
                    <a:pt x="1205" y="88"/>
                    <a:pt x="1204" y="73"/>
                  </a:cubicBezTo>
                  <a:cubicBezTo>
                    <a:pt x="1258" y="73"/>
                    <a:pt x="1258" y="73"/>
                    <a:pt x="1258" y="73"/>
                  </a:cubicBezTo>
                  <a:cubicBezTo>
                    <a:pt x="1258" y="69"/>
                    <a:pt x="1258" y="69"/>
                    <a:pt x="1258" y="69"/>
                  </a:cubicBezTo>
                  <a:cubicBezTo>
                    <a:pt x="1259" y="48"/>
                    <a:pt x="1247" y="31"/>
                    <a:pt x="1225" y="31"/>
                  </a:cubicBezTo>
                  <a:moveTo>
                    <a:pt x="1109" y="23"/>
                  </a:moveTo>
                  <a:cubicBezTo>
                    <a:pt x="1123" y="23"/>
                    <a:pt x="1123" y="23"/>
                    <a:pt x="1123" y="23"/>
                  </a:cubicBezTo>
                  <a:cubicBezTo>
                    <a:pt x="1151" y="23"/>
                    <a:pt x="1160" y="36"/>
                    <a:pt x="1160" y="59"/>
                  </a:cubicBezTo>
                  <a:cubicBezTo>
                    <a:pt x="1160" y="83"/>
                    <a:pt x="1150" y="95"/>
                    <a:pt x="1123" y="95"/>
                  </a:cubicBezTo>
                  <a:cubicBezTo>
                    <a:pt x="1109" y="95"/>
                    <a:pt x="1109" y="95"/>
                    <a:pt x="1109" y="95"/>
                  </a:cubicBezTo>
                  <a:lnTo>
                    <a:pt x="1109" y="23"/>
                  </a:lnTo>
                  <a:close/>
                  <a:moveTo>
                    <a:pt x="1123" y="10"/>
                  </a:moveTo>
                  <a:cubicBezTo>
                    <a:pt x="1093" y="10"/>
                    <a:pt x="1093" y="10"/>
                    <a:pt x="1093" y="10"/>
                  </a:cubicBezTo>
                  <a:cubicBezTo>
                    <a:pt x="1093" y="109"/>
                    <a:pt x="1093" y="109"/>
                    <a:pt x="1093" y="109"/>
                  </a:cubicBezTo>
                  <a:cubicBezTo>
                    <a:pt x="1123" y="109"/>
                    <a:pt x="1123" y="109"/>
                    <a:pt x="1123" y="109"/>
                  </a:cubicBezTo>
                  <a:cubicBezTo>
                    <a:pt x="1160" y="109"/>
                    <a:pt x="1176" y="90"/>
                    <a:pt x="1176" y="59"/>
                  </a:cubicBezTo>
                  <a:cubicBezTo>
                    <a:pt x="1176" y="29"/>
                    <a:pt x="1160" y="10"/>
                    <a:pt x="1123" y="10"/>
                  </a:cubicBezTo>
                  <a:moveTo>
                    <a:pt x="970" y="79"/>
                  </a:moveTo>
                  <a:cubicBezTo>
                    <a:pt x="970" y="70"/>
                    <a:pt x="975" y="63"/>
                    <a:pt x="984" y="60"/>
                  </a:cubicBezTo>
                  <a:cubicBezTo>
                    <a:pt x="985" y="61"/>
                    <a:pt x="985" y="61"/>
                    <a:pt x="985" y="61"/>
                  </a:cubicBezTo>
                  <a:cubicBezTo>
                    <a:pt x="1010" y="90"/>
                    <a:pt x="1010" y="90"/>
                    <a:pt x="1010" y="90"/>
                  </a:cubicBezTo>
                  <a:cubicBezTo>
                    <a:pt x="1004" y="95"/>
                    <a:pt x="998" y="97"/>
                    <a:pt x="990" y="97"/>
                  </a:cubicBezTo>
                  <a:cubicBezTo>
                    <a:pt x="978" y="97"/>
                    <a:pt x="970" y="89"/>
                    <a:pt x="970" y="79"/>
                  </a:cubicBezTo>
                  <a:moveTo>
                    <a:pt x="996" y="20"/>
                  </a:moveTo>
                  <a:cubicBezTo>
                    <a:pt x="1003" y="20"/>
                    <a:pt x="1008" y="25"/>
                    <a:pt x="1008" y="31"/>
                  </a:cubicBezTo>
                  <a:cubicBezTo>
                    <a:pt x="1008" y="39"/>
                    <a:pt x="1000" y="44"/>
                    <a:pt x="992" y="47"/>
                  </a:cubicBezTo>
                  <a:cubicBezTo>
                    <a:pt x="986" y="40"/>
                    <a:pt x="985" y="36"/>
                    <a:pt x="985" y="32"/>
                  </a:cubicBezTo>
                  <a:cubicBezTo>
                    <a:pt x="985" y="25"/>
                    <a:pt x="989" y="20"/>
                    <a:pt x="996" y="20"/>
                  </a:cubicBezTo>
                  <a:moveTo>
                    <a:pt x="1028" y="90"/>
                  </a:moveTo>
                  <a:cubicBezTo>
                    <a:pt x="1034" y="82"/>
                    <a:pt x="1037" y="70"/>
                    <a:pt x="1038" y="55"/>
                  </a:cubicBezTo>
                  <a:cubicBezTo>
                    <a:pt x="1025" y="55"/>
                    <a:pt x="1025" y="55"/>
                    <a:pt x="1025" y="55"/>
                  </a:cubicBezTo>
                  <a:cubicBezTo>
                    <a:pt x="1024" y="65"/>
                    <a:pt x="1022" y="73"/>
                    <a:pt x="1019" y="80"/>
                  </a:cubicBezTo>
                  <a:cubicBezTo>
                    <a:pt x="999" y="55"/>
                    <a:pt x="999" y="55"/>
                    <a:pt x="999" y="55"/>
                  </a:cubicBezTo>
                  <a:cubicBezTo>
                    <a:pt x="1012" y="51"/>
                    <a:pt x="1022" y="42"/>
                    <a:pt x="1022" y="31"/>
                  </a:cubicBezTo>
                  <a:cubicBezTo>
                    <a:pt x="1022" y="15"/>
                    <a:pt x="1009" y="8"/>
                    <a:pt x="996" y="8"/>
                  </a:cubicBezTo>
                  <a:cubicBezTo>
                    <a:pt x="981" y="8"/>
                    <a:pt x="970" y="18"/>
                    <a:pt x="970" y="32"/>
                  </a:cubicBezTo>
                  <a:cubicBezTo>
                    <a:pt x="970" y="38"/>
                    <a:pt x="972" y="44"/>
                    <a:pt x="978" y="51"/>
                  </a:cubicBezTo>
                  <a:cubicBezTo>
                    <a:pt x="964" y="56"/>
                    <a:pt x="954" y="66"/>
                    <a:pt x="954" y="80"/>
                  </a:cubicBezTo>
                  <a:cubicBezTo>
                    <a:pt x="954" y="98"/>
                    <a:pt x="970" y="111"/>
                    <a:pt x="990" y="111"/>
                  </a:cubicBezTo>
                  <a:cubicBezTo>
                    <a:pt x="1001" y="111"/>
                    <a:pt x="1011" y="107"/>
                    <a:pt x="1018" y="100"/>
                  </a:cubicBezTo>
                  <a:cubicBezTo>
                    <a:pt x="1025" y="108"/>
                    <a:pt x="1032" y="110"/>
                    <a:pt x="1041" y="110"/>
                  </a:cubicBezTo>
                  <a:cubicBezTo>
                    <a:pt x="1041" y="96"/>
                    <a:pt x="1041" y="96"/>
                    <a:pt x="1041" y="96"/>
                  </a:cubicBezTo>
                  <a:cubicBezTo>
                    <a:pt x="1035" y="96"/>
                    <a:pt x="1031" y="95"/>
                    <a:pt x="1028" y="90"/>
                  </a:cubicBezTo>
                  <a:moveTo>
                    <a:pt x="902" y="96"/>
                  </a:moveTo>
                  <a:cubicBezTo>
                    <a:pt x="893" y="96"/>
                    <a:pt x="888" y="91"/>
                    <a:pt x="888" y="80"/>
                  </a:cubicBezTo>
                  <a:cubicBezTo>
                    <a:pt x="888" y="45"/>
                    <a:pt x="888" y="45"/>
                    <a:pt x="888" y="45"/>
                  </a:cubicBezTo>
                  <a:cubicBezTo>
                    <a:pt x="909" y="45"/>
                    <a:pt x="909" y="45"/>
                    <a:pt x="909" y="45"/>
                  </a:cubicBezTo>
                  <a:cubicBezTo>
                    <a:pt x="909" y="33"/>
                    <a:pt x="909" y="33"/>
                    <a:pt x="909" y="33"/>
                  </a:cubicBezTo>
                  <a:cubicBezTo>
                    <a:pt x="888" y="33"/>
                    <a:pt x="888" y="33"/>
                    <a:pt x="888" y="33"/>
                  </a:cubicBezTo>
                  <a:cubicBezTo>
                    <a:pt x="888" y="12"/>
                    <a:pt x="888" y="12"/>
                    <a:pt x="888" y="12"/>
                  </a:cubicBezTo>
                  <a:cubicBezTo>
                    <a:pt x="873" y="14"/>
                    <a:pt x="873" y="14"/>
                    <a:pt x="873" y="14"/>
                  </a:cubicBezTo>
                  <a:cubicBezTo>
                    <a:pt x="873" y="33"/>
                    <a:pt x="873" y="33"/>
                    <a:pt x="873" y="33"/>
                  </a:cubicBezTo>
                  <a:cubicBezTo>
                    <a:pt x="863" y="33"/>
                    <a:pt x="863" y="33"/>
                    <a:pt x="863" y="33"/>
                  </a:cubicBezTo>
                  <a:cubicBezTo>
                    <a:pt x="863" y="46"/>
                    <a:pt x="863" y="46"/>
                    <a:pt x="863" y="46"/>
                  </a:cubicBezTo>
                  <a:cubicBezTo>
                    <a:pt x="873" y="46"/>
                    <a:pt x="873" y="46"/>
                    <a:pt x="873" y="46"/>
                  </a:cubicBezTo>
                  <a:cubicBezTo>
                    <a:pt x="873" y="82"/>
                    <a:pt x="873" y="82"/>
                    <a:pt x="873" y="82"/>
                  </a:cubicBezTo>
                  <a:cubicBezTo>
                    <a:pt x="873" y="104"/>
                    <a:pt x="888" y="110"/>
                    <a:pt x="901" y="110"/>
                  </a:cubicBezTo>
                  <a:cubicBezTo>
                    <a:pt x="906" y="110"/>
                    <a:pt x="909" y="109"/>
                    <a:pt x="912" y="109"/>
                  </a:cubicBezTo>
                  <a:cubicBezTo>
                    <a:pt x="912" y="95"/>
                    <a:pt x="912" y="95"/>
                    <a:pt x="912" y="95"/>
                  </a:cubicBezTo>
                  <a:cubicBezTo>
                    <a:pt x="909" y="95"/>
                    <a:pt x="906" y="96"/>
                    <a:pt x="902" y="96"/>
                  </a:cubicBezTo>
                  <a:moveTo>
                    <a:pt x="854" y="31"/>
                  </a:moveTo>
                  <a:cubicBezTo>
                    <a:pt x="845" y="31"/>
                    <a:pt x="837" y="36"/>
                    <a:pt x="834" y="44"/>
                  </a:cubicBezTo>
                  <a:cubicBezTo>
                    <a:pt x="832" y="44"/>
                    <a:pt x="832" y="44"/>
                    <a:pt x="832" y="44"/>
                  </a:cubicBezTo>
                  <a:cubicBezTo>
                    <a:pt x="832" y="33"/>
                    <a:pt x="832" y="33"/>
                    <a:pt x="832" y="33"/>
                  </a:cubicBezTo>
                  <a:cubicBezTo>
                    <a:pt x="818" y="33"/>
                    <a:pt x="818" y="33"/>
                    <a:pt x="818" y="33"/>
                  </a:cubicBezTo>
                  <a:cubicBezTo>
                    <a:pt x="818" y="109"/>
                    <a:pt x="818" y="109"/>
                    <a:pt x="818" y="109"/>
                  </a:cubicBezTo>
                  <a:cubicBezTo>
                    <a:pt x="833" y="109"/>
                    <a:pt x="833" y="109"/>
                    <a:pt x="833" y="109"/>
                  </a:cubicBezTo>
                  <a:cubicBezTo>
                    <a:pt x="833" y="66"/>
                    <a:pt x="833" y="66"/>
                    <a:pt x="833" y="66"/>
                  </a:cubicBezTo>
                  <a:cubicBezTo>
                    <a:pt x="833" y="53"/>
                    <a:pt x="841" y="45"/>
                    <a:pt x="852" y="45"/>
                  </a:cubicBezTo>
                  <a:cubicBezTo>
                    <a:pt x="854" y="45"/>
                    <a:pt x="856" y="46"/>
                    <a:pt x="857" y="46"/>
                  </a:cubicBezTo>
                  <a:cubicBezTo>
                    <a:pt x="858" y="32"/>
                    <a:pt x="858" y="32"/>
                    <a:pt x="858" y="32"/>
                  </a:cubicBezTo>
                  <a:cubicBezTo>
                    <a:pt x="857" y="31"/>
                    <a:pt x="856" y="31"/>
                    <a:pt x="854" y="31"/>
                  </a:cubicBezTo>
                  <a:moveTo>
                    <a:pt x="742" y="74"/>
                  </a:moveTo>
                  <a:cubicBezTo>
                    <a:pt x="758" y="28"/>
                    <a:pt x="758" y="28"/>
                    <a:pt x="758" y="28"/>
                  </a:cubicBezTo>
                  <a:cubicBezTo>
                    <a:pt x="774" y="74"/>
                    <a:pt x="774" y="74"/>
                    <a:pt x="774" y="74"/>
                  </a:cubicBezTo>
                  <a:lnTo>
                    <a:pt x="742" y="74"/>
                  </a:lnTo>
                  <a:close/>
                  <a:moveTo>
                    <a:pt x="786" y="109"/>
                  </a:moveTo>
                  <a:cubicBezTo>
                    <a:pt x="804" y="109"/>
                    <a:pt x="804" y="109"/>
                    <a:pt x="804" y="109"/>
                  </a:cubicBezTo>
                  <a:cubicBezTo>
                    <a:pt x="767" y="10"/>
                    <a:pt x="767" y="10"/>
                    <a:pt x="767" y="10"/>
                  </a:cubicBezTo>
                  <a:cubicBezTo>
                    <a:pt x="750" y="10"/>
                    <a:pt x="750" y="10"/>
                    <a:pt x="750" y="10"/>
                  </a:cubicBezTo>
                  <a:cubicBezTo>
                    <a:pt x="712" y="109"/>
                    <a:pt x="712" y="109"/>
                    <a:pt x="712" y="109"/>
                  </a:cubicBezTo>
                  <a:cubicBezTo>
                    <a:pt x="729" y="109"/>
                    <a:pt x="729" y="109"/>
                    <a:pt x="729" y="109"/>
                  </a:cubicBezTo>
                  <a:cubicBezTo>
                    <a:pt x="737" y="86"/>
                    <a:pt x="737" y="86"/>
                    <a:pt x="737" y="86"/>
                  </a:cubicBezTo>
                  <a:cubicBezTo>
                    <a:pt x="778" y="86"/>
                    <a:pt x="778" y="86"/>
                    <a:pt x="778" y="86"/>
                  </a:cubicBezTo>
                  <a:lnTo>
                    <a:pt x="786" y="109"/>
                  </a:lnTo>
                  <a:close/>
                  <a:moveTo>
                    <a:pt x="667" y="15"/>
                  </a:moveTo>
                  <a:cubicBezTo>
                    <a:pt x="670" y="15"/>
                    <a:pt x="674" y="16"/>
                    <a:pt x="676" y="16"/>
                  </a:cubicBezTo>
                  <a:cubicBezTo>
                    <a:pt x="676" y="2"/>
                    <a:pt x="676" y="2"/>
                    <a:pt x="676" y="2"/>
                  </a:cubicBezTo>
                  <a:cubicBezTo>
                    <a:pt x="674" y="2"/>
                    <a:pt x="670" y="1"/>
                    <a:pt x="666" y="1"/>
                  </a:cubicBezTo>
                  <a:cubicBezTo>
                    <a:pt x="652" y="1"/>
                    <a:pt x="637" y="7"/>
                    <a:pt x="637" y="29"/>
                  </a:cubicBezTo>
                  <a:cubicBezTo>
                    <a:pt x="637" y="33"/>
                    <a:pt x="637" y="33"/>
                    <a:pt x="637" y="33"/>
                  </a:cubicBezTo>
                  <a:cubicBezTo>
                    <a:pt x="625" y="33"/>
                    <a:pt x="625" y="33"/>
                    <a:pt x="625" y="33"/>
                  </a:cubicBezTo>
                  <a:cubicBezTo>
                    <a:pt x="625" y="45"/>
                    <a:pt x="625" y="45"/>
                    <a:pt x="625" y="45"/>
                  </a:cubicBezTo>
                  <a:cubicBezTo>
                    <a:pt x="637" y="45"/>
                    <a:pt x="637" y="45"/>
                    <a:pt x="637" y="45"/>
                  </a:cubicBezTo>
                  <a:cubicBezTo>
                    <a:pt x="637" y="109"/>
                    <a:pt x="637" y="109"/>
                    <a:pt x="637" y="109"/>
                  </a:cubicBezTo>
                  <a:cubicBezTo>
                    <a:pt x="653" y="109"/>
                    <a:pt x="653" y="109"/>
                    <a:pt x="653" y="109"/>
                  </a:cubicBezTo>
                  <a:cubicBezTo>
                    <a:pt x="653" y="45"/>
                    <a:pt x="653" y="45"/>
                    <a:pt x="653" y="45"/>
                  </a:cubicBezTo>
                  <a:cubicBezTo>
                    <a:pt x="673" y="45"/>
                    <a:pt x="673" y="45"/>
                    <a:pt x="673" y="45"/>
                  </a:cubicBezTo>
                  <a:cubicBezTo>
                    <a:pt x="673" y="33"/>
                    <a:pt x="673" y="33"/>
                    <a:pt x="673" y="33"/>
                  </a:cubicBezTo>
                  <a:cubicBezTo>
                    <a:pt x="653" y="33"/>
                    <a:pt x="653" y="33"/>
                    <a:pt x="653" y="33"/>
                  </a:cubicBezTo>
                  <a:cubicBezTo>
                    <a:pt x="653" y="31"/>
                    <a:pt x="653" y="31"/>
                    <a:pt x="653" y="31"/>
                  </a:cubicBezTo>
                  <a:cubicBezTo>
                    <a:pt x="653" y="20"/>
                    <a:pt x="658" y="15"/>
                    <a:pt x="667" y="15"/>
                  </a:cubicBezTo>
                  <a:moveTo>
                    <a:pt x="601" y="71"/>
                  </a:moveTo>
                  <a:cubicBezTo>
                    <a:pt x="601" y="87"/>
                    <a:pt x="593" y="97"/>
                    <a:pt x="579" y="97"/>
                  </a:cubicBezTo>
                  <a:cubicBezTo>
                    <a:pt x="566" y="97"/>
                    <a:pt x="558" y="87"/>
                    <a:pt x="558" y="71"/>
                  </a:cubicBezTo>
                  <a:cubicBezTo>
                    <a:pt x="558" y="54"/>
                    <a:pt x="566" y="44"/>
                    <a:pt x="579" y="44"/>
                  </a:cubicBezTo>
                  <a:cubicBezTo>
                    <a:pt x="593" y="44"/>
                    <a:pt x="601" y="54"/>
                    <a:pt x="601" y="71"/>
                  </a:cubicBezTo>
                  <a:moveTo>
                    <a:pt x="616" y="71"/>
                  </a:moveTo>
                  <a:cubicBezTo>
                    <a:pt x="616" y="46"/>
                    <a:pt x="601" y="31"/>
                    <a:pt x="579" y="31"/>
                  </a:cubicBezTo>
                  <a:cubicBezTo>
                    <a:pt x="558" y="31"/>
                    <a:pt x="543" y="46"/>
                    <a:pt x="543" y="71"/>
                  </a:cubicBezTo>
                  <a:cubicBezTo>
                    <a:pt x="543" y="95"/>
                    <a:pt x="558" y="110"/>
                    <a:pt x="579" y="110"/>
                  </a:cubicBezTo>
                  <a:cubicBezTo>
                    <a:pt x="601" y="110"/>
                    <a:pt x="616" y="95"/>
                    <a:pt x="616" y="71"/>
                  </a:cubicBezTo>
                  <a:moveTo>
                    <a:pt x="464" y="44"/>
                  </a:moveTo>
                  <a:cubicBezTo>
                    <a:pt x="475" y="44"/>
                    <a:pt x="481" y="51"/>
                    <a:pt x="482" y="62"/>
                  </a:cubicBezTo>
                  <a:cubicBezTo>
                    <a:pt x="444" y="62"/>
                    <a:pt x="444" y="62"/>
                    <a:pt x="444" y="62"/>
                  </a:cubicBezTo>
                  <a:cubicBezTo>
                    <a:pt x="446" y="51"/>
                    <a:pt x="454" y="44"/>
                    <a:pt x="464" y="44"/>
                  </a:cubicBezTo>
                  <a:moveTo>
                    <a:pt x="464" y="31"/>
                  </a:moveTo>
                  <a:cubicBezTo>
                    <a:pt x="443" y="31"/>
                    <a:pt x="428" y="48"/>
                    <a:pt x="428" y="71"/>
                  </a:cubicBezTo>
                  <a:cubicBezTo>
                    <a:pt x="428" y="95"/>
                    <a:pt x="444" y="110"/>
                    <a:pt x="465" y="110"/>
                  </a:cubicBezTo>
                  <a:cubicBezTo>
                    <a:pt x="480" y="110"/>
                    <a:pt x="492" y="101"/>
                    <a:pt x="496" y="90"/>
                  </a:cubicBezTo>
                  <a:cubicBezTo>
                    <a:pt x="484" y="84"/>
                    <a:pt x="484" y="84"/>
                    <a:pt x="484" y="84"/>
                  </a:cubicBezTo>
                  <a:cubicBezTo>
                    <a:pt x="480" y="93"/>
                    <a:pt x="473" y="97"/>
                    <a:pt x="464" y="97"/>
                  </a:cubicBezTo>
                  <a:cubicBezTo>
                    <a:pt x="453" y="97"/>
                    <a:pt x="444" y="88"/>
                    <a:pt x="443" y="73"/>
                  </a:cubicBezTo>
                  <a:cubicBezTo>
                    <a:pt x="498" y="73"/>
                    <a:pt x="498" y="73"/>
                    <a:pt x="498" y="73"/>
                  </a:cubicBezTo>
                  <a:cubicBezTo>
                    <a:pt x="498" y="69"/>
                    <a:pt x="498" y="69"/>
                    <a:pt x="498" y="69"/>
                  </a:cubicBezTo>
                  <a:cubicBezTo>
                    <a:pt x="498" y="48"/>
                    <a:pt x="486" y="31"/>
                    <a:pt x="464" y="31"/>
                  </a:cubicBezTo>
                  <a:moveTo>
                    <a:pt x="375" y="97"/>
                  </a:moveTo>
                  <a:cubicBezTo>
                    <a:pt x="362" y="97"/>
                    <a:pt x="354" y="88"/>
                    <a:pt x="354" y="71"/>
                  </a:cubicBezTo>
                  <a:cubicBezTo>
                    <a:pt x="354" y="53"/>
                    <a:pt x="362" y="44"/>
                    <a:pt x="374" y="44"/>
                  </a:cubicBezTo>
                  <a:cubicBezTo>
                    <a:pt x="388" y="44"/>
                    <a:pt x="397" y="53"/>
                    <a:pt x="397" y="70"/>
                  </a:cubicBezTo>
                  <a:cubicBezTo>
                    <a:pt x="397" y="88"/>
                    <a:pt x="388" y="97"/>
                    <a:pt x="375" y="97"/>
                  </a:cubicBezTo>
                  <a:moveTo>
                    <a:pt x="398" y="33"/>
                  </a:moveTo>
                  <a:cubicBezTo>
                    <a:pt x="398" y="42"/>
                    <a:pt x="398" y="42"/>
                    <a:pt x="398" y="42"/>
                  </a:cubicBezTo>
                  <a:cubicBezTo>
                    <a:pt x="396" y="42"/>
                    <a:pt x="396" y="42"/>
                    <a:pt x="396" y="42"/>
                  </a:cubicBezTo>
                  <a:cubicBezTo>
                    <a:pt x="392" y="36"/>
                    <a:pt x="384" y="31"/>
                    <a:pt x="372" y="31"/>
                  </a:cubicBezTo>
                  <a:cubicBezTo>
                    <a:pt x="353" y="31"/>
                    <a:pt x="338" y="46"/>
                    <a:pt x="338" y="71"/>
                  </a:cubicBezTo>
                  <a:cubicBezTo>
                    <a:pt x="338" y="95"/>
                    <a:pt x="353" y="110"/>
                    <a:pt x="372" y="110"/>
                  </a:cubicBezTo>
                  <a:cubicBezTo>
                    <a:pt x="384" y="110"/>
                    <a:pt x="392" y="105"/>
                    <a:pt x="396" y="99"/>
                  </a:cubicBezTo>
                  <a:cubicBezTo>
                    <a:pt x="397" y="99"/>
                    <a:pt x="397" y="99"/>
                    <a:pt x="397" y="99"/>
                  </a:cubicBezTo>
                  <a:cubicBezTo>
                    <a:pt x="397" y="116"/>
                    <a:pt x="389" y="125"/>
                    <a:pt x="373" y="125"/>
                  </a:cubicBezTo>
                  <a:cubicBezTo>
                    <a:pt x="362" y="125"/>
                    <a:pt x="353" y="119"/>
                    <a:pt x="349" y="113"/>
                  </a:cubicBezTo>
                  <a:cubicBezTo>
                    <a:pt x="340" y="123"/>
                    <a:pt x="340" y="123"/>
                    <a:pt x="340" y="123"/>
                  </a:cubicBezTo>
                  <a:cubicBezTo>
                    <a:pt x="347" y="132"/>
                    <a:pt x="359" y="138"/>
                    <a:pt x="373" y="138"/>
                  </a:cubicBezTo>
                  <a:cubicBezTo>
                    <a:pt x="397" y="138"/>
                    <a:pt x="412" y="124"/>
                    <a:pt x="412" y="97"/>
                  </a:cubicBezTo>
                  <a:cubicBezTo>
                    <a:pt x="412" y="33"/>
                    <a:pt x="412" y="33"/>
                    <a:pt x="412" y="33"/>
                  </a:cubicBezTo>
                  <a:lnTo>
                    <a:pt x="398" y="33"/>
                  </a:lnTo>
                  <a:close/>
                  <a:moveTo>
                    <a:pt x="293" y="44"/>
                  </a:moveTo>
                  <a:cubicBezTo>
                    <a:pt x="304" y="44"/>
                    <a:pt x="310" y="51"/>
                    <a:pt x="311" y="62"/>
                  </a:cubicBezTo>
                  <a:cubicBezTo>
                    <a:pt x="273" y="62"/>
                    <a:pt x="273" y="62"/>
                    <a:pt x="273" y="62"/>
                  </a:cubicBezTo>
                  <a:cubicBezTo>
                    <a:pt x="275" y="51"/>
                    <a:pt x="283" y="44"/>
                    <a:pt x="293" y="44"/>
                  </a:cubicBezTo>
                  <a:moveTo>
                    <a:pt x="294" y="31"/>
                  </a:moveTo>
                  <a:cubicBezTo>
                    <a:pt x="272" y="31"/>
                    <a:pt x="257" y="48"/>
                    <a:pt x="257" y="71"/>
                  </a:cubicBezTo>
                  <a:cubicBezTo>
                    <a:pt x="257" y="95"/>
                    <a:pt x="273" y="110"/>
                    <a:pt x="294" y="110"/>
                  </a:cubicBezTo>
                  <a:cubicBezTo>
                    <a:pt x="309" y="110"/>
                    <a:pt x="321" y="101"/>
                    <a:pt x="325" y="90"/>
                  </a:cubicBezTo>
                  <a:cubicBezTo>
                    <a:pt x="313" y="84"/>
                    <a:pt x="313" y="84"/>
                    <a:pt x="313" y="84"/>
                  </a:cubicBezTo>
                  <a:cubicBezTo>
                    <a:pt x="309" y="93"/>
                    <a:pt x="302" y="97"/>
                    <a:pt x="294" y="97"/>
                  </a:cubicBezTo>
                  <a:cubicBezTo>
                    <a:pt x="282" y="97"/>
                    <a:pt x="273" y="88"/>
                    <a:pt x="272" y="73"/>
                  </a:cubicBezTo>
                  <a:cubicBezTo>
                    <a:pt x="327" y="73"/>
                    <a:pt x="327" y="73"/>
                    <a:pt x="327" y="73"/>
                  </a:cubicBezTo>
                  <a:cubicBezTo>
                    <a:pt x="327" y="69"/>
                    <a:pt x="327" y="69"/>
                    <a:pt x="327" y="69"/>
                  </a:cubicBezTo>
                  <a:cubicBezTo>
                    <a:pt x="327" y="48"/>
                    <a:pt x="315" y="31"/>
                    <a:pt x="294" y="31"/>
                  </a:cubicBezTo>
                  <a:moveTo>
                    <a:pt x="241" y="109"/>
                  </a:moveTo>
                  <a:cubicBezTo>
                    <a:pt x="241" y="2"/>
                    <a:pt x="241" y="2"/>
                    <a:pt x="241" y="2"/>
                  </a:cubicBezTo>
                  <a:cubicBezTo>
                    <a:pt x="226" y="4"/>
                    <a:pt x="226" y="4"/>
                    <a:pt x="226" y="4"/>
                  </a:cubicBezTo>
                  <a:cubicBezTo>
                    <a:pt x="226" y="109"/>
                    <a:pt x="226" y="109"/>
                    <a:pt x="226" y="109"/>
                  </a:cubicBezTo>
                  <a:lnTo>
                    <a:pt x="241" y="109"/>
                  </a:lnTo>
                  <a:close/>
                  <a:moveTo>
                    <a:pt x="206" y="109"/>
                  </a:moveTo>
                  <a:cubicBezTo>
                    <a:pt x="206" y="2"/>
                    <a:pt x="206" y="2"/>
                    <a:pt x="206" y="2"/>
                  </a:cubicBezTo>
                  <a:cubicBezTo>
                    <a:pt x="191" y="4"/>
                    <a:pt x="191" y="4"/>
                    <a:pt x="191" y="4"/>
                  </a:cubicBezTo>
                  <a:cubicBezTo>
                    <a:pt x="191" y="109"/>
                    <a:pt x="191" y="109"/>
                    <a:pt x="191" y="109"/>
                  </a:cubicBezTo>
                  <a:lnTo>
                    <a:pt x="206" y="109"/>
                  </a:lnTo>
                  <a:close/>
                  <a:moveTo>
                    <a:pt x="160" y="71"/>
                  </a:moveTo>
                  <a:cubicBezTo>
                    <a:pt x="160" y="87"/>
                    <a:pt x="151" y="97"/>
                    <a:pt x="138" y="97"/>
                  </a:cubicBezTo>
                  <a:cubicBezTo>
                    <a:pt x="125" y="97"/>
                    <a:pt x="116" y="87"/>
                    <a:pt x="116" y="71"/>
                  </a:cubicBezTo>
                  <a:cubicBezTo>
                    <a:pt x="116" y="54"/>
                    <a:pt x="125" y="44"/>
                    <a:pt x="138" y="44"/>
                  </a:cubicBezTo>
                  <a:cubicBezTo>
                    <a:pt x="151" y="44"/>
                    <a:pt x="160" y="54"/>
                    <a:pt x="160" y="71"/>
                  </a:cubicBezTo>
                  <a:moveTo>
                    <a:pt x="175" y="71"/>
                  </a:moveTo>
                  <a:cubicBezTo>
                    <a:pt x="175" y="46"/>
                    <a:pt x="160" y="31"/>
                    <a:pt x="138" y="31"/>
                  </a:cubicBezTo>
                  <a:cubicBezTo>
                    <a:pt x="116" y="31"/>
                    <a:pt x="101" y="46"/>
                    <a:pt x="101" y="71"/>
                  </a:cubicBezTo>
                  <a:cubicBezTo>
                    <a:pt x="101" y="95"/>
                    <a:pt x="116" y="110"/>
                    <a:pt x="138" y="110"/>
                  </a:cubicBezTo>
                  <a:cubicBezTo>
                    <a:pt x="160" y="110"/>
                    <a:pt x="175" y="95"/>
                    <a:pt x="175" y="71"/>
                  </a:cubicBezTo>
                  <a:moveTo>
                    <a:pt x="88" y="80"/>
                  </a:moveTo>
                  <a:cubicBezTo>
                    <a:pt x="73" y="74"/>
                    <a:pt x="73" y="74"/>
                    <a:pt x="73" y="74"/>
                  </a:cubicBezTo>
                  <a:cubicBezTo>
                    <a:pt x="70" y="88"/>
                    <a:pt x="60" y="96"/>
                    <a:pt x="46" y="96"/>
                  </a:cubicBezTo>
                  <a:cubicBezTo>
                    <a:pt x="28" y="96"/>
                    <a:pt x="16" y="83"/>
                    <a:pt x="16" y="59"/>
                  </a:cubicBezTo>
                  <a:cubicBezTo>
                    <a:pt x="16" y="35"/>
                    <a:pt x="28" y="22"/>
                    <a:pt x="46" y="22"/>
                  </a:cubicBezTo>
                  <a:cubicBezTo>
                    <a:pt x="60" y="22"/>
                    <a:pt x="70" y="31"/>
                    <a:pt x="73" y="45"/>
                  </a:cubicBezTo>
                  <a:cubicBezTo>
                    <a:pt x="88" y="39"/>
                    <a:pt x="88" y="39"/>
                    <a:pt x="88" y="39"/>
                  </a:cubicBezTo>
                  <a:cubicBezTo>
                    <a:pt x="83" y="21"/>
                    <a:pt x="68" y="8"/>
                    <a:pt x="46" y="8"/>
                  </a:cubicBezTo>
                  <a:cubicBezTo>
                    <a:pt x="20" y="8"/>
                    <a:pt x="0" y="27"/>
                    <a:pt x="0" y="59"/>
                  </a:cubicBezTo>
                  <a:cubicBezTo>
                    <a:pt x="0" y="91"/>
                    <a:pt x="20" y="111"/>
                    <a:pt x="46" y="111"/>
                  </a:cubicBezTo>
                  <a:cubicBezTo>
                    <a:pt x="68" y="111"/>
                    <a:pt x="83" y="98"/>
                    <a:pt x="88" y="8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28" name="Freeform 7"/>
            <p:cNvSpPr>
              <a:spLocks noEditPoints="1"/>
            </p:cNvSpPr>
            <p:nvPr userDrawn="1"/>
          </p:nvSpPr>
          <p:spPr bwMode="auto">
            <a:xfrm>
              <a:off x="3332" y="1437"/>
              <a:ext cx="3175" cy="227"/>
            </a:xfrm>
            <a:custGeom>
              <a:avLst/>
              <a:gdLst>
                <a:gd name="T0" fmla="*/ 1512 w 1545"/>
                <a:gd name="T1" fmla="*/ 29 h 110"/>
                <a:gd name="T2" fmla="*/ 1512 w 1545"/>
                <a:gd name="T3" fmla="*/ 96 h 110"/>
                <a:gd name="T4" fmla="*/ 1433 w 1545"/>
                <a:gd name="T5" fmla="*/ 29 h 110"/>
                <a:gd name="T6" fmla="*/ 1394 w 1545"/>
                <a:gd name="T7" fmla="*/ 107 h 110"/>
                <a:gd name="T8" fmla="*/ 1444 w 1545"/>
                <a:gd name="T9" fmla="*/ 62 h 110"/>
                <a:gd name="T10" fmla="*/ 1363 w 1545"/>
                <a:gd name="T11" fmla="*/ 69 h 110"/>
                <a:gd name="T12" fmla="*/ 1378 w 1545"/>
                <a:gd name="T13" fmla="*/ 69 h 110"/>
                <a:gd name="T14" fmla="*/ 1286 w 1545"/>
                <a:gd name="T15" fmla="*/ 95 h 110"/>
                <a:gd name="T16" fmla="*/ 1272 w 1545"/>
                <a:gd name="T17" fmla="*/ 32 h 110"/>
                <a:gd name="T18" fmla="*/ 1247 w 1545"/>
                <a:gd name="T19" fmla="*/ 44 h 110"/>
                <a:gd name="T20" fmla="*/ 1296 w 1545"/>
                <a:gd name="T21" fmla="*/ 93 h 110"/>
                <a:gd name="T22" fmla="*/ 1238 w 1545"/>
                <a:gd name="T23" fmla="*/ 85 h 110"/>
                <a:gd name="T24" fmla="*/ 1237 w 1545"/>
                <a:gd name="T25" fmla="*/ 42 h 110"/>
                <a:gd name="T26" fmla="*/ 1209 w 1545"/>
                <a:gd name="T27" fmla="*/ 96 h 110"/>
                <a:gd name="T28" fmla="*/ 1112 w 1545"/>
                <a:gd name="T29" fmla="*/ 32 h 110"/>
                <a:gd name="T30" fmla="*/ 1117 w 1545"/>
                <a:gd name="T31" fmla="*/ 50 h 110"/>
                <a:gd name="T32" fmla="*/ 1163 w 1545"/>
                <a:gd name="T33" fmla="*/ 57 h 110"/>
                <a:gd name="T34" fmla="*/ 1060 w 1545"/>
                <a:gd name="T35" fmla="*/ 72 h 110"/>
                <a:gd name="T36" fmla="*/ 1046 w 1545"/>
                <a:gd name="T37" fmla="*/ 29 h 110"/>
                <a:gd name="T38" fmla="*/ 1040 w 1545"/>
                <a:gd name="T39" fmla="*/ 64 h 110"/>
                <a:gd name="T40" fmla="*/ 1063 w 1545"/>
                <a:gd name="T41" fmla="*/ 108 h 110"/>
                <a:gd name="T42" fmla="*/ 938 w 1545"/>
                <a:gd name="T43" fmla="*/ 69 h 110"/>
                <a:gd name="T44" fmla="*/ 981 w 1545"/>
                <a:gd name="T45" fmla="*/ 3 h 110"/>
                <a:gd name="T46" fmla="*/ 957 w 1545"/>
                <a:gd name="T47" fmla="*/ 109 h 110"/>
                <a:gd name="T48" fmla="*/ 996 w 1545"/>
                <a:gd name="T49" fmla="*/ 1 h 110"/>
                <a:gd name="T50" fmla="*/ 891 w 1545"/>
                <a:gd name="T51" fmla="*/ 32 h 110"/>
                <a:gd name="T52" fmla="*/ 911 w 1545"/>
                <a:gd name="T53" fmla="*/ 44 h 110"/>
                <a:gd name="T54" fmla="*/ 824 w 1545"/>
                <a:gd name="T55" fmla="*/ 96 h 110"/>
                <a:gd name="T56" fmla="*/ 824 w 1545"/>
                <a:gd name="T57" fmla="*/ 29 h 110"/>
                <a:gd name="T58" fmla="*/ 754 w 1545"/>
                <a:gd name="T59" fmla="*/ 67 h 110"/>
                <a:gd name="T60" fmla="*/ 770 w 1545"/>
                <a:gd name="T61" fmla="*/ 69 h 110"/>
                <a:gd name="T62" fmla="*/ 685 w 1545"/>
                <a:gd name="T63" fmla="*/ 1 h 110"/>
                <a:gd name="T64" fmla="*/ 634 w 1545"/>
                <a:gd name="T65" fmla="*/ 44 h 110"/>
                <a:gd name="T66" fmla="*/ 682 w 1545"/>
                <a:gd name="T67" fmla="*/ 44 h 110"/>
                <a:gd name="T68" fmla="*/ 610 w 1545"/>
                <a:gd name="T69" fmla="*/ 69 h 110"/>
                <a:gd name="T70" fmla="*/ 625 w 1545"/>
                <a:gd name="T71" fmla="*/ 69 h 110"/>
                <a:gd name="T72" fmla="*/ 476 w 1545"/>
                <a:gd name="T73" fmla="*/ 29 h 110"/>
                <a:gd name="T74" fmla="*/ 437 w 1545"/>
                <a:gd name="T75" fmla="*/ 107 h 110"/>
                <a:gd name="T76" fmla="*/ 487 w 1545"/>
                <a:gd name="T77" fmla="*/ 62 h 110"/>
                <a:gd name="T78" fmla="*/ 379 w 1545"/>
                <a:gd name="T79" fmla="*/ 97 h 110"/>
                <a:gd name="T80" fmla="*/ 379 w 1545"/>
                <a:gd name="T81" fmla="*/ 97 h 110"/>
                <a:gd name="T82" fmla="*/ 367 w 1545"/>
                <a:gd name="T83" fmla="*/ 55 h 110"/>
                <a:gd name="T84" fmla="*/ 376 w 1545"/>
                <a:gd name="T85" fmla="*/ 109 h 110"/>
                <a:gd name="T86" fmla="*/ 423 w 1545"/>
                <a:gd name="T87" fmla="*/ 97 h 110"/>
                <a:gd name="T88" fmla="*/ 284 w 1545"/>
                <a:gd name="T89" fmla="*/ 69 h 110"/>
                <a:gd name="T90" fmla="*/ 269 w 1545"/>
                <a:gd name="T91" fmla="*/ 69 h 110"/>
                <a:gd name="T92" fmla="*/ 202 w 1545"/>
                <a:gd name="T93" fmla="*/ 41 h 110"/>
                <a:gd name="T94" fmla="*/ 203 w 1545"/>
                <a:gd name="T95" fmla="*/ 67 h 110"/>
                <a:gd name="T96" fmla="*/ 253 w 1545"/>
                <a:gd name="T97" fmla="*/ 107 h 110"/>
                <a:gd name="T98" fmla="*/ 147 w 1545"/>
                <a:gd name="T99" fmla="*/ 89 h 110"/>
                <a:gd name="T100" fmla="*/ 101 w 1545"/>
                <a:gd name="T101" fmla="*/ 82 h 110"/>
                <a:gd name="T102" fmla="*/ 167 w 1545"/>
                <a:gd name="T103" fmla="*/ 107 h 110"/>
                <a:gd name="T104" fmla="*/ 68 w 1545"/>
                <a:gd name="T105" fmla="*/ 58 h 110"/>
                <a:gd name="T106" fmla="*/ 0 w 1545"/>
                <a:gd name="T107" fmla="*/ 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5" h="110">
                  <a:moveTo>
                    <a:pt x="1511" y="43"/>
                  </a:moveTo>
                  <a:cubicBezTo>
                    <a:pt x="1522" y="43"/>
                    <a:pt x="1529" y="50"/>
                    <a:pt x="1530" y="60"/>
                  </a:cubicBezTo>
                  <a:cubicBezTo>
                    <a:pt x="1491" y="60"/>
                    <a:pt x="1491" y="60"/>
                    <a:pt x="1491" y="60"/>
                  </a:cubicBezTo>
                  <a:cubicBezTo>
                    <a:pt x="1493" y="49"/>
                    <a:pt x="1501" y="43"/>
                    <a:pt x="1511" y="43"/>
                  </a:cubicBezTo>
                  <a:moveTo>
                    <a:pt x="1512" y="29"/>
                  </a:moveTo>
                  <a:cubicBezTo>
                    <a:pt x="1490" y="29"/>
                    <a:pt x="1476" y="46"/>
                    <a:pt x="1476" y="69"/>
                  </a:cubicBezTo>
                  <a:cubicBezTo>
                    <a:pt x="1476" y="94"/>
                    <a:pt x="1491" y="109"/>
                    <a:pt x="1512" y="109"/>
                  </a:cubicBezTo>
                  <a:cubicBezTo>
                    <a:pt x="1527" y="109"/>
                    <a:pt x="1540" y="100"/>
                    <a:pt x="1543" y="89"/>
                  </a:cubicBezTo>
                  <a:cubicBezTo>
                    <a:pt x="1531" y="82"/>
                    <a:pt x="1531" y="82"/>
                    <a:pt x="1531" y="82"/>
                  </a:cubicBezTo>
                  <a:cubicBezTo>
                    <a:pt x="1528" y="92"/>
                    <a:pt x="1521" y="96"/>
                    <a:pt x="1512" y="96"/>
                  </a:cubicBezTo>
                  <a:cubicBezTo>
                    <a:pt x="1500" y="96"/>
                    <a:pt x="1491" y="87"/>
                    <a:pt x="1491" y="71"/>
                  </a:cubicBezTo>
                  <a:cubicBezTo>
                    <a:pt x="1545" y="71"/>
                    <a:pt x="1545" y="71"/>
                    <a:pt x="1545" y="71"/>
                  </a:cubicBezTo>
                  <a:cubicBezTo>
                    <a:pt x="1545" y="67"/>
                    <a:pt x="1545" y="67"/>
                    <a:pt x="1545" y="67"/>
                  </a:cubicBezTo>
                  <a:cubicBezTo>
                    <a:pt x="1545" y="47"/>
                    <a:pt x="1533" y="29"/>
                    <a:pt x="1512" y="29"/>
                  </a:cubicBezTo>
                  <a:moveTo>
                    <a:pt x="1433" y="29"/>
                  </a:moveTo>
                  <a:cubicBezTo>
                    <a:pt x="1422" y="29"/>
                    <a:pt x="1414" y="35"/>
                    <a:pt x="1410" y="41"/>
                  </a:cubicBezTo>
                  <a:cubicBezTo>
                    <a:pt x="1408" y="41"/>
                    <a:pt x="1408" y="41"/>
                    <a:pt x="1408" y="41"/>
                  </a:cubicBezTo>
                  <a:cubicBezTo>
                    <a:pt x="1408" y="32"/>
                    <a:pt x="1408" y="32"/>
                    <a:pt x="1408" y="32"/>
                  </a:cubicBezTo>
                  <a:cubicBezTo>
                    <a:pt x="1394" y="32"/>
                    <a:pt x="1394" y="32"/>
                    <a:pt x="1394" y="32"/>
                  </a:cubicBezTo>
                  <a:cubicBezTo>
                    <a:pt x="1394" y="107"/>
                    <a:pt x="1394" y="107"/>
                    <a:pt x="1394" y="107"/>
                  </a:cubicBezTo>
                  <a:cubicBezTo>
                    <a:pt x="1409" y="107"/>
                    <a:pt x="1409" y="107"/>
                    <a:pt x="1409" y="107"/>
                  </a:cubicBezTo>
                  <a:cubicBezTo>
                    <a:pt x="1409" y="67"/>
                    <a:pt x="1409" y="67"/>
                    <a:pt x="1409" y="67"/>
                  </a:cubicBezTo>
                  <a:cubicBezTo>
                    <a:pt x="1409" y="59"/>
                    <a:pt x="1411" y="54"/>
                    <a:pt x="1414" y="50"/>
                  </a:cubicBezTo>
                  <a:cubicBezTo>
                    <a:pt x="1418" y="46"/>
                    <a:pt x="1423" y="43"/>
                    <a:pt x="1429" y="43"/>
                  </a:cubicBezTo>
                  <a:cubicBezTo>
                    <a:pt x="1439" y="43"/>
                    <a:pt x="1444" y="48"/>
                    <a:pt x="1444" y="62"/>
                  </a:cubicBezTo>
                  <a:cubicBezTo>
                    <a:pt x="1444" y="107"/>
                    <a:pt x="1444" y="107"/>
                    <a:pt x="1444" y="107"/>
                  </a:cubicBezTo>
                  <a:cubicBezTo>
                    <a:pt x="1460" y="107"/>
                    <a:pt x="1460" y="107"/>
                    <a:pt x="1460" y="107"/>
                  </a:cubicBezTo>
                  <a:cubicBezTo>
                    <a:pt x="1460" y="57"/>
                    <a:pt x="1460" y="57"/>
                    <a:pt x="1460" y="57"/>
                  </a:cubicBezTo>
                  <a:cubicBezTo>
                    <a:pt x="1460" y="36"/>
                    <a:pt x="1447" y="29"/>
                    <a:pt x="1433" y="29"/>
                  </a:cubicBezTo>
                  <a:moveTo>
                    <a:pt x="1363" y="69"/>
                  </a:moveTo>
                  <a:cubicBezTo>
                    <a:pt x="1363" y="86"/>
                    <a:pt x="1354" y="96"/>
                    <a:pt x="1341" y="96"/>
                  </a:cubicBezTo>
                  <a:cubicBezTo>
                    <a:pt x="1328" y="96"/>
                    <a:pt x="1319" y="86"/>
                    <a:pt x="1319" y="69"/>
                  </a:cubicBezTo>
                  <a:cubicBezTo>
                    <a:pt x="1319" y="52"/>
                    <a:pt x="1328" y="43"/>
                    <a:pt x="1341" y="43"/>
                  </a:cubicBezTo>
                  <a:cubicBezTo>
                    <a:pt x="1354" y="43"/>
                    <a:pt x="1363" y="52"/>
                    <a:pt x="1363" y="69"/>
                  </a:cubicBezTo>
                  <a:moveTo>
                    <a:pt x="1378" y="69"/>
                  </a:moveTo>
                  <a:cubicBezTo>
                    <a:pt x="1378" y="45"/>
                    <a:pt x="1363" y="29"/>
                    <a:pt x="1341" y="29"/>
                  </a:cubicBezTo>
                  <a:cubicBezTo>
                    <a:pt x="1319" y="29"/>
                    <a:pt x="1304" y="45"/>
                    <a:pt x="1304" y="69"/>
                  </a:cubicBezTo>
                  <a:cubicBezTo>
                    <a:pt x="1304" y="93"/>
                    <a:pt x="1319" y="109"/>
                    <a:pt x="1341" y="109"/>
                  </a:cubicBezTo>
                  <a:cubicBezTo>
                    <a:pt x="1363" y="109"/>
                    <a:pt x="1378" y="93"/>
                    <a:pt x="1378" y="69"/>
                  </a:cubicBezTo>
                  <a:moveTo>
                    <a:pt x="1286" y="95"/>
                  </a:moveTo>
                  <a:cubicBezTo>
                    <a:pt x="1277" y="95"/>
                    <a:pt x="1272" y="90"/>
                    <a:pt x="1272" y="79"/>
                  </a:cubicBezTo>
                  <a:cubicBezTo>
                    <a:pt x="1272" y="44"/>
                    <a:pt x="1272" y="44"/>
                    <a:pt x="1272" y="44"/>
                  </a:cubicBezTo>
                  <a:cubicBezTo>
                    <a:pt x="1293" y="44"/>
                    <a:pt x="1293" y="44"/>
                    <a:pt x="1293" y="44"/>
                  </a:cubicBezTo>
                  <a:cubicBezTo>
                    <a:pt x="1293" y="32"/>
                    <a:pt x="1293" y="32"/>
                    <a:pt x="1293" y="32"/>
                  </a:cubicBezTo>
                  <a:cubicBezTo>
                    <a:pt x="1272" y="32"/>
                    <a:pt x="1272" y="32"/>
                    <a:pt x="1272" y="32"/>
                  </a:cubicBezTo>
                  <a:cubicBezTo>
                    <a:pt x="1272" y="11"/>
                    <a:pt x="1272" y="11"/>
                    <a:pt x="1272" y="11"/>
                  </a:cubicBezTo>
                  <a:cubicBezTo>
                    <a:pt x="1257" y="13"/>
                    <a:pt x="1257" y="13"/>
                    <a:pt x="1257" y="13"/>
                  </a:cubicBezTo>
                  <a:cubicBezTo>
                    <a:pt x="1257" y="32"/>
                    <a:pt x="1257" y="32"/>
                    <a:pt x="1257" y="32"/>
                  </a:cubicBezTo>
                  <a:cubicBezTo>
                    <a:pt x="1247" y="32"/>
                    <a:pt x="1247" y="32"/>
                    <a:pt x="1247" y="32"/>
                  </a:cubicBezTo>
                  <a:cubicBezTo>
                    <a:pt x="1247" y="44"/>
                    <a:pt x="1247" y="44"/>
                    <a:pt x="1247" y="44"/>
                  </a:cubicBezTo>
                  <a:cubicBezTo>
                    <a:pt x="1257" y="44"/>
                    <a:pt x="1257" y="44"/>
                    <a:pt x="1257" y="44"/>
                  </a:cubicBezTo>
                  <a:cubicBezTo>
                    <a:pt x="1257" y="80"/>
                    <a:pt x="1257" y="80"/>
                    <a:pt x="1257" y="80"/>
                  </a:cubicBezTo>
                  <a:cubicBezTo>
                    <a:pt x="1257" y="102"/>
                    <a:pt x="1272" y="108"/>
                    <a:pt x="1285" y="108"/>
                  </a:cubicBezTo>
                  <a:cubicBezTo>
                    <a:pt x="1290" y="108"/>
                    <a:pt x="1293" y="108"/>
                    <a:pt x="1296" y="107"/>
                  </a:cubicBezTo>
                  <a:cubicBezTo>
                    <a:pt x="1296" y="93"/>
                    <a:pt x="1296" y="93"/>
                    <a:pt x="1296" y="93"/>
                  </a:cubicBezTo>
                  <a:cubicBezTo>
                    <a:pt x="1293" y="94"/>
                    <a:pt x="1290" y="95"/>
                    <a:pt x="1286" y="95"/>
                  </a:cubicBezTo>
                  <a:moveTo>
                    <a:pt x="1187" y="84"/>
                  </a:moveTo>
                  <a:cubicBezTo>
                    <a:pt x="1179" y="94"/>
                    <a:pt x="1179" y="94"/>
                    <a:pt x="1179" y="94"/>
                  </a:cubicBezTo>
                  <a:cubicBezTo>
                    <a:pt x="1184" y="102"/>
                    <a:pt x="1193" y="109"/>
                    <a:pt x="1209" y="109"/>
                  </a:cubicBezTo>
                  <a:cubicBezTo>
                    <a:pt x="1226" y="109"/>
                    <a:pt x="1238" y="100"/>
                    <a:pt x="1238" y="85"/>
                  </a:cubicBezTo>
                  <a:cubicBezTo>
                    <a:pt x="1238" y="71"/>
                    <a:pt x="1227" y="66"/>
                    <a:pt x="1213" y="62"/>
                  </a:cubicBezTo>
                  <a:cubicBezTo>
                    <a:pt x="1204" y="59"/>
                    <a:pt x="1196" y="57"/>
                    <a:pt x="1196" y="51"/>
                  </a:cubicBezTo>
                  <a:cubicBezTo>
                    <a:pt x="1196" y="46"/>
                    <a:pt x="1201" y="42"/>
                    <a:pt x="1209" y="42"/>
                  </a:cubicBezTo>
                  <a:cubicBezTo>
                    <a:pt x="1217" y="42"/>
                    <a:pt x="1225" y="47"/>
                    <a:pt x="1229" y="52"/>
                  </a:cubicBezTo>
                  <a:cubicBezTo>
                    <a:pt x="1237" y="42"/>
                    <a:pt x="1237" y="42"/>
                    <a:pt x="1237" y="42"/>
                  </a:cubicBezTo>
                  <a:cubicBezTo>
                    <a:pt x="1231" y="34"/>
                    <a:pt x="1221" y="29"/>
                    <a:pt x="1209" y="29"/>
                  </a:cubicBezTo>
                  <a:cubicBezTo>
                    <a:pt x="1193" y="29"/>
                    <a:pt x="1181" y="38"/>
                    <a:pt x="1181" y="52"/>
                  </a:cubicBezTo>
                  <a:cubicBezTo>
                    <a:pt x="1181" y="66"/>
                    <a:pt x="1193" y="71"/>
                    <a:pt x="1207" y="75"/>
                  </a:cubicBezTo>
                  <a:cubicBezTo>
                    <a:pt x="1218" y="77"/>
                    <a:pt x="1223" y="80"/>
                    <a:pt x="1223" y="87"/>
                  </a:cubicBezTo>
                  <a:cubicBezTo>
                    <a:pt x="1223" y="93"/>
                    <a:pt x="1218" y="96"/>
                    <a:pt x="1209" y="96"/>
                  </a:cubicBezTo>
                  <a:cubicBezTo>
                    <a:pt x="1199" y="96"/>
                    <a:pt x="1191" y="90"/>
                    <a:pt x="1187" y="84"/>
                  </a:cubicBezTo>
                  <a:moveTo>
                    <a:pt x="1136" y="29"/>
                  </a:moveTo>
                  <a:cubicBezTo>
                    <a:pt x="1126" y="29"/>
                    <a:pt x="1118" y="35"/>
                    <a:pt x="1114" y="41"/>
                  </a:cubicBezTo>
                  <a:cubicBezTo>
                    <a:pt x="1112" y="41"/>
                    <a:pt x="1112" y="41"/>
                    <a:pt x="1112" y="41"/>
                  </a:cubicBezTo>
                  <a:cubicBezTo>
                    <a:pt x="1112" y="32"/>
                    <a:pt x="1112" y="32"/>
                    <a:pt x="1112" y="32"/>
                  </a:cubicBezTo>
                  <a:cubicBezTo>
                    <a:pt x="1098" y="32"/>
                    <a:pt x="1098" y="32"/>
                    <a:pt x="1098" y="32"/>
                  </a:cubicBezTo>
                  <a:cubicBezTo>
                    <a:pt x="1098" y="107"/>
                    <a:pt x="1098" y="107"/>
                    <a:pt x="1098" y="107"/>
                  </a:cubicBezTo>
                  <a:cubicBezTo>
                    <a:pt x="1113" y="107"/>
                    <a:pt x="1113" y="107"/>
                    <a:pt x="1113" y="107"/>
                  </a:cubicBezTo>
                  <a:cubicBezTo>
                    <a:pt x="1113" y="67"/>
                    <a:pt x="1113" y="67"/>
                    <a:pt x="1113" y="67"/>
                  </a:cubicBezTo>
                  <a:cubicBezTo>
                    <a:pt x="1113" y="59"/>
                    <a:pt x="1115" y="54"/>
                    <a:pt x="1117" y="50"/>
                  </a:cubicBezTo>
                  <a:cubicBezTo>
                    <a:pt x="1121" y="46"/>
                    <a:pt x="1127" y="43"/>
                    <a:pt x="1133" y="43"/>
                  </a:cubicBezTo>
                  <a:cubicBezTo>
                    <a:pt x="1143" y="43"/>
                    <a:pt x="1148" y="48"/>
                    <a:pt x="1148" y="62"/>
                  </a:cubicBezTo>
                  <a:cubicBezTo>
                    <a:pt x="1148" y="107"/>
                    <a:pt x="1148" y="107"/>
                    <a:pt x="1148" y="107"/>
                  </a:cubicBezTo>
                  <a:cubicBezTo>
                    <a:pt x="1163" y="107"/>
                    <a:pt x="1163" y="107"/>
                    <a:pt x="1163" y="107"/>
                  </a:cubicBezTo>
                  <a:cubicBezTo>
                    <a:pt x="1163" y="57"/>
                    <a:pt x="1163" y="57"/>
                    <a:pt x="1163" y="57"/>
                  </a:cubicBezTo>
                  <a:cubicBezTo>
                    <a:pt x="1163" y="36"/>
                    <a:pt x="1151" y="29"/>
                    <a:pt x="1136" y="29"/>
                  </a:cubicBezTo>
                  <a:moveTo>
                    <a:pt x="1039" y="97"/>
                  </a:moveTo>
                  <a:cubicBezTo>
                    <a:pt x="1032" y="97"/>
                    <a:pt x="1027" y="93"/>
                    <a:pt x="1027" y="87"/>
                  </a:cubicBezTo>
                  <a:cubicBezTo>
                    <a:pt x="1027" y="79"/>
                    <a:pt x="1032" y="76"/>
                    <a:pt x="1044" y="74"/>
                  </a:cubicBezTo>
                  <a:cubicBezTo>
                    <a:pt x="1060" y="72"/>
                    <a:pt x="1060" y="72"/>
                    <a:pt x="1060" y="72"/>
                  </a:cubicBezTo>
                  <a:cubicBezTo>
                    <a:pt x="1060" y="78"/>
                    <a:pt x="1060" y="78"/>
                    <a:pt x="1060" y="78"/>
                  </a:cubicBezTo>
                  <a:cubicBezTo>
                    <a:pt x="1060" y="90"/>
                    <a:pt x="1049" y="97"/>
                    <a:pt x="1039" y="97"/>
                  </a:cubicBezTo>
                  <a:moveTo>
                    <a:pt x="1075" y="97"/>
                  </a:moveTo>
                  <a:cubicBezTo>
                    <a:pt x="1075" y="59"/>
                    <a:pt x="1075" y="59"/>
                    <a:pt x="1075" y="59"/>
                  </a:cubicBezTo>
                  <a:cubicBezTo>
                    <a:pt x="1075" y="36"/>
                    <a:pt x="1061" y="29"/>
                    <a:pt x="1046" y="29"/>
                  </a:cubicBezTo>
                  <a:cubicBezTo>
                    <a:pt x="1030" y="29"/>
                    <a:pt x="1019" y="37"/>
                    <a:pt x="1015" y="50"/>
                  </a:cubicBezTo>
                  <a:cubicBezTo>
                    <a:pt x="1028" y="55"/>
                    <a:pt x="1028" y="55"/>
                    <a:pt x="1028" y="55"/>
                  </a:cubicBezTo>
                  <a:cubicBezTo>
                    <a:pt x="1030" y="48"/>
                    <a:pt x="1035" y="43"/>
                    <a:pt x="1045" y="43"/>
                  </a:cubicBezTo>
                  <a:cubicBezTo>
                    <a:pt x="1055" y="43"/>
                    <a:pt x="1060" y="49"/>
                    <a:pt x="1060" y="61"/>
                  </a:cubicBezTo>
                  <a:cubicBezTo>
                    <a:pt x="1040" y="64"/>
                    <a:pt x="1040" y="64"/>
                    <a:pt x="1040" y="64"/>
                  </a:cubicBezTo>
                  <a:cubicBezTo>
                    <a:pt x="1022" y="67"/>
                    <a:pt x="1012" y="74"/>
                    <a:pt x="1012" y="87"/>
                  </a:cubicBezTo>
                  <a:cubicBezTo>
                    <a:pt x="1012" y="101"/>
                    <a:pt x="1022" y="109"/>
                    <a:pt x="1037" y="109"/>
                  </a:cubicBezTo>
                  <a:cubicBezTo>
                    <a:pt x="1049" y="109"/>
                    <a:pt x="1058" y="104"/>
                    <a:pt x="1062" y="97"/>
                  </a:cubicBezTo>
                  <a:cubicBezTo>
                    <a:pt x="1062" y="97"/>
                    <a:pt x="1062" y="97"/>
                    <a:pt x="1062" y="97"/>
                  </a:cubicBezTo>
                  <a:cubicBezTo>
                    <a:pt x="1063" y="108"/>
                    <a:pt x="1063" y="108"/>
                    <a:pt x="1063" y="108"/>
                  </a:cubicBezTo>
                  <a:cubicBezTo>
                    <a:pt x="1084" y="108"/>
                    <a:pt x="1084" y="108"/>
                    <a:pt x="1084" y="108"/>
                  </a:cubicBezTo>
                  <a:cubicBezTo>
                    <a:pt x="1084" y="97"/>
                    <a:pt x="1084" y="97"/>
                    <a:pt x="1084" y="97"/>
                  </a:cubicBezTo>
                  <a:lnTo>
                    <a:pt x="1075" y="97"/>
                  </a:lnTo>
                  <a:close/>
                  <a:moveTo>
                    <a:pt x="959" y="96"/>
                  </a:moveTo>
                  <a:cubicBezTo>
                    <a:pt x="946" y="96"/>
                    <a:pt x="938" y="86"/>
                    <a:pt x="938" y="69"/>
                  </a:cubicBezTo>
                  <a:cubicBezTo>
                    <a:pt x="938" y="52"/>
                    <a:pt x="946" y="43"/>
                    <a:pt x="959" y="43"/>
                  </a:cubicBezTo>
                  <a:cubicBezTo>
                    <a:pt x="971" y="43"/>
                    <a:pt x="980" y="50"/>
                    <a:pt x="981" y="65"/>
                  </a:cubicBezTo>
                  <a:cubicBezTo>
                    <a:pt x="981" y="73"/>
                    <a:pt x="981" y="73"/>
                    <a:pt x="981" y="73"/>
                  </a:cubicBezTo>
                  <a:cubicBezTo>
                    <a:pt x="980" y="88"/>
                    <a:pt x="971" y="96"/>
                    <a:pt x="959" y="96"/>
                  </a:cubicBezTo>
                  <a:moveTo>
                    <a:pt x="981" y="3"/>
                  </a:moveTo>
                  <a:cubicBezTo>
                    <a:pt x="981" y="41"/>
                    <a:pt x="981" y="41"/>
                    <a:pt x="981" y="41"/>
                  </a:cubicBezTo>
                  <a:cubicBezTo>
                    <a:pt x="980" y="41"/>
                    <a:pt x="980" y="41"/>
                    <a:pt x="980" y="41"/>
                  </a:cubicBezTo>
                  <a:cubicBezTo>
                    <a:pt x="975" y="34"/>
                    <a:pt x="968" y="29"/>
                    <a:pt x="956" y="29"/>
                  </a:cubicBezTo>
                  <a:cubicBezTo>
                    <a:pt x="938" y="29"/>
                    <a:pt x="922" y="44"/>
                    <a:pt x="922" y="69"/>
                  </a:cubicBezTo>
                  <a:cubicBezTo>
                    <a:pt x="922" y="94"/>
                    <a:pt x="938" y="109"/>
                    <a:pt x="957" y="109"/>
                  </a:cubicBezTo>
                  <a:cubicBezTo>
                    <a:pt x="968" y="109"/>
                    <a:pt x="976" y="104"/>
                    <a:pt x="980" y="98"/>
                  </a:cubicBezTo>
                  <a:cubicBezTo>
                    <a:pt x="981" y="98"/>
                    <a:pt x="981" y="98"/>
                    <a:pt x="981" y="98"/>
                  </a:cubicBezTo>
                  <a:cubicBezTo>
                    <a:pt x="981" y="107"/>
                    <a:pt x="981" y="107"/>
                    <a:pt x="981" y="107"/>
                  </a:cubicBezTo>
                  <a:cubicBezTo>
                    <a:pt x="996" y="107"/>
                    <a:pt x="996" y="107"/>
                    <a:pt x="996" y="107"/>
                  </a:cubicBezTo>
                  <a:cubicBezTo>
                    <a:pt x="996" y="1"/>
                    <a:pt x="996" y="1"/>
                    <a:pt x="996" y="1"/>
                  </a:cubicBezTo>
                  <a:lnTo>
                    <a:pt x="981" y="3"/>
                  </a:lnTo>
                  <a:close/>
                  <a:moveTo>
                    <a:pt x="913" y="30"/>
                  </a:moveTo>
                  <a:cubicBezTo>
                    <a:pt x="904" y="30"/>
                    <a:pt x="896" y="35"/>
                    <a:pt x="893" y="43"/>
                  </a:cubicBezTo>
                  <a:cubicBezTo>
                    <a:pt x="891" y="43"/>
                    <a:pt x="891" y="43"/>
                    <a:pt x="891" y="43"/>
                  </a:cubicBezTo>
                  <a:cubicBezTo>
                    <a:pt x="891" y="32"/>
                    <a:pt x="891" y="32"/>
                    <a:pt x="891" y="32"/>
                  </a:cubicBezTo>
                  <a:cubicBezTo>
                    <a:pt x="877" y="32"/>
                    <a:pt x="877" y="32"/>
                    <a:pt x="877" y="32"/>
                  </a:cubicBezTo>
                  <a:cubicBezTo>
                    <a:pt x="877" y="107"/>
                    <a:pt x="877" y="107"/>
                    <a:pt x="877" y="107"/>
                  </a:cubicBezTo>
                  <a:cubicBezTo>
                    <a:pt x="892" y="107"/>
                    <a:pt x="892" y="107"/>
                    <a:pt x="892" y="107"/>
                  </a:cubicBezTo>
                  <a:cubicBezTo>
                    <a:pt x="892" y="64"/>
                    <a:pt x="892" y="64"/>
                    <a:pt x="892" y="64"/>
                  </a:cubicBezTo>
                  <a:cubicBezTo>
                    <a:pt x="892" y="51"/>
                    <a:pt x="900" y="44"/>
                    <a:pt x="911" y="44"/>
                  </a:cubicBezTo>
                  <a:cubicBezTo>
                    <a:pt x="913" y="44"/>
                    <a:pt x="915" y="44"/>
                    <a:pt x="916" y="45"/>
                  </a:cubicBezTo>
                  <a:cubicBezTo>
                    <a:pt x="917" y="30"/>
                    <a:pt x="917" y="30"/>
                    <a:pt x="917" y="30"/>
                  </a:cubicBezTo>
                  <a:cubicBezTo>
                    <a:pt x="916" y="30"/>
                    <a:pt x="915" y="30"/>
                    <a:pt x="913" y="30"/>
                  </a:cubicBezTo>
                  <a:moveTo>
                    <a:pt x="845" y="69"/>
                  </a:moveTo>
                  <a:cubicBezTo>
                    <a:pt x="845" y="86"/>
                    <a:pt x="837" y="96"/>
                    <a:pt x="824" y="96"/>
                  </a:cubicBezTo>
                  <a:cubicBezTo>
                    <a:pt x="810" y="96"/>
                    <a:pt x="802" y="86"/>
                    <a:pt x="802" y="69"/>
                  </a:cubicBezTo>
                  <a:cubicBezTo>
                    <a:pt x="802" y="52"/>
                    <a:pt x="810" y="43"/>
                    <a:pt x="824" y="43"/>
                  </a:cubicBezTo>
                  <a:cubicBezTo>
                    <a:pt x="837" y="43"/>
                    <a:pt x="845" y="52"/>
                    <a:pt x="845" y="69"/>
                  </a:cubicBezTo>
                  <a:moveTo>
                    <a:pt x="861" y="69"/>
                  </a:moveTo>
                  <a:cubicBezTo>
                    <a:pt x="861" y="45"/>
                    <a:pt x="846" y="29"/>
                    <a:pt x="824" y="29"/>
                  </a:cubicBezTo>
                  <a:cubicBezTo>
                    <a:pt x="802" y="29"/>
                    <a:pt x="787" y="45"/>
                    <a:pt x="787" y="69"/>
                  </a:cubicBezTo>
                  <a:cubicBezTo>
                    <a:pt x="787" y="93"/>
                    <a:pt x="802" y="109"/>
                    <a:pt x="824" y="109"/>
                  </a:cubicBezTo>
                  <a:cubicBezTo>
                    <a:pt x="846" y="109"/>
                    <a:pt x="861" y="93"/>
                    <a:pt x="861" y="69"/>
                  </a:cubicBezTo>
                  <a:moveTo>
                    <a:pt x="754" y="8"/>
                  </a:moveTo>
                  <a:cubicBezTo>
                    <a:pt x="754" y="67"/>
                    <a:pt x="754" y="67"/>
                    <a:pt x="754" y="67"/>
                  </a:cubicBezTo>
                  <a:cubicBezTo>
                    <a:pt x="754" y="86"/>
                    <a:pt x="749" y="95"/>
                    <a:pt x="734" y="95"/>
                  </a:cubicBezTo>
                  <a:cubicBezTo>
                    <a:pt x="728" y="95"/>
                    <a:pt x="725" y="95"/>
                    <a:pt x="722" y="94"/>
                  </a:cubicBezTo>
                  <a:cubicBezTo>
                    <a:pt x="723" y="108"/>
                    <a:pt x="723" y="108"/>
                    <a:pt x="723" y="108"/>
                  </a:cubicBezTo>
                  <a:cubicBezTo>
                    <a:pt x="726" y="109"/>
                    <a:pt x="729" y="109"/>
                    <a:pt x="735" y="109"/>
                  </a:cubicBezTo>
                  <a:cubicBezTo>
                    <a:pt x="759" y="109"/>
                    <a:pt x="770" y="96"/>
                    <a:pt x="770" y="69"/>
                  </a:cubicBezTo>
                  <a:cubicBezTo>
                    <a:pt x="770" y="8"/>
                    <a:pt x="770" y="8"/>
                    <a:pt x="770" y="8"/>
                  </a:cubicBezTo>
                  <a:lnTo>
                    <a:pt x="754" y="8"/>
                  </a:lnTo>
                  <a:close/>
                  <a:moveTo>
                    <a:pt x="676" y="14"/>
                  </a:moveTo>
                  <a:cubicBezTo>
                    <a:pt x="679" y="14"/>
                    <a:pt x="683" y="14"/>
                    <a:pt x="685" y="15"/>
                  </a:cubicBezTo>
                  <a:cubicBezTo>
                    <a:pt x="685" y="1"/>
                    <a:pt x="685" y="1"/>
                    <a:pt x="685" y="1"/>
                  </a:cubicBezTo>
                  <a:cubicBezTo>
                    <a:pt x="683" y="0"/>
                    <a:pt x="679" y="0"/>
                    <a:pt x="675" y="0"/>
                  </a:cubicBezTo>
                  <a:cubicBezTo>
                    <a:pt x="662" y="0"/>
                    <a:pt x="647" y="6"/>
                    <a:pt x="647" y="28"/>
                  </a:cubicBezTo>
                  <a:cubicBezTo>
                    <a:pt x="647" y="32"/>
                    <a:pt x="647" y="32"/>
                    <a:pt x="647" y="32"/>
                  </a:cubicBezTo>
                  <a:cubicBezTo>
                    <a:pt x="634" y="32"/>
                    <a:pt x="634" y="32"/>
                    <a:pt x="634" y="32"/>
                  </a:cubicBezTo>
                  <a:cubicBezTo>
                    <a:pt x="634" y="44"/>
                    <a:pt x="634" y="44"/>
                    <a:pt x="634" y="44"/>
                  </a:cubicBezTo>
                  <a:cubicBezTo>
                    <a:pt x="647" y="44"/>
                    <a:pt x="647" y="44"/>
                    <a:pt x="647" y="44"/>
                  </a:cubicBezTo>
                  <a:cubicBezTo>
                    <a:pt x="647" y="107"/>
                    <a:pt x="647" y="107"/>
                    <a:pt x="647" y="107"/>
                  </a:cubicBezTo>
                  <a:cubicBezTo>
                    <a:pt x="662" y="107"/>
                    <a:pt x="662" y="107"/>
                    <a:pt x="662" y="107"/>
                  </a:cubicBezTo>
                  <a:cubicBezTo>
                    <a:pt x="662" y="44"/>
                    <a:pt x="662" y="44"/>
                    <a:pt x="662" y="44"/>
                  </a:cubicBezTo>
                  <a:cubicBezTo>
                    <a:pt x="682" y="44"/>
                    <a:pt x="682" y="44"/>
                    <a:pt x="682" y="44"/>
                  </a:cubicBezTo>
                  <a:cubicBezTo>
                    <a:pt x="682" y="32"/>
                    <a:pt x="682" y="32"/>
                    <a:pt x="682" y="32"/>
                  </a:cubicBezTo>
                  <a:cubicBezTo>
                    <a:pt x="662" y="32"/>
                    <a:pt x="662" y="32"/>
                    <a:pt x="662" y="32"/>
                  </a:cubicBezTo>
                  <a:cubicBezTo>
                    <a:pt x="662" y="29"/>
                    <a:pt x="662" y="29"/>
                    <a:pt x="662" y="29"/>
                  </a:cubicBezTo>
                  <a:cubicBezTo>
                    <a:pt x="662" y="18"/>
                    <a:pt x="667" y="14"/>
                    <a:pt x="676" y="14"/>
                  </a:cubicBezTo>
                  <a:moveTo>
                    <a:pt x="610" y="69"/>
                  </a:moveTo>
                  <a:cubicBezTo>
                    <a:pt x="610" y="86"/>
                    <a:pt x="602" y="96"/>
                    <a:pt x="589" y="96"/>
                  </a:cubicBezTo>
                  <a:cubicBezTo>
                    <a:pt x="575" y="96"/>
                    <a:pt x="567" y="86"/>
                    <a:pt x="567" y="69"/>
                  </a:cubicBezTo>
                  <a:cubicBezTo>
                    <a:pt x="567" y="52"/>
                    <a:pt x="575" y="43"/>
                    <a:pt x="589" y="43"/>
                  </a:cubicBezTo>
                  <a:cubicBezTo>
                    <a:pt x="602" y="43"/>
                    <a:pt x="610" y="52"/>
                    <a:pt x="610" y="69"/>
                  </a:cubicBezTo>
                  <a:moveTo>
                    <a:pt x="625" y="69"/>
                  </a:moveTo>
                  <a:cubicBezTo>
                    <a:pt x="625" y="45"/>
                    <a:pt x="610" y="29"/>
                    <a:pt x="589" y="29"/>
                  </a:cubicBezTo>
                  <a:cubicBezTo>
                    <a:pt x="567" y="29"/>
                    <a:pt x="552" y="45"/>
                    <a:pt x="552" y="69"/>
                  </a:cubicBezTo>
                  <a:cubicBezTo>
                    <a:pt x="552" y="93"/>
                    <a:pt x="567" y="109"/>
                    <a:pt x="589" y="109"/>
                  </a:cubicBezTo>
                  <a:cubicBezTo>
                    <a:pt x="610" y="109"/>
                    <a:pt x="625" y="93"/>
                    <a:pt x="625" y="69"/>
                  </a:cubicBezTo>
                  <a:moveTo>
                    <a:pt x="476" y="29"/>
                  </a:moveTo>
                  <a:cubicBezTo>
                    <a:pt x="465" y="29"/>
                    <a:pt x="457" y="35"/>
                    <a:pt x="453" y="41"/>
                  </a:cubicBezTo>
                  <a:cubicBezTo>
                    <a:pt x="451" y="41"/>
                    <a:pt x="451" y="41"/>
                    <a:pt x="451" y="41"/>
                  </a:cubicBezTo>
                  <a:cubicBezTo>
                    <a:pt x="451" y="32"/>
                    <a:pt x="451" y="32"/>
                    <a:pt x="451" y="32"/>
                  </a:cubicBezTo>
                  <a:cubicBezTo>
                    <a:pt x="437" y="32"/>
                    <a:pt x="437" y="32"/>
                    <a:pt x="437" y="32"/>
                  </a:cubicBezTo>
                  <a:cubicBezTo>
                    <a:pt x="437" y="107"/>
                    <a:pt x="437" y="107"/>
                    <a:pt x="437" y="107"/>
                  </a:cubicBezTo>
                  <a:cubicBezTo>
                    <a:pt x="452" y="107"/>
                    <a:pt x="452" y="107"/>
                    <a:pt x="452" y="107"/>
                  </a:cubicBezTo>
                  <a:cubicBezTo>
                    <a:pt x="452" y="67"/>
                    <a:pt x="452" y="67"/>
                    <a:pt x="452" y="67"/>
                  </a:cubicBezTo>
                  <a:cubicBezTo>
                    <a:pt x="452" y="59"/>
                    <a:pt x="454" y="54"/>
                    <a:pt x="457" y="50"/>
                  </a:cubicBezTo>
                  <a:cubicBezTo>
                    <a:pt x="461" y="46"/>
                    <a:pt x="466" y="43"/>
                    <a:pt x="472" y="43"/>
                  </a:cubicBezTo>
                  <a:cubicBezTo>
                    <a:pt x="482" y="43"/>
                    <a:pt x="487" y="48"/>
                    <a:pt x="487" y="62"/>
                  </a:cubicBezTo>
                  <a:cubicBezTo>
                    <a:pt x="487" y="107"/>
                    <a:pt x="487" y="107"/>
                    <a:pt x="487" y="107"/>
                  </a:cubicBezTo>
                  <a:cubicBezTo>
                    <a:pt x="503" y="107"/>
                    <a:pt x="503" y="107"/>
                    <a:pt x="503" y="107"/>
                  </a:cubicBezTo>
                  <a:cubicBezTo>
                    <a:pt x="503" y="57"/>
                    <a:pt x="503" y="57"/>
                    <a:pt x="503" y="57"/>
                  </a:cubicBezTo>
                  <a:cubicBezTo>
                    <a:pt x="503" y="36"/>
                    <a:pt x="490" y="29"/>
                    <a:pt x="476" y="29"/>
                  </a:cubicBezTo>
                  <a:moveTo>
                    <a:pt x="379" y="97"/>
                  </a:moveTo>
                  <a:cubicBezTo>
                    <a:pt x="371" y="97"/>
                    <a:pt x="367" y="93"/>
                    <a:pt x="367" y="87"/>
                  </a:cubicBezTo>
                  <a:cubicBezTo>
                    <a:pt x="367" y="79"/>
                    <a:pt x="371" y="76"/>
                    <a:pt x="383" y="74"/>
                  </a:cubicBezTo>
                  <a:cubicBezTo>
                    <a:pt x="399" y="72"/>
                    <a:pt x="399" y="72"/>
                    <a:pt x="399" y="72"/>
                  </a:cubicBezTo>
                  <a:cubicBezTo>
                    <a:pt x="399" y="78"/>
                    <a:pt x="399" y="78"/>
                    <a:pt x="399" y="78"/>
                  </a:cubicBezTo>
                  <a:cubicBezTo>
                    <a:pt x="399" y="90"/>
                    <a:pt x="388" y="97"/>
                    <a:pt x="379" y="97"/>
                  </a:cubicBezTo>
                  <a:moveTo>
                    <a:pt x="414" y="97"/>
                  </a:moveTo>
                  <a:cubicBezTo>
                    <a:pt x="414" y="59"/>
                    <a:pt x="414" y="59"/>
                    <a:pt x="414" y="59"/>
                  </a:cubicBezTo>
                  <a:cubicBezTo>
                    <a:pt x="414" y="36"/>
                    <a:pt x="401" y="29"/>
                    <a:pt x="385" y="29"/>
                  </a:cubicBezTo>
                  <a:cubicBezTo>
                    <a:pt x="369" y="29"/>
                    <a:pt x="359" y="37"/>
                    <a:pt x="354" y="50"/>
                  </a:cubicBezTo>
                  <a:cubicBezTo>
                    <a:pt x="367" y="55"/>
                    <a:pt x="367" y="55"/>
                    <a:pt x="367" y="55"/>
                  </a:cubicBezTo>
                  <a:cubicBezTo>
                    <a:pt x="369" y="48"/>
                    <a:pt x="374" y="43"/>
                    <a:pt x="384" y="43"/>
                  </a:cubicBezTo>
                  <a:cubicBezTo>
                    <a:pt x="395" y="43"/>
                    <a:pt x="399" y="49"/>
                    <a:pt x="399" y="61"/>
                  </a:cubicBezTo>
                  <a:cubicBezTo>
                    <a:pt x="379" y="64"/>
                    <a:pt x="379" y="64"/>
                    <a:pt x="379" y="64"/>
                  </a:cubicBezTo>
                  <a:cubicBezTo>
                    <a:pt x="361" y="67"/>
                    <a:pt x="351" y="74"/>
                    <a:pt x="351" y="87"/>
                  </a:cubicBezTo>
                  <a:cubicBezTo>
                    <a:pt x="351" y="101"/>
                    <a:pt x="362" y="109"/>
                    <a:pt x="376" y="109"/>
                  </a:cubicBezTo>
                  <a:cubicBezTo>
                    <a:pt x="388" y="109"/>
                    <a:pt x="397" y="104"/>
                    <a:pt x="401" y="97"/>
                  </a:cubicBezTo>
                  <a:cubicBezTo>
                    <a:pt x="402" y="97"/>
                    <a:pt x="402" y="97"/>
                    <a:pt x="402" y="97"/>
                  </a:cubicBezTo>
                  <a:cubicBezTo>
                    <a:pt x="403" y="108"/>
                    <a:pt x="403" y="108"/>
                    <a:pt x="403" y="108"/>
                  </a:cubicBezTo>
                  <a:cubicBezTo>
                    <a:pt x="423" y="108"/>
                    <a:pt x="423" y="108"/>
                    <a:pt x="423" y="108"/>
                  </a:cubicBezTo>
                  <a:cubicBezTo>
                    <a:pt x="423" y="97"/>
                    <a:pt x="423" y="97"/>
                    <a:pt x="423" y="97"/>
                  </a:cubicBezTo>
                  <a:lnTo>
                    <a:pt x="414" y="97"/>
                  </a:lnTo>
                  <a:close/>
                  <a:moveTo>
                    <a:pt x="339" y="85"/>
                  </a:moveTo>
                  <a:cubicBezTo>
                    <a:pt x="326" y="80"/>
                    <a:pt x="326" y="80"/>
                    <a:pt x="326" y="80"/>
                  </a:cubicBezTo>
                  <a:cubicBezTo>
                    <a:pt x="323" y="90"/>
                    <a:pt x="315" y="96"/>
                    <a:pt x="306" y="96"/>
                  </a:cubicBezTo>
                  <a:cubicBezTo>
                    <a:pt x="293" y="96"/>
                    <a:pt x="284" y="86"/>
                    <a:pt x="284" y="69"/>
                  </a:cubicBezTo>
                  <a:cubicBezTo>
                    <a:pt x="284" y="53"/>
                    <a:pt x="292" y="43"/>
                    <a:pt x="306" y="43"/>
                  </a:cubicBezTo>
                  <a:cubicBezTo>
                    <a:pt x="315" y="43"/>
                    <a:pt x="323" y="48"/>
                    <a:pt x="326" y="59"/>
                  </a:cubicBezTo>
                  <a:cubicBezTo>
                    <a:pt x="339" y="53"/>
                    <a:pt x="339" y="53"/>
                    <a:pt x="339" y="53"/>
                  </a:cubicBezTo>
                  <a:cubicBezTo>
                    <a:pt x="336" y="39"/>
                    <a:pt x="322" y="29"/>
                    <a:pt x="306" y="29"/>
                  </a:cubicBezTo>
                  <a:cubicBezTo>
                    <a:pt x="284" y="29"/>
                    <a:pt x="269" y="45"/>
                    <a:pt x="269" y="69"/>
                  </a:cubicBezTo>
                  <a:cubicBezTo>
                    <a:pt x="269" y="94"/>
                    <a:pt x="284" y="109"/>
                    <a:pt x="306" y="109"/>
                  </a:cubicBezTo>
                  <a:cubicBezTo>
                    <a:pt x="322" y="109"/>
                    <a:pt x="336" y="100"/>
                    <a:pt x="339" y="85"/>
                  </a:cubicBezTo>
                  <a:moveTo>
                    <a:pt x="226" y="29"/>
                  </a:moveTo>
                  <a:cubicBezTo>
                    <a:pt x="216" y="29"/>
                    <a:pt x="208" y="35"/>
                    <a:pt x="204" y="41"/>
                  </a:cubicBezTo>
                  <a:cubicBezTo>
                    <a:pt x="202" y="41"/>
                    <a:pt x="202" y="41"/>
                    <a:pt x="202" y="41"/>
                  </a:cubicBezTo>
                  <a:cubicBezTo>
                    <a:pt x="202" y="32"/>
                    <a:pt x="202" y="32"/>
                    <a:pt x="202" y="32"/>
                  </a:cubicBezTo>
                  <a:cubicBezTo>
                    <a:pt x="188" y="32"/>
                    <a:pt x="188" y="32"/>
                    <a:pt x="188" y="32"/>
                  </a:cubicBezTo>
                  <a:cubicBezTo>
                    <a:pt x="188" y="107"/>
                    <a:pt x="188" y="107"/>
                    <a:pt x="188" y="107"/>
                  </a:cubicBezTo>
                  <a:cubicBezTo>
                    <a:pt x="203" y="107"/>
                    <a:pt x="203" y="107"/>
                    <a:pt x="203" y="107"/>
                  </a:cubicBezTo>
                  <a:cubicBezTo>
                    <a:pt x="203" y="67"/>
                    <a:pt x="203" y="67"/>
                    <a:pt x="203" y="67"/>
                  </a:cubicBezTo>
                  <a:cubicBezTo>
                    <a:pt x="203" y="59"/>
                    <a:pt x="205" y="54"/>
                    <a:pt x="208" y="50"/>
                  </a:cubicBezTo>
                  <a:cubicBezTo>
                    <a:pt x="211" y="46"/>
                    <a:pt x="217" y="43"/>
                    <a:pt x="223" y="43"/>
                  </a:cubicBezTo>
                  <a:cubicBezTo>
                    <a:pt x="233" y="43"/>
                    <a:pt x="238" y="48"/>
                    <a:pt x="238" y="62"/>
                  </a:cubicBezTo>
                  <a:cubicBezTo>
                    <a:pt x="238" y="107"/>
                    <a:pt x="238" y="107"/>
                    <a:pt x="238" y="107"/>
                  </a:cubicBezTo>
                  <a:cubicBezTo>
                    <a:pt x="253" y="107"/>
                    <a:pt x="253" y="107"/>
                    <a:pt x="253" y="107"/>
                  </a:cubicBezTo>
                  <a:cubicBezTo>
                    <a:pt x="253" y="57"/>
                    <a:pt x="253" y="57"/>
                    <a:pt x="253" y="57"/>
                  </a:cubicBezTo>
                  <a:cubicBezTo>
                    <a:pt x="253" y="36"/>
                    <a:pt x="241" y="29"/>
                    <a:pt x="226" y="29"/>
                  </a:cubicBezTo>
                  <a:moveTo>
                    <a:pt x="152" y="32"/>
                  </a:moveTo>
                  <a:cubicBezTo>
                    <a:pt x="152" y="72"/>
                    <a:pt x="152" y="72"/>
                    <a:pt x="152" y="72"/>
                  </a:cubicBezTo>
                  <a:cubicBezTo>
                    <a:pt x="152" y="80"/>
                    <a:pt x="150" y="86"/>
                    <a:pt x="147" y="89"/>
                  </a:cubicBezTo>
                  <a:cubicBezTo>
                    <a:pt x="143" y="94"/>
                    <a:pt x="137" y="96"/>
                    <a:pt x="131" y="96"/>
                  </a:cubicBezTo>
                  <a:cubicBezTo>
                    <a:pt x="121" y="96"/>
                    <a:pt x="116" y="91"/>
                    <a:pt x="116" y="77"/>
                  </a:cubicBezTo>
                  <a:cubicBezTo>
                    <a:pt x="116" y="32"/>
                    <a:pt x="116" y="32"/>
                    <a:pt x="116" y="32"/>
                  </a:cubicBezTo>
                  <a:cubicBezTo>
                    <a:pt x="101" y="32"/>
                    <a:pt x="101" y="32"/>
                    <a:pt x="101" y="32"/>
                  </a:cubicBezTo>
                  <a:cubicBezTo>
                    <a:pt x="101" y="82"/>
                    <a:pt x="101" y="82"/>
                    <a:pt x="101" y="82"/>
                  </a:cubicBezTo>
                  <a:cubicBezTo>
                    <a:pt x="101" y="103"/>
                    <a:pt x="113" y="110"/>
                    <a:pt x="128" y="110"/>
                  </a:cubicBezTo>
                  <a:cubicBezTo>
                    <a:pt x="138" y="110"/>
                    <a:pt x="147" y="104"/>
                    <a:pt x="151" y="98"/>
                  </a:cubicBezTo>
                  <a:cubicBezTo>
                    <a:pt x="152" y="98"/>
                    <a:pt x="152" y="98"/>
                    <a:pt x="152" y="98"/>
                  </a:cubicBezTo>
                  <a:cubicBezTo>
                    <a:pt x="153" y="107"/>
                    <a:pt x="153" y="107"/>
                    <a:pt x="153" y="107"/>
                  </a:cubicBezTo>
                  <a:cubicBezTo>
                    <a:pt x="167" y="107"/>
                    <a:pt x="167" y="107"/>
                    <a:pt x="167" y="107"/>
                  </a:cubicBezTo>
                  <a:cubicBezTo>
                    <a:pt x="167" y="32"/>
                    <a:pt x="167" y="32"/>
                    <a:pt x="167" y="32"/>
                  </a:cubicBezTo>
                  <a:lnTo>
                    <a:pt x="152" y="32"/>
                  </a:lnTo>
                  <a:close/>
                  <a:moveTo>
                    <a:pt x="16" y="22"/>
                  </a:moveTo>
                  <a:cubicBezTo>
                    <a:pt x="30" y="22"/>
                    <a:pt x="30" y="22"/>
                    <a:pt x="30" y="22"/>
                  </a:cubicBezTo>
                  <a:cubicBezTo>
                    <a:pt x="58" y="22"/>
                    <a:pt x="68" y="34"/>
                    <a:pt x="68" y="58"/>
                  </a:cubicBezTo>
                  <a:cubicBezTo>
                    <a:pt x="68" y="81"/>
                    <a:pt x="58" y="94"/>
                    <a:pt x="30" y="94"/>
                  </a:cubicBezTo>
                  <a:cubicBezTo>
                    <a:pt x="16" y="94"/>
                    <a:pt x="16" y="94"/>
                    <a:pt x="16" y="94"/>
                  </a:cubicBezTo>
                  <a:lnTo>
                    <a:pt x="16" y="22"/>
                  </a:lnTo>
                  <a:close/>
                  <a:moveTo>
                    <a:pt x="31" y="8"/>
                  </a:moveTo>
                  <a:cubicBezTo>
                    <a:pt x="0" y="8"/>
                    <a:pt x="0" y="8"/>
                    <a:pt x="0" y="8"/>
                  </a:cubicBezTo>
                  <a:cubicBezTo>
                    <a:pt x="0" y="107"/>
                    <a:pt x="0" y="107"/>
                    <a:pt x="0" y="107"/>
                  </a:cubicBezTo>
                  <a:cubicBezTo>
                    <a:pt x="31" y="107"/>
                    <a:pt x="31" y="107"/>
                    <a:pt x="31" y="107"/>
                  </a:cubicBezTo>
                  <a:cubicBezTo>
                    <a:pt x="67" y="107"/>
                    <a:pt x="84" y="88"/>
                    <a:pt x="84" y="58"/>
                  </a:cubicBezTo>
                  <a:cubicBezTo>
                    <a:pt x="84" y="27"/>
                    <a:pt x="67" y="8"/>
                    <a:pt x="31" y="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spTree>
    <p:extLst>
      <p:ext uri="{BB962C8B-B14F-4D97-AF65-F5344CB8AC3E}">
        <p14:creationId xmlns:p14="http://schemas.microsoft.com/office/powerpoint/2010/main" val="175893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 Dentistry">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4130938" y="1754189"/>
            <a:ext cx="8061063"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2" name="Freeform 5"/>
          <p:cNvSpPr>
            <a:spLocks noEditPoints="1"/>
          </p:cNvSpPr>
          <p:nvPr userDrawn="1"/>
        </p:nvSpPr>
        <p:spPr bwMode="auto">
          <a:xfrm>
            <a:off x="11175725" y="325466"/>
            <a:ext cx="499809"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nvGrpSpPr>
          <p:cNvPr id="21" name="Group 20"/>
          <p:cNvGrpSpPr/>
          <p:nvPr userDrawn="1"/>
        </p:nvGrpSpPr>
        <p:grpSpPr>
          <a:xfrm>
            <a:off x="3298674" y="2335989"/>
            <a:ext cx="3128839" cy="483805"/>
            <a:chOff x="2744169" y="2638809"/>
            <a:chExt cx="2346629" cy="483805"/>
          </a:xfrm>
        </p:grpSpPr>
        <p:sp>
          <p:nvSpPr>
            <p:cNvPr id="25" name="Freeform 6"/>
            <p:cNvSpPr>
              <a:spLocks noEditPoints="1"/>
            </p:cNvSpPr>
            <p:nvPr userDrawn="1"/>
          </p:nvSpPr>
          <p:spPr bwMode="auto">
            <a:xfrm>
              <a:off x="2744169" y="2638809"/>
              <a:ext cx="2157857" cy="234000"/>
            </a:xfrm>
            <a:custGeom>
              <a:avLst/>
              <a:gdLst>
                <a:gd name="T0" fmla="*/ 1216 w 1272"/>
                <a:gd name="T1" fmla="*/ 33 h 137"/>
                <a:gd name="T2" fmla="*/ 1233 w 1272"/>
                <a:gd name="T3" fmla="*/ 137 h 137"/>
                <a:gd name="T4" fmla="*/ 1167 w 1272"/>
                <a:gd name="T5" fmla="*/ 44 h 137"/>
                <a:gd name="T6" fmla="*/ 1168 w 1272"/>
                <a:gd name="T7" fmla="*/ 109 h 137"/>
                <a:gd name="T8" fmla="*/ 1193 w 1272"/>
                <a:gd name="T9" fmla="*/ 31 h 137"/>
                <a:gd name="T10" fmla="*/ 1115 w 1272"/>
                <a:gd name="T11" fmla="*/ 45 h 137"/>
                <a:gd name="T12" fmla="*/ 1115 w 1272"/>
                <a:gd name="T13" fmla="*/ 12 h 137"/>
                <a:gd name="T14" fmla="*/ 1090 w 1272"/>
                <a:gd name="T15" fmla="*/ 45 h 137"/>
                <a:gd name="T16" fmla="*/ 1138 w 1272"/>
                <a:gd name="T17" fmla="*/ 109 h 137"/>
                <a:gd name="T18" fmla="*/ 1021 w 1272"/>
                <a:gd name="T19" fmla="*/ 95 h 137"/>
                <a:gd name="T20" fmla="*/ 1039 w 1272"/>
                <a:gd name="T21" fmla="*/ 52 h 137"/>
                <a:gd name="T22" fmla="*/ 1051 w 1272"/>
                <a:gd name="T23" fmla="*/ 31 h 137"/>
                <a:gd name="T24" fmla="*/ 1052 w 1272"/>
                <a:gd name="T25" fmla="*/ 98 h 137"/>
                <a:gd name="T26" fmla="*/ 991 w 1272"/>
                <a:gd name="T27" fmla="*/ 109 h 137"/>
                <a:gd name="T28" fmla="*/ 998 w 1272"/>
                <a:gd name="T29" fmla="*/ 0 h 137"/>
                <a:gd name="T30" fmla="*/ 967 w 1272"/>
                <a:gd name="T31" fmla="*/ 96 h 137"/>
                <a:gd name="T32" fmla="*/ 974 w 1272"/>
                <a:gd name="T33" fmla="*/ 33 h 137"/>
                <a:gd name="T34" fmla="*/ 938 w 1272"/>
                <a:gd name="T35" fmla="*/ 33 h 137"/>
                <a:gd name="T36" fmla="*/ 938 w 1272"/>
                <a:gd name="T37" fmla="*/ 81 h 137"/>
                <a:gd name="T38" fmla="*/ 967 w 1272"/>
                <a:gd name="T39" fmla="*/ 96 h 137"/>
                <a:gd name="T40" fmla="*/ 864 w 1272"/>
                <a:gd name="T41" fmla="*/ 33 h 137"/>
                <a:gd name="T42" fmla="*/ 865 w 1272"/>
                <a:gd name="T43" fmla="*/ 68 h 137"/>
                <a:gd name="T44" fmla="*/ 901 w 1272"/>
                <a:gd name="T45" fmla="*/ 109 h 137"/>
                <a:gd name="T46" fmla="*/ 800 w 1272"/>
                <a:gd name="T47" fmla="*/ 44 h 137"/>
                <a:gd name="T48" fmla="*/ 801 w 1272"/>
                <a:gd name="T49" fmla="*/ 31 h 137"/>
                <a:gd name="T50" fmla="*/ 820 w 1272"/>
                <a:gd name="T51" fmla="*/ 83 h 137"/>
                <a:gd name="T52" fmla="*/ 834 w 1272"/>
                <a:gd name="T53" fmla="*/ 69 h 137"/>
                <a:gd name="T54" fmla="*/ 736 w 1272"/>
                <a:gd name="T55" fmla="*/ 59 h 137"/>
                <a:gd name="T56" fmla="*/ 699 w 1272"/>
                <a:gd name="T57" fmla="*/ 9 h 137"/>
                <a:gd name="T58" fmla="*/ 752 w 1272"/>
                <a:gd name="T59" fmla="*/ 59 h 137"/>
                <a:gd name="T60" fmla="*/ 623 w 1272"/>
                <a:gd name="T61" fmla="*/ 2 h 137"/>
                <a:gd name="T62" fmla="*/ 572 w 1272"/>
                <a:gd name="T63" fmla="*/ 33 h 137"/>
                <a:gd name="T64" fmla="*/ 599 w 1272"/>
                <a:gd name="T65" fmla="*/ 109 h 137"/>
                <a:gd name="T66" fmla="*/ 599 w 1272"/>
                <a:gd name="T67" fmla="*/ 33 h 137"/>
                <a:gd name="T68" fmla="*/ 526 w 1272"/>
                <a:gd name="T69" fmla="*/ 97 h 137"/>
                <a:gd name="T70" fmla="*/ 563 w 1272"/>
                <a:gd name="T71" fmla="*/ 70 h 137"/>
                <a:gd name="T72" fmla="*/ 563 w 1272"/>
                <a:gd name="T73" fmla="*/ 70 h 137"/>
                <a:gd name="T74" fmla="*/ 425 w 1272"/>
                <a:gd name="T75" fmla="*/ 109 h 137"/>
                <a:gd name="T76" fmla="*/ 351 w 1272"/>
                <a:gd name="T77" fmla="*/ 70 h 137"/>
                <a:gd name="T78" fmla="*/ 372 w 1272"/>
                <a:gd name="T79" fmla="*/ 31 h 137"/>
                <a:gd name="T80" fmla="*/ 309 w 1272"/>
                <a:gd name="T81" fmla="*/ 70 h 137"/>
                <a:gd name="T82" fmla="*/ 309 w 1272"/>
                <a:gd name="T83" fmla="*/ 70 h 137"/>
                <a:gd name="T84" fmla="*/ 287 w 1272"/>
                <a:gd name="T85" fmla="*/ 110 h 137"/>
                <a:gd name="T86" fmla="*/ 184 w 1272"/>
                <a:gd name="T87" fmla="*/ 43 h 137"/>
                <a:gd name="T88" fmla="*/ 184 w 1272"/>
                <a:gd name="T89" fmla="*/ 109 h 137"/>
                <a:gd name="T90" fmla="*/ 219 w 1272"/>
                <a:gd name="T91" fmla="*/ 63 h 137"/>
                <a:gd name="T92" fmla="*/ 208 w 1272"/>
                <a:gd name="T93" fmla="*/ 31 h 137"/>
                <a:gd name="T94" fmla="*/ 98 w 1272"/>
                <a:gd name="T95" fmla="*/ 70 h 137"/>
                <a:gd name="T96" fmla="*/ 120 w 1272"/>
                <a:gd name="T97" fmla="*/ 31 h 137"/>
                <a:gd name="T98" fmla="*/ 56 w 1272"/>
                <a:gd name="T99" fmla="*/ 36 h 137"/>
                <a:gd name="T100" fmla="*/ 32 w 1272"/>
                <a:gd name="T101" fmla="*/ 64 h 137"/>
                <a:gd name="T102" fmla="*/ 0 w 1272"/>
                <a:gd name="T103" fmla="*/ 88 h 137"/>
                <a:gd name="T104" fmla="*/ 21 w 1272"/>
                <a:gd name="T105" fmla="*/ 3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2" h="137">
                  <a:moveTo>
                    <a:pt x="1272" y="33"/>
                  </a:moveTo>
                  <a:cubicBezTo>
                    <a:pt x="1256" y="33"/>
                    <a:pt x="1256" y="33"/>
                    <a:pt x="1256" y="33"/>
                  </a:cubicBezTo>
                  <a:cubicBezTo>
                    <a:pt x="1236" y="93"/>
                    <a:pt x="1236" y="93"/>
                    <a:pt x="1236" y="93"/>
                  </a:cubicBezTo>
                  <a:cubicBezTo>
                    <a:pt x="1216" y="33"/>
                    <a:pt x="1216" y="33"/>
                    <a:pt x="1216" y="33"/>
                  </a:cubicBezTo>
                  <a:cubicBezTo>
                    <a:pt x="1198" y="33"/>
                    <a:pt x="1198" y="33"/>
                    <a:pt x="1198" y="33"/>
                  </a:cubicBezTo>
                  <a:cubicBezTo>
                    <a:pt x="1227" y="109"/>
                    <a:pt x="1227" y="109"/>
                    <a:pt x="1227" y="109"/>
                  </a:cubicBezTo>
                  <a:cubicBezTo>
                    <a:pt x="1217" y="137"/>
                    <a:pt x="1217" y="137"/>
                    <a:pt x="1217" y="137"/>
                  </a:cubicBezTo>
                  <a:cubicBezTo>
                    <a:pt x="1233" y="137"/>
                    <a:pt x="1233" y="137"/>
                    <a:pt x="1233" y="137"/>
                  </a:cubicBezTo>
                  <a:lnTo>
                    <a:pt x="1272" y="33"/>
                  </a:lnTo>
                  <a:close/>
                  <a:moveTo>
                    <a:pt x="1189" y="31"/>
                  </a:moveTo>
                  <a:cubicBezTo>
                    <a:pt x="1180" y="31"/>
                    <a:pt x="1172" y="36"/>
                    <a:pt x="1168" y="44"/>
                  </a:cubicBezTo>
                  <a:cubicBezTo>
                    <a:pt x="1167" y="44"/>
                    <a:pt x="1167" y="44"/>
                    <a:pt x="1167" y="44"/>
                  </a:cubicBezTo>
                  <a:cubicBezTo>
                    <a:pt x="1167" y="33"/>
                    <a:pt x="1167" y="33"/>
                    <a:pt x="1167" y="33"/>
                  </a:cubicBezTo>
                  <a:cubicBezTo>
                    <a:pt x="1152" y="33"/>
                    <a:pt x="1152" y="33"/>
                    <a:pt x="1152" y="33"/>
                  </a:cubicBezTo>
                  <a:cubicBezTo>
                    <a:pt x="1152" y="109"/>
                    <a:pt x="1152" y="109"/>
                    <a:pt x="1152" y="109"/>
                  </a:cubicBezTo>
                  <a:cubicBezTo>
                    <a:pt x="1168" y="109"/>
                    <a:pt x="1168" y="109"/>
                    <a:pt x="1168" y="109"/>
                  </a:cubicBezTo>
                  <a:cubicBezTo>
                    <a:pt x="1168" y="66"/>
                    <a:pt x="1168" y="66"/>
                    <a:pt x="1168" y="66"/>
                  </a:cubicBezTo>
                  <a:cubicBezTo>
                    <a:pt x="1168" y="53"/>
                    <a:pt x="1176" y="45"/>
                    <a:pt x="1187" y="45"/>
                  </a:cubicBezTo>
                  <a:cubicBezTo>
                    <a:pt x="1189" y="45"/>
                    <a:pt x="1191" y="46"/>
                    <a:pt x="1192" y="46"/>
                  </a:cubicBezTo>
                  <a:cubicBezTo>
                    <a:pt x="1193" y="31"/>
                    <a:pt x="1193" y="31"/>
                    <a:pt x="1193" y="31"/>
                  </a:cubicBezTo>
                  <a:cubicBezTo>
                    <a:pt x="1192" y="31"/>
                    <a:pt x="1191" y="31"/>
                    <a:pt x="1189" y="31"/>
                  </a:cubicBezTo>
                  <a:moveTo>
                    <a:pt x="1129" y="96"/>
                  </a:moveTo>
                  <a:cubicBezTo>
                    <a:pt x="1120" y="96"/>
                    <a:pt x="1115" y="91"/>
                    <a:pt x="1115" y="80"/>
                  </a:cubicBezTo>
                  <a:cubicBezTo>
                    <a:pt x="1115" y="45"/>
                    <a:pt x="1115" y="45"/>
                    <a:pt x="1115" y="45"/>
                  </a:cubicBezTo>
                  <a:cubicBezTo>
                    <a:pt x="1135" y="45"/>
                    <a:pt x="1135" y="45"/>
                    <a:pt x="1135" y="45"/>
                  </a:cubicBezTo>
                  <a:cubicBezTo>
                    <a:pt x="1135" y="33"/>
                    <a:pt x="1135" y="33"/>
                    <a:pt x="1135" y="33"/>
                  </a:cubicBezTo>
                  <a:cubicBezTo>
                    <a:pt x="1115" y="33"/>
                    <a:pt x="1115" y="33"/>
                    <a:pt x="1115" y="33"/>
                  </a:cubicBezTo>
                  <a:cubicBezTo>
                    <a:pt x="1115" y="12"/>
                    <a:pt x="1115" y="12"/>
                    <a:pt x="1115" y="12"/>
                  </a:cubicBezTo>
                  <a:cubicBezTo>
                    <a:pt x="1100" y="14"/>
                    <a:pt x="1100" y="14"/>
                    <a:pt x="1100" y="14"/>
                  </a:cubicBezTo>
                  <a:cubicBezTo>
                    <a:pt x="1100" y="33"/>
                    <a:pt x="1100" y="33"/>
                    <a:pt x="1100" y="33"/>
                  </a:cubicBezTo>
                  <a:cubicBezTo>
                    <a:pt x="1090" y="33"/>
                    <a:pt x="1090" y="33"/>
                    <a:pt x="1090" y="33"/>
                  </a:cubicBezTo>
                  <a:cubicBezTo>
                    <a:pt x="1090" y="45"/>
                    <a:pt x="1090" y="45"/>
                    <a:pt x="1090" y="45"/>
                  </a:cubicBezTo>
                  <a:cubicBezTo>
                    <a:pt x="1100" y="45"/>
                    <a:pt x="1100" y="45"/>
                    <a:pt x="1100" y="45"/>
                  </a:cubicBezTo>
                  <a:cubicBezTo>
                    <a:pt x="1100" y="81"/>
                    <a:pt x="1100" y="81"/>
                    <a:pt x="1100" y="81"/>
                  </a:cubicBezTo>
                  <a:cubicBezTo>
                    <a:pt x="1100" y="104"/>
                    <a:pt x="1115" y="110"/>
                    <a:pt x="1128" y="110"/>
                  </a:cubicBezTo>
                  <a:cubicBezTo>
                    <a:pt x="1132" y="110"/>
                    <a:pt x="1136" y="109"/>
                    <a:pt x="1138" y="109"/>
                  </a:cubicBezTo>
                  <a:cubicBezTo>
                    <a:pt x="1138" y="94"/>
                    <a:pt x="1138" y="94"/>
                    <a:pt x="1138" y="94"/>
                  </a:cubicBezTo>
                  <a:cubicBezTo>
                    <a:pt x="1136" y="95"/>
                    <a:pt x="1132" y="96"/>
                    <a:pt x="1129" y="96"/>
                  </a:cubicBezTo>
                  <a:moveTo>
                    <a:pt x="1030" y="85"/>
                  </a:moveTo>
                  <a:cubicBezTo>
                    <a:pt x="1021" y="95"/>
                    <a:pt x="1021" y="95"/>
                    <a:pt x="1021" y="95"/>
                  </a:cubicBezTo>
                  <a:cubicBezTo>
                    <a:pt x="1026" y="103"/>
                    <a:pt x="1036" y="110"/>
                    <a:pt x="1051" y="110"/>
                  </a:cubicBezTo>
                  <a:cubicBezTo>
                    <a:pt x="1069" y="110"/>
                    <a:pt x="1081" y="101"/>
                    <a:pt x="1081" y="86"/>
                  </a:cubicBezTo>
                  <a:cubicBezTo>
                    <a:pt x="1081" y="72"/>
                    <a:pt x="1069" y="67"/>
                    <a:pt x="1055" y="63"/>
                  </a:cubicBezTo>
                  <a:cubicBezTo>
                    <a:pt x="1046" y="61"/>
                    <a:pt x="1039" y="58"/>
                    <a:pt x="1039" y="52"/>
                  </a:cubicBezTo>
                  <a:cubicBezTo>
                    <a:pt x="1039" y="47"/>
                    <a:pt x="1043" y="43"/>
                    <a:pt x="1051" y="43"/>
                  </a:cubicBezTo>
                  <a:cubicBezTo>
                    <a:pt x="1060" y="43"/>
                    <a:pt x="1068" y="48"/>
                    <a:pt x="1072" y="54"/>
                  </a:cubicBezTo>
                  <a:cubicBezTo>
                    <a:pt x="1080" y="43"/>
                    <a:pt x="1080" y="43"/>
                    <a:pt x="1080" y="43"/>
                  </a:cubicBezTo>
                  <a:cubicBezTo>
                    <a:pt x="1073" y="36"/>
                    <a:pt x="1064" y="31"/>
                    <a:pt x="1051" y="31"/>
                  </a:cubicBezTo>
                  <a:cubicBezTo>
                    <a:pt x="1035" y="31"/>
                    <a:pt x="1024" y="39"/>
                    <a:pt x="1024" y="53"/>
                  </a:cubicBezTo>
                  <a:cubicBezTo>
                    <a:pt x="1024" y="67"/>
                    <a:pt x="1036" y="72"/>
                    <a:pt x="1050" y="76"/>
                  </a:cubicBezTo>
                  <a:cubicBezTo>
                    <a:pt x="1060" y="78"/>
                    <a:pt x="1066" y="82"/>
                    <a:pt x="1066" y="88"/>
                  </a:cubicBezTo>
                  <a:cubicBezTo>
                    <a:pt x="1066" y="94"/>
                    <a:pt x="1060" y="98"/>
                    <a:pt x="1052" y="98"/>
                  </a:cubicBezTo>
                  <a:cubicBezTo>
                    <a:pt x="1041" y="98"/>
                    <a:pt x="1033" y="92"/>
                    <a:pt x="1030" y="85"/>
                  </a:cubicBezTo>
                  <a:moveTo>
                    <a:pt x="1006" y="33"/>
                  </a:moveTo>
                  <a:cubicBezTo>
                    <a:pt x="991" y="33"/>
                    <a:pt x="991" y="33"/>
                    <a:pt x="991" y="33"/>
                  </a:cubicBezTo>
                  <a:cubicBezTo>
                    <a:pt x="991" y="109"/>
                    <a:pt x="991" y="109"/>
                    <a:pt x="991" y="109"/>
                  </a:cubicBezTo>
                  <a:cubicBezTo>
                    <a:pt x="1006" y="109"/>
                    <a:pt x="1006" y="109"/>
                    <a:pt x="1006" y="109"/>
                  </a:cubicBezTo>
                  <a:lnTo>
                    <a:pt x="1006" y="33"/>
                  </a:lnTo>
                  <a:close/>
                  <a:moveTo>
                    <a:pt x="1008" y="10"/>
                  </a:moveTo>
                  <a:cubicBezTo>
                    <a:pt x="1008" y="4"/>
                    <a:pt x="1004" y="0"/>
                    <a:pt x="998" y="0"/>
                  </a:cubicBezTo>
                  <a:cubicBezTo>
                    <a:pt x="993" y="0"/>
                    <a:pt x="988" y="4"/>
                    <a:pt x="988" y="10"/>
                  </a:cubicBezTo>
                  <a:cubicBezTo>
                    <a:pt x="988" y="16"/>
                    <a:pt x="993" y="20"/>
                    <a:pt x="998" y="20"/>
                  </a:cubicBezTo>
                  <a:cubicBezTo>
                    <a:pt x="1004" y="20"/>
                    <a:pt x="1008" y="16"/>
                    <a:pt x="1008" y="10"/>
                  </a:cubicBezTo>
                  <a:moveTo>
                    <a:pt x="967" y="96"/>
                  </a:moveTo>
                  <a:cubicBezTo>
                    <a:pt x="958" y="96"/>
                    <a:pt x="953" y="91"/>
                    <a:pt x="953" y="80"/>
                  </a:cubicBezTo>
                  <a:cubicBezTo>
                    <a:pt x="953" y="45"/>
                    <a:pt x="953" y="45"/>
                    <a:pt x="953" y="45"/>
                  </a:cubicBezTo>
                  <a:cubicBezTo>
                    <a:pt x="974" y="45"/>
                    <a:pt x="974" y="45"/>
                    <a:pt x="974" y="45"/>
                  </a:cubicBezTo>
                  <a:cubicBezTo>
                    <a:pt x="974" y="33"/>
                    <a:pt x="974" y="33"/>
                    <a:pt x="974" y="33"/>
                  </a:cubicBezTo>
                  <a:cubicBezTo>
                    <a:pt x="953" y="33"/>
                    <a:pt x="953" y="33"/>
                    <a:pt x="953" y="33"/>
                  </a:cubicBezTo>
                  <a:cubicBezTo>
                    <a:pt x="953" y="12"/>
                    <a:pt x="953" y="12"/>
                    <a:pt x="953" y="12"/>
                  </a:cubicBezTo>
                  <a:cubicBezTo>
                    <a:pt x="938" y="14"/>
                    <a:pt x="938" y="14"/>
                    <a:pt x="938" y="14"/>
                  </a:cubicBezTo>
                  <a:cubicBezTo>
                    <a:pt x="938" y="33"/>
                    <a:pt x="938" y="33"/>
                    <a:pt x="938" y="33"/>
                  </a:cubicBezTo>
                  <a:cubicBezTo>
                    <a:pt x="928" y="33"/>
                    <a:pt x="928" y="33"/>
                    <a:pt x="928" y="33"/>
                  </a:cubicBezTo>
                  <a:cubicBezTo>
                    <a:pt x="928" y="45"/>
                    <a:pt x="928" y="45"/>
                    <a:pt x="928" y="45"/>
                  </a:cubicBezTo>
                  <a:cubicBezTo>
                    <a:pt x="938" y="45"/>
                    <a:pt x="938" y="45"/>
                    <a:pt x="938" y="45"/>
                  </a:cubicBezTo>
                  <a:cubicBezTo>
                    <a:pt x="938" y="81"/>
                    <a:pt x="938" y="81"/>
                    <a:pt x="938" y="81"/>
                  </a:cubicBezTo>
                  <a:cubicBezTo>
                    <a:pt x="938" y="104"/>
                    <a:pt x="953" y="110"/>
                    <a:pt x="966" y="110"/>
                  </a:cubicBezTo>
                  <a:cubicBezTo>
                    <a:pt x="971" y="110"/>
                    <a:pt x="974" y="109"/>
                    <a:pt x="977" y="109"/>
                  </a:cubicBezTo>
                  <a:cubicBezTo>
                    <a:pt x="977" y="94"/>
                    <a:pt x="977" y="94"/>
                    <a:pt x="977" y="94"/>
                  </a:cubicBezTo>
                  <a:cubicBezTo>
                    <a:pt x="974" y="95"/>
                    <a:pt x="971" y="96"/>
                    <a:pt x="967" y="96"/>
                  </a:cubicBezTo>
                  <a:moveTo>
                    <a:pt x="889" y="31"/>
                  </a:moveTo>
                  <a:cubicBezTo>
                    <a:pt x="879" y="31"/>
                    <a:pt x="870" y="36"/>
                    <a:pt x="866" y="43"/>
                  </a:cubicBezTo>
                  <a:cubicBezTo>
                    <a:pt x="865" y="43"/>
                    <a:pt x="865" y="43"/>
                    <a:pt x="865" y="43"/>
                  </a:cubicBezTo>
                  <a:cubicBezTo>
                    <a:pt x="864" y="33"/>
                    <a:pt x="864" y="33"/>
                    <a:pt x="864" y="33"/>
                  </a:cubicBezTo>
                  <a:cubicBezTo>
                    <a:pt x="850" y="33"/>
                    <a:pt x="850" y="33"/>
                    <a:pt x="850" y="33"/>
                  </a:cubicBezTo>
                  <a:cubicBezTo>
                    <a:pt x="850" y="109"/>
                    <a:pt x="850" y="109"/>
                    <a:pt x="850" y="109"/>
                  </a:cubicBezTo>
                  <a:cubicBezTo>
                    <a:pt x="865" y="109"/>
                    <a:pt x="865" y="109"/>
                    <a:pt x="865" y="109"/>
                  </a:cubicBezTo>
                  <a:cubicBezTo>
                    <a:pt x="865" y="68"/>
                    <a:pt x="865" y="68"/>
                    <a:pt x="865" y="68"/>
                  </a:cubicBezTo>
                  <a:cubicBezTo>
                    <a:pt x="865" y="60"/>
                    <a:pt x="867" y="55"/>
                    <a:pt x="870" y="51"/>
                  </a:cubicBezTo>
                  <a:cubicBezTo>
                    <a:pt x="874" y="47"/>
                    <a:pt x="880" y="44"/>
                    <a:pt x="885" y="44"/>
                  </a:cubicBezTo>
                  <a:cubicBezTo>
                    <a:pt x="895" y="44"/>
                    <a:pt x="901" y="50"/>
                    <a:pt x="901" y="63"/>
                  </a:cubicBezTo>
                  <a:cubicBezTo>
                    <a:pt x="901" y="109"/>
                    <a:pt x="901" y="109"/>
                    <a:pt x="901" y="109"/>
                  </a:cubicBezTo>
                  <a:cubicBezTo>
                    <a:pt x="916" y="109"/>
                    <a:pt x="916" y="109"/>
                    <a:pt x="916" y="109"/>
                  </a:cubicBezTo>
                  <a:cubicBezTo>
                    <a:pt x="916" y="58"/>
                    <a:pt x="916" y="58"/>
                    <a:pt x="916" y="58"/>
                  </a:cubicBezTo>
                  <a:cubicBezTo>
                    <a:pt x="916" y="38"/>
                    <a:pt x="903" y="31"/>
                    <a:pt x="889" y="31"/>
                  </a:cubicBezTo>
                  <a:moveTo>
                    <a:pt x="800" y="44"/>
                  </a:moveTo>
                  <a:cubicBezTo>
                    <a:pt x="811" y="44"/>
                    <a:pt x="818" y="51"/>
                    <a:pt x="819" y="62"/>
                  </a:cubicBezTo>
                  <a:cubicBezTo>
                    <a:pt x="780" y="62"/>
                    <a:pt x="780" y="62"/>
                    <a:pt x="780" y="62"/>
                  </a:cubicBezTo>
                  <a:cubicBezTo>
                    <a:pt x="782" y="50"/>
                    <a:pt x="790" y="44"/>
                    <a:pt x="800" y="44"/>
                  </a:cubicBezTo>
                  <a:moveTo>
                    <a:pt x="801" y="31"/>
                  </a:moveTo>
                  <a:cubicBezTo>
                    <a:pt x="779" y="31"/>
                    <a:pt x="764" y="47"/>
                    <a:pt x="764" y="70"/>
                  </a:cubicBezTo>
                  <a:cubicBezTo>
                    <a:pt x="764" y="95"/>
                    <a:pt x="780" y="110"/>
                    <a:pt x="801" y="110"/>
                  </a:cubicBezTo>
                  <a:cubicBezTo>
                    <a:pt x="816" y="110"/>
                    <a:pt x="828" y="101"/>
                    <a:pt x="832" y="90"/>
                  </a:cubicBezTo>
                  <a:cubicBezTo>
                    <a:pt x="820" y="83"/>
                    <a:pt x="820" y="83"/>
                    <a:pt x="820" y="83"/>
                  </a:cubicBezTo>
                  <a:cubicBezTo>
                    <a:pt x="816" y="93"/>
                    <a:pt x="809" y="97"/>
                    <a:pt x="801" y="97"/>
                  </a:cubicBezTo>
                  <a:cubicBezTo>
                    <a:pt x="789" y="97"/>
                    <a:pt x="780" y="88"/>
                    <a:pt x="780" y="72"/>
                  </a:cubicBezTo>
                  <a:cubicBezTo>
                    <a:pt x="834" y="72"/>
                    <a:pt x="834" y="72"/>
                    <a:pt x="834" y="72"/>
                  </a:cubicBezTo>
                  <a:cubicBezTo>
                    <a:pt x="834" y="69"/>
                    <a:pt x="834" y="69"/>
                    <a:pt x="834" y="69"/>
                  </a:cubicBezTo>
                  <a:cubicBezTo>
                    <a:pt x="834" y="48"/>
                    <a:pt x="822" y="31"/>
                    <a:pt x="801" y="31"/>
                  </a:cubicBezTo>
                  <a:moveTo>
                    <a:pt x="684" y="23"/>
                  </a:moveTo>
                  <a:cubicBezTo>
                    <a:pt x="698" y="23"/>
                    <a:pt x="698" y="23"/>
                    <a:pt x="698" y="23"/>
                  </a:cubicBezTo>
                  <a:cubicBezTo>
                    <a:pt x="726" y="23"/>
                    <a:pt x="736" y="36"/>
                    <a:pt x="736" y="59"/>
                  </a:cubicBezTo>
                  <a:cubicBezTo>
                    <a:pt x="736" y="82"/>
                    <a:pt x="726" y="95"/>
                    <a:pt x="698" y="95"/>
                  </a:cubicBezTo>
                  <a:cubicBezTo>
                    <a:pt x="684" y="95"/>
                    <a:pt x="684" y="95"/>
                    <a:pt x="684" y="95"/>
                  </a:cubicBezTo>
                  <a:lnTo>
                    <a:pt x="684" y="23"/>
                  </a:lnTo>
                  <a:close/>
                  <a:moveTo>
                    <a:pt x="699" y="9"/>
                  </a:moveTo>
                  <a:cubicBezTo>
                    <a:pt x="668" y="9"/>
                    <a:pt x="668" y="9"/>
                    <a:pt x="668" y="9"/>
                  </a:cubicBezTo>
                  <a:cubicBezTo>
                    <a:pt x="668" y="109"/>
                    <a:pt x="668" y="109"/>
                    <a:pt x="668" y="109"/>
                  </a:cubicBezTo>
                  <a:cubicBezTo>
                    <a:pt x="699" y="109"/>
                    <a:pt x="699" y="109"/>
                    <a:pt x="699" y="109"/>
                  </a:cubicBezTo>
                  <a:cubicBezTo>
                    <a:pt x="736" y="109"/>
                    <a:pt x="752" y="89"/>
                    <a:pt x="752" y="59"/>
                  </a:cubicBezTo>
                  <a:cubicBezTo>
                    <a:pt x="752" y="28"/>
                    <a:pt x="736" y="9"/>
                    <a:pt x="699" y="9"/>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26"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spTree>
    <p:extLst>
      <p:ext uri="{BB962C8B-B14F-4D97-AF65-F5344CB8AC3E}">
        <p14:creationId xmlns:p14="http://schemas.microsoft.com/office/powerpoint/2010/main" val="101339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 Education &amp; Social Work">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4130938" y="1754189"/>
            <a:ext cx="8061063"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2" name="Freeform 5"/>
          <p:cNvSpPr>
            <a:spLocks noEditPoints="1"/>
          </p:cNvSpPr>
          <p:nvPr userDrawn="1"/>
        </p:nvSpPr>
        <p:spPr bwMode="auto">
          <a:xfrm>
            <a:off x="11175725" y="325466"/>
            <a:ext cx="499809"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nvGrpSpPr>
          <p:cNvPr id="18" name="Group 4"/>
          <p:cNvGrpSpPr>
            <a:grpSpLocks noChangeAspect="1"/>
          </p:cNvGrpSpPr>
          <p:nvPr userDrawn="1"/>
        </p:nvGrpSpPr>
        <p:grpSpPr bwMode="auto">
          <a:xfrm>
            <a:off x="3298674" y="2335989"/>
            <a:ext cx="3137596" cy="737999"/>
            <a:chOff x="4503" y="1697"/>
            <a:chExt cx="2857" cy="896"/>
          </a:xfrm>
        </p:grpSpPr>
        <p:sp>
          <p:nvSpPr>
            <p:cNvPr id="20" name="Freeform 5"/>
            <p:cNvSpPr>
              <a:spLocks noEditPoints="1"/>
            </p:cNvSpPr>
            <p:nvPr userDrawn="1"/>
          </p:nvSpPr>
          <p:spPr bwMode="auto">
            <a:xfrm>
              <a:off x="4513" y="2310"/>
              <a:ext cx="2847" cy="283"/>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27" name="Freeform 6"/>
            <p:cNvSpPr>
              <a:spLocks noEditPoints="1"/>
            </p:cNvSpPr>
            <p:nvPr userDrawn="1"/>
          </p:nvSpPr>
          <p:spPr bwMode="auto">
            <a:xfrm>
              <a:off x="4505" y="2003"/>
              <a:ext cx="2208" cy="229"/>
            </a:xfrm>
            <a:custGeom>
              <a:avLst/>
              <a:gdLst>
                <a:gd name="T0" fmla="*/ 1040 w 1074"/>
                <a:gd name="T1" fmla="*/ 63 h 111"/>
                <a:gd name="T2" fmla="*/ 1020 w 1074"/>
                <a:gd name="T3" fmla="*/ 65 h 111"/>
                <a:gd name="T4" fmla="*/ 1005 w 1074"/>
                <a:gd name="T5" fmla="*/ 109 h 111"/>
                <a:gd name="T6" fmla="*/ 1030 w 1074"/>
                <a:gd name="T7" fmla="*/ 73 h 111"/>
                <a:gd name="T8" fmla="*/ 969 w 1074"/>
                <a:gd name="T9" fmla="*/ 44 h 111"/>
                <a:gd name="T10" fmla="*/ 953 w 1074"/>
                <a:gd name="T11" fmla="*/ 33 h 111"/>
                <a:gd name="T12" fmla="*/ 968 w 1074"/>
                <a:gd name="T13" fmla="*/ 66 h 111"/>
                <a:gd name="T14" fmla="*/ 993 w 1074"/>
                <a:gd name="T15" fmla="*/ 32 h 111"/>
                <a:gd name="T16" fmla="*/ 900 w 1074"/>
                <a:gd name="T17" fmla="*/ 97 h 111"/>
                <a:gd name="T18" fmla="*/ 921 w 1074"/>
                <a:gd name="T19" fmla="*/ 71 h 111"/>
                <a:gd name="T20" fmla="*/ 863 w 1074"/>
                <a:gd name="T21" fmla="*/ 71 h 111"/>
                <a:gd name="T22" fmla="*/ 843 w 1074"/>
                <a:gd name="T23" fmla="*/ 10 h 111"/>
                <a:gd name="T24" fmla="*/ 782 w 1074"/>
                <a:gd name="T25" fmla="*/ 10 h 111"/>
                <a:gd name="T26" fmla="*/ 720 w 1074"/>
                <a:gd name="T27" fmla="*/ 10 h 111"/>
                <a:gd name="T28" fmla="*/ 790 w 1074"/>
                <a:gd name="T29" fmla="*/ 31 h 111"/>
                <a:gd name="T30" fmla="*/ 861 w 1074"/>
                <a:gd name="T31" fmla="*/ 10 h 111"/>
                <a:gd name="T32" fmla="*/ 674 w 1074"/>
                <a:gd name="T33" fmla="*/ 2 h 111"/>
                <a:gd name="T34" fmla="*/ 674 w 1074"/>
                <a:gd name="T35" fmla="*/ 109 h 111"/>
                <a:gd name="T36" fmla="*/ 605 w 1074"/>
                <a:gd name="T37" fmla="*/ 76 h 111"/>
                <a:gd name="T38" fmla="*/ 601 w 1074"/>
                <a:gd name="T39" fmla="*/ 99 h 111"/>
                <a:gd name="T40" fmla="*/ 607 w 1074"/>
                <a:gd name="T41" fmla="*/ 31 h 111"/>
                <a:gd name="T42" fmla="*/ 606 w 1074"/>
                <a:gd name="T43" fmla="*/ 44 h 111"/>
                <a:gd name="T44" fmla="*/ 574 w 1074"/>
                <a:gd name="T45" fmla="*/ 89 h 111"/>
                <a:gd name="T46" fmla="*/ 624 w 1074"/>
                <a:gd name="T47" fmla="*/ 98 h 111"/>
                <a:gd name="T48" fmla="*/ 646 w 1074"/>
                <a:gd name="T49" fmla="*/ 98 h 111"/>
                <a:gd name="T50" fmla="*/ 542 w 1074"/>
                <a:gd name="T51" fmla="*/ 33 h 111"/>
                <a:gd name="T52" fmla="*/ 558 w 1074"/>
                <a:gd name="T53" fmla="*/ 33 h 111"/>
                <a:gd name="T54" fmla="*/ 540 w 1074"/>
                <a:gd name="T55" fmla="*/ 10 h 111"/>
                <a:gd name="T56" fmla="*/ 527 w 1074"/>
                <a:gd name="T57" fmla="*/ 87 h 111"/>
                <a:gd name="T58" fmla="*/ 472 w 1074"/>
                <a:gd name="T59" fmla="*/ 71 h 111"/>
                <a:gd name="T60" fmla="*/ 527 w 1074"/>
                <a:gd name="T61" fmla="*/ 55 h 111"/>
                <a:gd name="T62" fmla="*/ 494 w 1074"/>
                <a:gd name="T63" fmla="*/ 111 h 111"/>
                <a:gd name="T64" fmla="*/ 408 w 1074"/>
                <a:gd name="T65" fmla="*/ 97 h 111"/>
                <a:gd name="T66" fmla="*/ 430 w 1074"/>
                <a:gd name="T67" fmla="*/ 71 h 111"/>
                <a:gd name="T68" fmla="*/ 372 w 1074"/>
                <a:gd name="T69" fmla="*/ 71 h 111"/>
                <a:gd name="T70" fmla="*/ 345 w 1074"/>
                <a:gd name="T71" fmla="*/ 36 h 111"/>
                <a:gd name="T72" fmla="*/ 293 w 1074"/>
                <a:gd name="T73" fmla="*/ 35 h 111"/>
                <a:gd name="T74" fmla="*/ 326 w 1074"/>
                <a:gd name="T75" fmla="*/ 97 h 111"/>
                <a:gd name="T76" fmla="*/ 326 w 1074"/>
                <a:gd name="T77" fmla="*/ 111 h 111"/>
                <a:gd name="T78" fmla="*/ 309 w 1074"/>
                <a:gd name="T79" fmla="*/ 35 h 111"/>
                <a:gd name="T80" fmla="*/ 203 w 1074"/>
                <a:gd name="T81" fmla="*/ 97 h 111"/>
                <a:gd name="T82" fmla="*/ 226 w 1074"/>
                <a:gd name="T83" fmla="*/ 67 h 111"/>
                <a:gd name="T84" fmla="*/ 226 w 1074"/>
                <a:gd name="T85" fmla="*/ 4 h 111"/>
                <a:gd name="T86" fmla="*/ 201 w 1074"/>
                <a:gd name="T87" fmla="*/ 31 h 111"/>
                <a:gd name="T88" fmla="*/ 225 w 1074"/>
                <a:gd name="T89" fmla="*/ 99 h 111"/>
                <a:gd name="T90" fmla="*/ 241 w 1074"/>
                <a:gd name="T91" fmla="*/ 109 h 111"/>
                <a:gd name="T92" fmla="*/ 124 w 1074"/>
                <a:gd name="T93" fmla="*/ 31 h 111"/>
                <a:gd name="T94" fmla="*/ 100 w 1074"/>
                <a:gd name="T95" fmla="*/ 33 h 111"/>
                <a:gd name="T96" fmla="*/ 101 w 1074"/>
                <a:gd name="T97" fmla="*/ 109 h 111"/>
                <a:gd name="T98" fmla="*/ 121 w 1074"/>
                <a:gd name="T99" fmla="*/ 45 h 111"/>
                <a:gd name="T100" fmla="*/ 151 w 1074"/>
                <a:gd name="T101" fmla="*/ 109 h 111"/>
                <a:gd name="T102" fmla="*/ 28 w 1074"/>
                <a:gd name="T103" fmla="*/ 99 h 111"/>
                <a:gd name="T104" fmla="*/ 48 w 1074"/>
                <a:gd name="T105" fmla="*/ 74 h 111"/>
                <a:gd name="T106" fmla="*/ 63 w 1074"/>
                <a:gd name="T107" fmla="*/ 98 h 111"/>
                <a:gd name="T108" fmla="*/ 3 w 1074"/>
                <a:gd name="T109" fmla="*/ 51 h 111"/>
                <a:gd name="T110" fmla="*/ 48 w 1074"/>
                <a:gd name="T111" fmla="*/ 63 h 111"/>
                <a:gd name="T112" fmla="*/ 25 w 1074"/>
                <a:gd name="T113" fmla="*/ 111 h 111"/>
                <a:gd name="T114" fmla="*/ 51 w 1074"/>
                <a:gd name="T115" fmla="*/ 109 h 111"/>
                <a:gd name="T116" fmla="*/ 63 w 1074"/>
                <a:gd name="T117" fmla="*/ 9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4" h="111">
                  <a:moveTo>
                    <a:pt x="1056" y="109"/>
                  </a:moveTo>
                  <a:cubicBezTo>
                    <a:pt x="1074" y="109"/>
                    <a:pt x="1074" y="109"/>
                    <a:pt x="1074" y="109"/>
                  </a:cubicBezTo>
                  <a:cubicBezTo>
                    <a:pt x="1040" y="63"/>
                    <a:pt x="1040" y="63"/>
                    <a:pt x="1040" y="63"/>
                  </a:cubicBezTo>
                  <a:cubicBezTo>
                    <a:pt x="1070" y="33"/>
                    <a:pt x="1070" y="33"/>
                    <a:pt x="1070" y="33"/>
                  </a:cubicBezTo>
                  <a:cubicBezTo>
                    <a:pt x="1051" y="33"/>
                    <a:pt x="1051" y="33"/>
                    <a:pt x="1051" y="33"/>
                  </a:cubicBezTo>
                  <a:cubicBezTo>
                    <a:pt x="1020" y="65"/>
                    <a:pt x="1020" y="65"/>
                    <a:pt x="1020" y="65"/>
                  </a:cubicBezTo>
                  <a:cubicBezTo>
                    <a:pt x="1020" y="2"/>
                    <a:pt x="1020" y="2"/>
                    <a:pt x="1020" y="2"/>
                  </a:cubicBezTo>
                  <a:cubicBezTo>
                    <a:pt x="1005" y="4"/>
                    <a:pt x="1005" y="4"/>
                    <a:pt x="1005" y="4"/>
                  </a:cubicBezTo>
                  <a:cubicBezTo>
                    <a:pt x="1005" y="109"/>
                    <a:pt x="1005" y="109"/>
                    <a:pt x="1005" y="109"/>
                  </a:cubicBezTo>
                  <a:cubicBezTo>
                    <a:pt x="1020" y="109"/>
                    <a:pt x="1020" y="109"/>
                    <a:pt x="1020" y="109"/>
                  </a:cubicBezTo>
                  <a:cubicBezTo>
                    <a:pt x="1020" y="83"/>
                    <a:pt x="1020" y="83"/>
                    <a:pt x="1020" y="83"/>
                  </a:cubicBezTo>
                  <a:cubicBezTo>
                    <a:pt x="1030" y="73"/>
                    <a:pt x="1030" y="73"/>
                    <a:pt x="1030" y="73"/>
                  </a:cubicBezTo>
                  <a:lnTo>
                    <a:pt x="1056" y="109"/>
                  </a:lnTo>
                  <a:close/>
                  <a:moveTo>
                    <a:pt x="989" y="31"/>
                  </a:moveTo>
                  <a:cubicBezTo>
                    <a:pt x="980" y="31"/>
                    <a:pt x="972" y="36"/>
                    <a:pt x="969" y="44"/>
                  </a:cubicBezTo>
                  <a:cubicBezTo>
                    <a:pt x="967" y="44"/>
                    <a:pt x="967" y="44"/>
                    <a:pt x="967" y="44"/>
                  </a:cubicBezTo>
                  <a:cubicBezTo>
                    <a:pt x="967" y="33"/>
                    <a:pt x="967" y="33"/>
                    <a:pt x="967" y="33"/>
                  </a:cubicBezTo>
                  <a:cubicBezTo>
                    <a:pt x="953" y="33"/>
                    <a:pt x="953" y="33"/>
                    <a:pt x="953" y="33"/>
                  </a:cubicBezTo>
                  <a:cubicBezTo>
                    <a:pt x="953" y="109"/>
                    <a:pt x="953" y="109"/>
                    <a:pt x="953" y="109"/>
                  </a:cubicBezTo>
                  <a:cubicBezTo>
                    <a:pt x="968" y="109"/>
                    <a:pt x="968" y="109"/>
                    <a:pt x="968" y="109"/>
                  </a:cubicBezTo>
                  <a:cubicBezTo>
                    <a:pt x="968" y="66"/>
                    <a:pt x="968" y="66"/>
                    <a:pt x="968" y="66"/>
                  </a:cubicBezTo>
                  <a:cubicBezTo>
                    <a:pt x="968" y="53"/>
                    <a:pt x="976" y="46"/>
                    <a:pt x="987" y="46"/>
                  </a:cubicBezTo>
                  <a:cubicBezTo>
                    <a:pt x="989" y="46"/>
                    <a:pt x="991" y="46"/>
                    <a:pt x="992" y="47"/>
                  </a:cubicBezTo>
                  <a:cubicBezTo>
                    <a:pt x="993" y="32"/>
                    <a:pt x="993" y="32"/>
                    <a:pt x="993" y="32"/>
                  </a:cubicBezTo>
                  <a:cubicBezTo>
                    <a:pt x="992" y="31"/>
                    <a:pt x="991" y="31"/>
                    <a:pt x="989" y="31"/>
                  </a:cubicBezTo>
                  <a:moveTo>
                    <a:pt x="921" y="71"/>
                  </a:moveTo>
                  <a:cubicBezTo>
                    <a:pt x="921" y="88"/>
                    <a:pt x="913" y="97"/>
                    <a:pt x="900" y="97"/>
                  </a:cubicBezTo>
                  <a:cubicBezTo>
                    <a:pt x="886" y="97"/>
                    <a:pt x="878" y="88"/>
                    <a:pt x="878" y="71"/>
                  </a:cubicBezTo>
                  <a:cubicBezTo>
                    <a:pt x="878" y="54"/>
                    <a:pt x="886" y="44"/>
                    <a:pt x="900" y="44"/>
                  </a:cubicBezTo>
                  <a:cubicBezTo>
                    <a:pt x="913" y="44"/>
                    <a:pt x="921" y="54"/>
                    <a:pt x="921" y="71"/>
                  </a:cubicBezTo>
                  <a:moveTo>
                    <a:pt x="937" y="71"/>
                  </a:moveTo>
                  <a:cubicBezTo>
                    <a:pt x="937" y="47"/>
                    <a:pt x="922" y="31"/>
                    <a:pt x="900" y="31"/>
                  </a:cubicBezTo>
                  <a:cubicBezTo>
                    <a:pt x="878" y="31"/>
                    <a:pt x="863" y="47"/>
                    <a:pt x="863" y="71"/>
                  </a:cubicBezTo>
                  <a:cubicBezTo>
                    <a:pt x="863" y="95"/>
                    <a:pt x="878" y="111"/>
                    <a:pt x="900" y="111"/>
                  </a:cubicBezTo>
                  <a:cubicBezTo>
                    <a:pt x="922" y="111"/>
                    <a:pt x="937" y="95"/>
                    <a:pt x="937" y="71"/>
                  </a:cubicBezTo>
                  <a:moveTo>
                    <a:pt x="843" y="10"/>
                  </a:moveTo>
                  <a:cubicBezTo>
                    <a:pt x="822" y="86"/>
                    <a:pt x="822" y="86"/>
                    <a:pt x="822" y="86"/>
                  </a:cubicBezTo>
                  <a:cubicBezTo>
                    <a:pt x="799" y="10"/>
                    <a:pt x="799" y="10"/>
                    <a:pt x="799" y="10"/>
                  </a:cubicBezTo>
                  <a:cubicBezTo>
                    <a:pt x="782" y="10"/>
                    <a:pt x="782" y="10"/>
                    <a:pt x="782" y="10"/>
                  </a:cubicBezTo>
                  <a:cubicBezTo>
                    <a:pt x="759" y="86"/>
                    <a:pt x="759" y="86"/>
                    <a:pt x="759" y="86"/>
                  </a:cubicBezTo>
                  <a:cubicBezTo>
                    <a:pt x="738" y="10"/>
                    <a:pt x="738" y="10"/>
                    <a:pt x="738" y="10"/>
                  </a:cubicBezTo>
                  <a:cubicBezTo>
                    <a:pt x="720" y="10"/>
                    <a:pt x="720" y="10"/>
                    <a:pt x="720" y="10"/>
                  </a:cubicBezTo>
                  <a:cubicBezTo>
                    <a:pt x="749" y="109"/>
                    <a:pt x="749" y="109"/>
                    <a:pt x="749" y="109"/>
                  </a:cubicBezTo>
                  <a:cubicBezTo>
                    <a:pt x="766" y="109"/>
                    <a:pt x="766" y="109"/>
                    <a:pt x="766" y="109"/>
                  </a:cubicBezTo>
                  <a:cubicBezTo>
                    <a:pt x="790" y="31"/>
                    <a:pt x="790" y="31"/>
                    <a:pt x="790" y="31"/>
                  </a:cubicBezTo>
                  <a:cubicBezTo>
                    <a:pt x="815" y="109"/>
                    <a:pt x="815" y="109"/>
                    <a:pt x="815" y="109"/>
                  </a:cubicBezTo>
                  <a:cubicBezTo>
                    <a:pt x="832" y="109"/>
                    <a:pt x="832" y="109"/>
                    <a:pt x="832" y="109"/>
                  </a:cubicBezTo>
                  <a:cubicBezTo>
                    <a:pt x="861" y="10"/>
                    <a:pt x="861" y="10"/>
                    <a:pt x="861" y="10"/>
                  </a:cubicBezTo>
                  <a:lnTo>
                    <a:pt x="843" y="10"/>
                  </a:lnTo>
                  <a:close/>
                  <a:moveTo>
                    <a:pt x="674" y="109"/>
                  </a:moveTo>
                  <a:cubicBezTo>
                    <a:pt x="674" y="2"/>
                    <a:pt x="674" y="2"/>
                    <a:pt x="674" y="2"/>
                  </a:cubicBezTo>
                  <a:cubicBezTo>
                    <a:pt x="659" y="4"/>
                    <a:pt x="659" y="4"/>
                    <a:pt x="659" y="4"/>
                  </a:cubicBezTo>
                  <a:cubicBezTo>
                    <a:pt x="659" y="109"/>
                    <a:pt x="659" y="109"/>
                    <a:pt x="659" y="109"/>
                  </a:cubicBezTo>
                  <a:lnTo>
                    <a:pt x="674" y="109"/>
                  </a:lnTo>
                  <a:close/>
                  <a:moveTo>
                    <a:pt x="601" y="99"/>
                  </a:moveTo>
                  <a:cubicBezTo>
                    <a:pt x="593" y="99"/>
                    <a:pt x="589" y="95"/>
                    <a:pt x="589" y="88"/>
                  </a:cubicBezTo>
                  <a:cubicBezTo>
                    <a:pt x="589" y="81"/>
                    <a:pt x="593" y="77"/>
                    <a:pt x="605" y="76"/>
                  </a:cubicBezTo>
                  <a:cubicBezTo>
                    <a:pt x="622" y="74"/>
                    <a:pt x="622" y="74"/>
                    <a:pt x="622" y="74"/>
                  </a:cubicBezTo>
                  <a:cubicBezTo>
                    <a:pt x="622" y="79"/>
                    <a:pt x="622" y="79"/>
                    <a:pt x="622" y="79"/>
                  </a:cubicBezTo>
                  <a:cubicBezTo>
                    <a:pt x="622" y="92"/>
                    <a:pt x="611" y="99"/>
                    <a:pt x="601" y="99"/>
                  </a:cubicBezTo>
                  <a:moveTo>
                    <a:pt x="637" y="98"/>
                  </a:moveTo>
                  <a:cubicBezTo>
                    <a:pt x="637" y="61"/>
                    <a:pt x="637" y="61"/>
                    <a:pt x="637" y="61"/>
                  </a:cubicBezTo>
                  <a:cubicBezTo>
                    <a:pt x="637" y="38"/>
                    <a:pt x="623" y="31"/>
                    <a:pt x="607" y="31"/>
                  </a:cubicBezTo>
                  <a:cubicBezTo>
                    <a:pt x="592" y="31"/>
                    <a:pt x="581" y="39"/>
                    <a:pt x="577" y="51"/>
                  </a:cubicBezTo>
                  <a:cubicBezTo>
                    <a:pt x="589" y="56"/>
                    <a:pt x="589" y="56"/>
                    <a:pt x="589" y="56"/>
                  </a:cubicBezTo>
                  <a:cubicBezTo>
                    <a:pt x="592" y="49"/>
                    <a:pt x="597" y="44"/>
                    <a:pt x="606" y="44"/>
                  </a:cubicBezTo>
                  <a:cubicBezTo>
                    <a:pt x="617" y="44"/>
                    <a:pt x="621" y="50"/>
                    <a:pt x="622" y="63"/>
                  </a:cubicBezTo>
                  <a:cubicBezTo>
                    <a:pt x="601" y="66"/>
                    <a:pt x="601" y="66"/>
                    <a:pt x="601" y="66"/>
                  </a:cubicBezTo>
                  <a:cubicBezTo>
                    <a:pt x="583" y="68"/>
                    <a:pt x="574" y="75"/>
                    <a:pt x="574" y="89"/>
                  </a:cubicBezTo>
                  <a:cubicBezTo>
                    <a:pt x="574" y="103"/>
                    <a:pt x="584" y="111"/>
                    <a:pt x="598" y="111"/>
                  </a:cubicBezTo>
                  <a:cubicBezTo>
                    <a:pt x="610" y="111"/>
                    <a:pt x="619" y="105"/>
                    <a:pt x="623" y="98"/>
                  </a:cubicBezTo>
                  <a:cubicBezTo>
                    <a:pt x="624" y="98"/>
                    <a:pt x="624" y="98"/>
                    <a:pt x="624" y="98"/>
                  </a:cubicBezTo>
                  <a:cubicBezTo>
                    <a:pt x="625" y="109"/>
                    <a:pt x="625" y="109"/>
                    <a:pt x="625" y="109"/>
                  </a:cubicBezTo>
                  <a:cubicBezTo>
                    <a:pt x="646" y="109"/>
                    <a:pt x="646" y="109"/>
                    <a:pt x="646" y="109"/>
                  </a:cubicBezTo>
                  <a:cubicBezTo>
                    <a:pt x="646" y="98"/>
                    <a:pt x="646" y="98"/>
                    <a:pt x="646" y="98"/>
                  </a:cubicBezTo>
                  <a:lnTo>
                    <a:pt x="637" y="98"/>
                  </a:lnTo>
                  <a:close/>
                  <a:moveTo>
                    <a:pt x="558" y="33"/>
                  </a:moveTo>
                  <a:cubicBezTo>
                    <a:pt x="542" y="33"/>
                    <a:pt x="542" y="33"/>
                    <a:pt x="542" y="33"/>
                  </a:cubicBezTo>
                  <a:cubicBezTo>
                    <a:pt x="542" y="109"/>
                    <a:pt x="542" y="109"/>
                    <a:pt x="542" y="109"/>
                  </a:cubicBezTo>
                  <a:cubicBezTo>
                    <a:pt x="558" y="109"/>
                    <a:pt x="558" y="109"/>
                    <a:pt x="558" y="109"/>
                  </a:cubicBezTo>
                  <a:lnTo>
                    <a:pt x="558" y="33"/>
                  </a:lnTo>
                  <a:close/>
                  <a:moveTo>
                    <a:pt x="560" y="10"/>
                  </a:moveTo>
                  <a:cubicBezTo>
                    <a:pt x="560" y="5"/>
                    <a:pt x="556" y="0"/>
                    <a:pt x="550" y="0"/>
                  </a:cubicBezTo>
                  <a:cubicBezTo>
                    <a:pt x="545" y="0"/>
                    <a:pt x="540" y="5"/>
                    <a:pt x="540" y="10"/>
                  </a:cubicBezTo>
                  <a:cubicBezTo>
                    <a:pt x="540" y="16"/>
                    <a:pt x="545" y="20"/>
                    <a:pt x="550" y="20"/>
                  </a:cubicBezTo>
                  <a:cubicBezTo>
                    <a:pt x="556" y="20"/>
                    <a:pt x="560" y="16"/>
                    <a:pt x="560" y="10"/>
                  </a:cubicBezTo>
                  <a:moveTo>
                    <a:pt x="527" y="87"/>
                  </a:moveTo>
                  <a:cubicBezTo>
                    <a:pt x="513" y="81"/>
                    <a:pt x="513" y="81"/>
                    <a:pt x="513" y="81"/>
                  </a:cubicBezTo>
                  <a:cubicBezTo>
                    <a:pt x="511" y="92"/>
                    <a:pt x="502" y="97"/>
                    <a:pt x="494" y="97"/>
                  </a:cubicBezTo>
                  <a:cubicBezTo>
                    <a:pt x="480" y="97"/>
                    <a:pt x="472" y="88"/>
                    <a:pt x="472" y="71"/>
                  </a:cubicBezTo>
                  <a:cubicBezTo>
                    <a:pt x="472" y="55"/>
                    <a:pt x="480" y="44"/>
                    <a:pt x="494" y="44"/>
                  </a:cubicBezTo>
                  <a:cubicBezTo>
                    <a:pt x="502" y="44"/>
                    <a:pt x="511" y="50"/>
                    <a:pt x="513" y="60"/>
                  </a:cubicBezTo>
                  <a:cubicBezTo>
                    <a:pt x="527" y="55"/>
                    <a:pt x="527" y="55"/>
                    <a:pt x="527" y="55"/>
                  </a:cubicBezTo>
                  <a:cubicBezTo>
                    <a:pt x="523" y="40"/>
                    <a:pt x="510" y="31"/>
                    <a:pt x="494" y="31"/>
                  </a:cubicBezTo>
                  <a:cubicBezTo>
                    <a:pt x="471" y="31"/>
                    <a:pt x="457" y="47"/>
                    <a:pt x="457" y="71"/>
                  </a:cubicBezTo>
                  <a:cubicBezTo>
                    <a:pt x="457" y="95"/>
                    <a:pt x="472" y="111"/>
                    <a:pt x="494" y="111"/>
                  </a:cubicBezTo>
                  <a:cubicBezTo>
                    <a:pt x="510" y="111"/>
                    <a:pt x="523" y="101"/>
                    <a:pt x="527" y="87"/>
                  </a:cubicBezTo>
                  <a:moveTo>
                    <a:pt x="430" y="71"/>
                  </a:moveTo>
                  <a:cubicBezTo>
                    <a:pt x="430" y="88"/>
                    <a:pt x="422" y="97"/>
                    <a:pt x="408" y="97"/>
                  </a:cubicBezTo>
                  <a:cubicBezTo>
                    <a:pt x="395" y="97"/>
                    <a:pt x="387" y="88"/>
                    <a:pt x="387" y="71"/>
                  </a:cubicBezTo>
                  <a:cubicBezTo>
                    <a:pt x="387" y="54"/>
                    <a:pt x="395" y="44"/>
                    <a:pt x="408" y="44"/>
                  </a:cubicBezTo>
                  <a:cubicBezTo>
                    <a:pt x="422" y="44"/>
                    <a:pt x="430" y="54"/>
                    <a:pt x="430" y="71"/>
                  </a:cubicBezTo>
                  <a:moveTo>
                    <a:pt x="445" y="71"/>
                  </a:moveTo>
                  <a:cubicBezTo>
                    <a:pt x="445" y="47"/>
                    <a:pt x="430" y="31"/>
                    <a:pt x="408" y="31"/>
                  </a:cubicBezTo>
                  <a:cubicBezTo>
                    <a:pt x="387" y="31"/>
                    <a:pt x="372" y="47"/>
                    <a:pt x="372" y="71"/>
                  </a:cubicBezTo>
                  <a:cubicBezTo>
                    <a:pt x="372" y="95"/>
                    <a:pt x="387" y="111"/>
                    <a:pt x="408" y="111"/>
                  </a:cubicBezTo>
                  <a:cubicBezTo>
                    <a:pt x="430" y="111"/>
                    <a:pt x="445" y="95"/>
                    <a:pt x="445" y="71"/>
                  </a:cubicBezTo>
                  <a:moveTo>
                    <a:pt x="345" y="36"/>
                  </a:moveTo>
                  <a:cubicBezTo>
                    <a:pt x="359" y="29"/>
                    <a:pt x="359" y="29"/>
                    <a:pt x="359" y="29"/>
                  </a:cubicBezTo>
                  <a:cubicBezTo>
                    <a:pt x="355" y="17"/>
                    <a:pt x="343" y="8"/>
                    <a:pt x="326" y="8"/>
                  </a:cubicBezTo>
                  <a:cubicBezTo>
                    <a:pt x="307" y="8"/>
                    <a:pt x="293" y="20"/>
                    <a:pt x="293" y="35"/>
                  </a:cubicBezTo>
                  <a:cubicBezTo>
                    <a:pt x="293" y="50"/>
                    <a:pt x="302" y="58"/>
                    <a:pt x="321" y="65"/>
                  </a:cubicBezTo>
                  <a:cubicBezTo>
                    <a:pt x="338" y="70"/>
                    <a:pt x="345" y="74"/>
                    <a:pt x="345" y="83"/>
                  </a:cubicBezTo>
                  <a:cubicBezTo>
                    <a:pt x="345" y="92"/>
                    <a:pt x="337" y="97"/>
                    <a:pt x="326" y="97"/>
                  </a:cubicBezTo>
                  <a:cubicBezTo>
                    <a:pt x="315" y="97"/>
                    <a:pt x="307" y="91"/>
                    <a:pt x="302" y="80"/>
                  </a:cubicBezTo>
                  <a:cubicBezTo>
                    <a:pt x="289" y="89"/>
                    <a:pt x="289" y="89"/>
                    <a:pt x="289" y="89"/>
                  </a:cubicBezTo>
                  <a:cubicBezTo>
                    <a:pt x="296" y="103"/>
                    <a:pt x="308" y="111"/>
                    <a:pt x="326" y="111"/>
                  </a:cubicBezTo>
                  <a:cubicBezTo>
                    <a:pt x="346" y="111"/>
                    <a:pt x="361" y="99"/>
                    <a:pt x="361" y="81"/>
                  </a:cubicBezTo>
                  <a:cubicBezTo>
                    <a:pt x="361" y="66"/>
                    <a:pt x="350" y="58"/>
                    <a:pt x="330" y="51"/>
                  </a:cubicBezTo>
                  <a:cubicBezTo>
                    <a:pt x="317" y="47"/>
                    <a:pt x="309" y="44"/>
                    <a:pt x="309" y="35"/>
                  </a:cubicBezTo>
                  <a:cubicBezTo>
                    <a:pt x="309" y="28"/>
                    <a:pt x="315" y="23"/>
                    <a:pt x="325" y="23"/>
                  </a:cubicBezTo>
                  <a:cubicBezTo>
                    <a:pt x="335" y="23"/>
                    <a:pt x="343" y="28"/>
                    <a:pt x="345" y="36"/>
                  </a:cubicBezTo>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28" name="Freeform 7"/>
            <p:cNvSpPr>
              <a:spLocks noEditPoints="1"/>
            </p:cNvSpPr>
            <p:nvPr userDrawn="1"/>
          </p:nvSpPr>
          <p:spPr bwMode="auto">
            <a:xfrm>
              <a:off x="4503" y="1697"/>
              <a:ext cx="2738" cy="229"/>
            </a:xfrm>
            <a:custGeom>
              <a:avLst/>
              <a:gdLst>
                <a:gd name="T0" fmla="*/ 1280 w 1332"/>
                <a:gd name="T1" fmla="*/ 33 h 111"/>
                <a:gd name="T2" fmla="*/ 1281 w 1332"/>
                <a:gd name="T3" fmla="*/ 68 h 111"/>
                <a:gd name="T4" fmla="*/ 1316 w 1332"/>
                <a:gd name="T5" fmla="*/ 109 h 111"/>
                <a:gd name="T6" fmla="*/ 1235 w 1332"/>
                <a:gd name="T7" fmla="*/ 70 h 111"/>
                <a:gd name="T8" fmla="*/ 1235 w 1332"/>
                <a:gd name="T9" fmla="*/ 70 h 111"/>
                <a:gd name="T10" fmla="*/ 1213 w 1332"/>
                <a:gd name="T11" fmla="*/ 110 h 111"/>
                <a:gd name="T12" fmla="*/ 1145 w 1332"/>
                <a:gd name="T13" fmla="*/ 109 h 111"/>
                <a:gd name="T14" fmla="*/ 1153 w 1332"/>
                <a:gd name="T15" fmla="*/ 0 h 111"/>
                <a:gd name="T16" fmla="*/ 1122 w 1332"/>
                <a:gd name="T17" fmla="*/ 96 h 111"/>
                <a:gd name="T18" fmla="*/ 1128 w 1332"/>
                <a:gd name="T19" fmla="*/ 33 h 111"/>
                <a:gd name="T20" fmla="*/ 1093 w 1332"/>
                <a:gd name="T21" fmla="*/ 33 h 111"/>
                <a:gd name="T22" fmla="*/ 1092 w 1332"/>
                <a:gd name="T23" fmla="*/ 81 h 111"/>
                <a:gd name="T24" fmla="*/ 1122 w 1332"/>
                <a:gd name="T25" fmla="*/ 96 h 111"/>
                <a:gd name="T26" fmla="*/ 1053 w 1332"/>
                <a:gd name="T27" fmla="*/ 73 h 111"/>
                <a:gd name="T28" fmla="*/ 1068 w 1332"/>
                <a:gd name="T29" fmla="*/ 60 h 111"/>
                <a:gd name="T30" fmla="*/ 1038 w 1332"/>
                <a:gd name="T31" fmla="*/ 44 h 111"/>
                <a:gd name="T32" fmla="*/ 1030 w 1332"/>
                <a:gd name="T33" fmla="*/ 110 h 111"/>
                <a:gd name="T34" fmla="*/ 1077 w 1332"/>
                <a:gd name="T35" fmla="*/ 109 h 111"/>
                <a:gd name="T36" fmla="*/ 980 w 1332"/>
                <a:gd name="T37" fmla="*/ 81 h 111"/>
                <a:gd name="T38" fmla="*/ 980 w 1332"/>
                <a:gd name="T39" fmla="*/ 60 h 111"/>
                <a:gd name="T40" fmla="*/ 961 w 1332"/>
                <a:gd name="T41" fmla="*/ 110 h 111"/>
                <a:gd name="T42" fmla="*/ 888 w 1332"/>
                <a:gd name="T43" fmla="*/ 90 h 111"/>
                <a:gd name="T44" fmla="*/ 842 w 1332"/>
                <a:gd name="T45" fmla="*/ 33 h 111"/>
                <a:gd name="T46" fmla="*/ 894 w 1332"/>
                <a:gd name="T47" fmla="*/ 99 h 111"/>
                <a:gd name="T48" fmla="*/ 893 w 1332"/>
                <a:gd name="T49" fmla="*/ 33 h 111"/>
                <a:gd name="T50" fmla="*/ 806 w 1332"/>
                <a:gd name="T51" fmla="*/ 67 h 111"/>
                <a:gd name="T52" fmla="*/ 806 w 1332"/>
                <a:gd name="T53" fmla="*/ 42 h 111"/>
                <a:gd name="T54" fmla="*/ 782 w 1332"/>
                <a:gd name="T55" fmla="*/ 110 h 111"/>
                <a:gd name="T56" fmla="*/ 822 w 1332"/>
                <a:gd name="T57" fmla="*/ 109 h 111"/>
                <a:gd name="T58" fmla="*/ 735 w 1332"/>
                <a:gd name="T59" fmla="*/ 23 h 111"/>
                <a:gd name="T60" fmla="*/ 735 w 1332"/>
                <a:gd name="T61" fmla="*/ 109 h 111"/>
                <a:gd name="T62" fmla="*/ 729 w 1332"/>
                <a:gd name="T63" fmla="*/ 66 h 111"/>
                <a:gd name="T64" fmla="*/ 613 w 1332"/>
                <a:gd name="T65" fmla="*/ 15 h 111"/>
                <a:gd name="T66" fmla="*/ 584 w 1332"/>
                <a:gd name="T67" fmla="*/ 29 h 111"/>
                <a:gd name="T68" fmla="*/ 584 w 1332"/>
                <a:gd name="T69" fmla="*/ 45 h 111"/>
                <a:gd name="T70" fmla="*/ 620 w 1332"/>
                <a:gd name="T71" fmla="*/ 45 h 111"/>
                <a:gd name="T72" fmla="*/ 613 w 1332"/>
                <a:gd name="T73" fmla="*/ 15 h 111"/>
                <a:gd name="T74" fmla="*/ 526 w 1332"/>
                <a:gd name="T75" fmla="*/ 44 h 111"/>
                <a:gd name="T76" fmla="*/ 489 w 1332"/>
                <a:gd name="T77" fmla="*/ 70 h 111"/>
                <a:gd name="T78" fmla="*/ 440 w 1332"/>
                <a:gd name="T79" fmla="*/ 2 h 111"/>
                <a:gd name="T80" fmla="*/ 394 w 1332"/>
                <a:gd name="T81" fmla="*/ 70 h 111"/>
                <a:gd name="T82" fmla="*/ 394 w 1332"/>
                <a:gd name="T83" fmla="*/ 70 h 111"/>
                <a:gd name="T84" fmla="*/ 372 w 1332"/>
                <a:gd name="T85" fmla="*/ 110 h 111"/>
                <a:gd name="T86" fmla="*/ 266 w 1332"/>
                <a:gd name="T87" fmla="*/ 70 h 111"/>
                <a:gd name="T88" fmla="*/ 287 w 1332"/>
                <a:gd name="T89" fmla="*/ 31 h 111"/>
                <a:gd name="T90" fmla="*/ 208 w 1332"/>
                <a:gd name="T91" fmla="*/ 31 h 111"/>
                <a:gd name="T92" fmla="*/ 169 w 1332"/>
                <a:gd name="T93" fmla="*/ 4 h 111"/>
                <a:gd name="T94" fmla="*/ 189 w 1332"/>
                <a:gd name="T95" fmla="*/ 51 h 111"/>
                <a:gd name="T96" fmla="*/ 235 w 1332"/>
                <a:gd name="T97" fmla="*/ 109 h 111"/>
                <a:gd name="T98" fmla="*/ 139 w 1332"/>
                <a:gd name="T99" fmla="*/ 81 h 111"/>
                <a:gd name="T100" fmla="*/ 139 w 1332"/>
                <a:gd name="T101" fmla="*/ 60 h 111"/>
                <a:gd name="T102" fmla="*/ 120 w 1332"/>
                <a:gd name="T103" fmla="*/ 110 h 111"/>
                <a:gd name="T104" fmla="*/ 37 w 1332"/>
                <a:gd name="T105" fmla="*/ 8 h 111"/>
                <a:gd name="T106" fmla="*/ 38 w 1332"/>
                <a:gd name="T107" fmla="*/ 96 h 111"/>
                <a:gd name="T108" fmla="*/ 72 w 1332"/>
                <a:gd name="T109" fmla="*/ 80 h 111"/>
                <a:gd name="T110" fmla="*/ 56 w 1332"/>
                <a:gd name="T111" fmla="*/ 3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32" h="111">
                  <a:moveTo>
                    <a:pt x="1305" y="31"/>
                  </a:moveTo>
                  <a:cubicBezTo>
                    <a:pt x="1294" y="31"/>
                    <a:pt x="1286" y="36"/>
                    <a:pt x="1282" y="43"/>
                  </a:cubicBezTo>
                  <a:cubicBezTo>
                    <a:pt x="1280" y="43"/>
                    <a:pt x="1280" y="43"/>
                    <a:pt x="1280" y="43"/>
                  </a:cubicBezTo>
                  <a:cubicBezTo>
                    <a:pt x="1280" y="33"/>
                    <a:pt x="1280" y="33"/>
                    <a:pt x="1280" y="33"/>
                  </a:cubicBezTo>
                  <a:cubicBezTo>
                    <a:pt x="1266" y="33"/>
                    <a:pt x="1266" y="33"/>
                    <a:pt x="1266" y="33"/>
                  </a:cubicBezTo>
                  <a:cubicBezTo>
                    <a:pt x="1266" y="109"/>
                    <a:pt x="1266" y="109"/>
                    <a:pt x="1266" y="109"/>
                  </a:cubicBezTo>
                  <a:cubicBezTo>
                    <a:pt x="1281" y="109"/>
                    <a:pt x="1281" y="109"/>
                    <a:pt x="1281" y="109"/>
                  </a:cubicBezTo>
                  <a:cubicBezTo>
                    <a:pt x="1281" y="68"/>
                    <a:pt x="1281" y="68"/>
                    <a:pt x="1281" y="68"/>
                  </a:cubicBezTo>
                  <a:cubicBezTo>
                    <a:pt x="1281" y="60"/>
                    <a:pt x="1283" y="55"/>
                    <a:pt x="1286" y="51"/>
                  </a:cubicBezTo>
                  <a:cubicBezTo>
                    <a:pt x="1290" y="47"/>
                    <a:pt x="1295" y="44"/>
                    <a:pt x="1301" y="44"/>
                  </a:cubicBezTo>
                  <a:cubicBezTo>
                    <a:pt x="1311" y="44"/>
                    <a:pt x="1316" y="50"/>
                    <a:pt x="1316" y="63"/>
                  </a:cubicBezTo>
                  <a:cubicBezTo>
                    <a:pt x="1316" y="109"/>
                    <a:pt x="1316" y="109"/>
                    <a:pt x="1316" y="109"/>
                  </a:cubicBezTo>
                  <a:cubicBezTo>
                    <a:pt x="1332" y="109"/>
                    <a:pt x="1332" y="109"/>
                    <a:pt x="1332" y="109"/>
                  </a:cubicBezTo>
                  <a:cubicBezTo>
                    <a:pt x="1332" y="58"/>
                    <a:pt x="1332" y="58"/>
                    <a:pt x="1332" y="58"/>
                  </a:cubicBezTo>
                  <a:cubicBezTo>
                    <a:pt x="1332" y="38"/>
                    <a:pt x="1319" y="31"/>
                    <a:pt x="1305" y="31"/>
                  </a:cubicBezTo>
                  <a:moveTo>
                    <a:pt x="1235" y="70"/>
                  </a:moveTo>
                  <a:cubicBezTo>
                    <a:pt x="1235" y="87"/>
                    <a:pt x="1226" y="97"/>
                    <a:pt x="1213" y="97"/>
                  </a:cubicBezTo>
                  <a:cubicBezTo>
                    <a:pt x="1200" y="97"/>
                    <a:pt x="1191" y="87"/>
                    <a:pt x="1191" y="70"/>
                  </a:cubicBezTo>
                  <a:cubicBezTo>
                    <a:pt x="1191" y="54"/>
                    <a:pt x="1200" y="44"/>
                    <a:pt x="1213" y="44"/>
                  </a:cubicBezTo>
                  <a:cubicBezTo>
                    <a:pt x="1226" y="44"/>
                    <a:pt x="1235" y="54"/>
                    <a:pt x="1235" y="70"/>
                  </a:cubicBezTo>
                  <a:moveTo>
                    <a:pt x="1250" y="70"/>
                  </a:moveTo>
                  <a:cubicBezTo>
                    <a:pt x="1250" y="46"/>
                    <a:pt x="1235" y="31"/>
                    <a:pt x="1213" y="31"/>
                  </a:cubicBezTo>
                  <a:cubicBezTo>
                    <a:pt x="1191" y="31"/>
                    <a:pt x="1176" y="46"/>
                    <a:pt x="1176" y="70"/>
                  </a:cubicBezTo>
                  <a:cubicBezTo>
                    <a:pt x="1176" y="95"/>
                    <a:pt x="1191" y="110"/>
                    <a:pt x="1213" y="110"/>
                  </a:cubicBezTo>
                  <a:cubicBezTo>
                    <a:pt x="1235" y="110"/>
                    <a:pt x="1250" y="95"/>
                    <a:pt x="1250" y="70"/>
                  </a:cubicBezTo>
                  <a:moveTo>
                    <a:pt x="1160" y="33"/>
                  </a:moveTo>
                  <a:cubicBezTo>
                    <a:pt x="1145" y="33"/>
                    <a:pt x="1145" y="33"/>
                    <a:pt x="1145" y="33"/>
                  </a:cubicBezTo>
                  <a:cubicBezTo>
                    <a:pt x="1145" y="109"/>
                    <a:pt x="1145" y="109"/>
                    <a:pt x="1145" y="109"/>
                  </a:cubicBezTo>
                  <a:cubicBezTo>
                    <a:pt x="1160" y="109"/>
                    <a:pt x="1160" y="109"/>
                    <a:pt x="1160" y="109"/>
                  </a:cubicBezTo>
                  <a:lnTo>
                    <a:pt x="1160" y="33"/>
                  </a:lnTo>
                  <a:close/>
                  <a:moveTo>
                    <a:pt x="1162" y="10"/>
                  </a:moveTo>
                  <a:cubicBezTo>
                    <a:pt x="1162" y="4"/>
                    <a:pt x="1158" y="0"/>
                    <a:pt x="1153" y="0"/>
                  </a:cubicBezTo>
                  <a:cubicBezTo>
                    <a:pt x="1147" y="0"/>
                    <a:pt x="1143" y="4"/>
                    <a:pt x="1143" y="10"/>
                  </a:cubicBezTo>
                  <a:cubicBezTo>
                    <a:pt x="1143" y="16"/>
                    <a:pt x="1147" y="20"/>
                    <a:pt x="1153" y="20"/>
                  </a:cubicBezTo>
                  <a:cubicBezTo>
                    <a:pt x="1158" y="20"/>
                    <a:pt x="1162" y="16"/>
                    <a:pt x="1162" y="10"/>
                  </a:cubicBezTo>
                  <a:moveTo>
                    <a:pt x="1122" y="96"/>
                  </a:moveTo>
                  <a:cubicBezTo>
                    <a:pt x="1113" y="96"/>
                    <a:pt x="1108" y="91"/>
                    <a:pt x="1108" y="80"/>
                  </a:cubicBezTo>
                  <a:cubicBezTo>
                    <a:pt x="1108" y="45"/>
                    <a:pt x="1108" y="45"/>
                    <a:pt x="1108" y="45"/>
                  </a:cubicBezTo>
                  <a:cubicBezTo>
                    <a:pt x="1128" y="45"/>
                    <a:pt x="1128" y="45"/>
                    <a:pt x="1128" y="45"/>
                  </a:cubicBezTo>
                  <a:cubicBezTo>
                    <a:pt x="1128" y="33"/>
                    <a:pt x="1128" y="33"/>
                    <a:pt x="1128" y="33"/>
                  </a:cubicBezTo>
                  <a:cubicBezTo>
                    <a:pt x="1108" y="33"/>
                    <a:pt x="1108" y="33"/>
                    <a:pt x="1108" y="33"/>
                  </a:cubicBezTo>
                  <a:cubicBezTo>
                    <a:pt x="1108" y="12"/>
                    <a:pt x="1108" y="12"/>
                    <a:pt x="1108" y="12"/>
                  </a:cubicBezTo>
                  <a:cubicBezTo>
                    <a:pt x="1093" y="14"/>
                    <a:pt x="1093" y="14"/>
                    <a:pt x="1093" y="14"/>
                  </a:cubicBezTo>
                  <a:cubicBezTo>
                    <a:pt x="1093" y="33"/>
                    <a:pt x="1093" y="33"/>
                    <a:pt x="1093" y="33"/>
                  </a:cubicBezTo>
                  <a:cubicBezTo>
                    <a:pt x="1083" y="33"/>
                    <a:pt x="1083" y="33"/>
                    <a:pt x="1083" y="33"/>
                  </a:cubicBezTo>
                  <a:cubicBezTo>
                    <a:pt x="1083" y="45"/>
                    <a:pt x="1083" y="45"/>
                    <a:pt x="1083" y="45"/>
                  </a:cubicBezTo>
                  <a:cubicBezTo>
                    <a:pt x="1092" y="45"/>
                    <a:pt x="1092" y="45"/>
                    <a:pt x="1092" y="45"/>
                  </a:cubicBezTo>
                  <a:cubicBezTo>
                    <a:pt x="1092" y="81"/>
                    <a:pt x="1092" y="81"/>
                    <a:pt x="1092" y="81"/>
                  </a:cubicBezTo>
                  <a:cubicBezTo>
                    <a:pt x="1092" y="104"/>
                    <a:pt x="1107" y="110"/>
                    <a:pt x="1121" y="110"/>
                  </a:cubicBezTo>
                  <a:cubicBezTo>
                    <a:pt x="1125" y="110"/>
                    <a:pt x="1128" y="109"/>
                    <a:pt x="1131" y="109"/>
                  </a:cubicBezTo>
                  <a:cubicBezTo>
                    <a:pt x="1131" y="94"/>
                    <a:pt x="1131" y="94"/>
                    <a:pt x="1131" y="94"/>
                  </a:cubicBezTo>
                  <a:cubicBezTo>
                    <a:pt x="1129" y="95"/>
                    <a:pt x="1125" y="96"/>
                    <a:pt x="1122" y="96"/>
                  </a:cubicBezTo>
                  <a:moveTo>
                    <a:pt x="1033" y="98"/>
                  </a:moveTo>
                  <a:cubicBezTo>
                    <a:pt x="1025" y="98"/>
                    <a:pt x="1021" y="94"/>
                    <a:pt x="1021" y="88"/>
                  </a:cubicBezTo>
                  <a:cubicBezTo>
                    <a:pt x="1021" y="80"/>
                    <a:pt x="1025" y="77"/>
                    <a:pt x="1037" y="75"/>
                  </a:cubicBezTo>
                  <a:cubicBezTo>
                    <a:pt x="1053" y="73"/>
                    <a:pt x="1053" y="73"/>
                    <a:pt x="1053" y="73"/>
                  </a:cubicBezTo>
                  <a:cubicBezTo>
                    <a:pt x="1053" y="79"/>
                    <a:pt x="1053" y="79"/>
                    <a:pt x="1053" y="79"/>
                  </a:cubicBezTo>
                  <a:cubicBezTo>
                    <a:pt x="1053" y="92"/>
                    <a:pt x="1042" y="98"/>
                    <a:pt x="1033" y="98"/>
                  </a:cubicBezTo>
                  <a:moveTo>
                    <a:pt x="1068" y="98"/>
                  </a:moveTo>
                  <a:cubicBezTo>
                    <a:pt x="1068" y="60"/>
                    <a:pt x="1068" y="60"/>
                    <a:pt x="1068" y="60"/>
                  </a:cubicBezTo>
                  <a:cubicBezTo>
                    <a:pt x="1068" y="38"/>
                    <a:pt x="1055" y="31"/>
                    <a:pt x="1039" y="31"/>
                  </a:cubicBezTo>
                  <a:cubicBezTo>
                    <a:pt x="1023" y="31"/>
                    <a:pt x="1013" y="38"/>
                    <a:pt x="1008" y="51"/>
                  </a:cubicBezTo>
                  <a:cubicBezTo>
                    <a:pt x="1021" y="56"/>
                    <a:pt x="1021" y="56"/>
                    <a:pt x="1021" y="56"/>
                  </a:cubicBezTo>
                  <a:cubicBezTo>
                    <a:pt x="1023" y="49"/>
                    <a:pt x="1028" y="44"/>
                    <a:pt x="1038" y="44"/>
                  </a:cubicBezTo>
                  <a:cubicBezTo>
                    <a:pt x="1049" y="44"/>
                    <a:pt x="1053" y="50"/>
                    <a:pt x="1053" y="62"/>
                  </a:cubicBezTo>
                  <a:cubicBezTo>
                    <a:pt x="1033" y="65"/>
                    <a:pt x="1033" y="65"/>
                    <a:pt x="1033" y="65"/>
                  </a:cubicBezTo>
                  <a:cubicBezTo>
                    <a:pt x="1015" y="68"/>
                    <a:pt x="1005" y="75"/>
                    <a:pt x="1005" y="88"/>
                  </a:cubicBezTo>
                  <a:cubicBezTo>
                    <a:pt x="1005" y="102"/>
                    <a:pt x="1016" y="110"/>
                    <a:pt x="1030" y="110"/>
                  </a:cubicBezTo>
                  <a:cubicBezTo>
                    <a:pt x="1042" y="110"/>
                    <a:pt x="1051" y="105"/>
                    <a:pt x="1055" y="98"/>
                  </a:cubicBezTo>
                  <a:cubicBezTo>
                    <a:pt x="1056" y="98"/>
                    <a:pt x="1056" y="98"/>
                    <a:pt x="1056" y="98"/>
                  </a:cubicBezTo>
                  <a:cubicBezTo>
                    <a:pt x="1057" y="109"/>
                    <a:pt x="1057" y="109"/>
                    <a:pt x="1057" y="109"/>
                  </a:cubicBezTo>
                  <a:cubicBezTo>
                    <a:pt x="1077" y="109"/>
                    <a:pt x="1077" y="109"/>
                    <a:pt x="1077" y="109"/>
                  </a:cubicBezTo>
                  <a:cubicBezTo>
                    <a:pt x="1077" y="98"/>
                    <a:pt x="1077" y="98"/>
                    <a:pt x="1077" y="98"/>
                  </a:cubicBezTo>
                  <a:lnTo>
                    <a:pt x="1068" y="98"/>
                  </a:lnTo>
                  <a:close/>
                  <a:moveTo>
                    <a:pt x="994" y="86"/>
                  </a:moveTo>
                  <a:cubicBezTo>
                    <a:pt x="980" y="81"/>
                    <a:pt x="980" y="81"/>
                    <a:pt x="980" y="81"/>
                  </a:cubicBezTo>
                  <a:cubicBezTo>
                    <a:pt x="978" y="91"/>
                    <a:pt x="969" y="97"/>
                    <a:pt x="961" y="97"/>
                  </a:cubicBezTo>
                  <a:cubicBezTo>
                    <a:pt x="948" y="97"/>
                    <a:pt x="939" y="87"/>
                    <a:pt x="939" y="70"/>
                  </a:cubicBezTo>
                  <a:cubicBezTo>
                    <a:pt x="939" y="54"/>
                    <a:pt x="947" y="44"/>
                    <a:pt x="961" y="44"/>
                  </a:cubicBezTo>
                  <a:cubicBezTo>
                    <a:pt x="969" y="44"/>
                    <a:pt x="978" y="50"/>
                    <a:pt x="980" y="60"/>
                  </a:cubicBezTo>
                  <a:cubicBezTo>
                    <a:pt x="994" y="55"/>
                    <a:pt x="994" y="55"/>
                    <a:pt x="994" y="55"/>
                  </a:cubicBezTo>
                  <a:cubicBezTo>
                    <a:pt x="991" y="40"/>
                    <a:pt x="977" y="31"/>
                    <a:pt x="961" y="31"/>
                  </a:cubicBezTo>
                  <a:cubicBezTo>
                    <a:pt x="938" y="31"/>
                    <a:pt x="924" y="47"/>
                    <a:pt x="924" y="70"/>
                  </a:cubicBezTo>
                  <a:cubicBezTo>
                    <a:pt x="924" y="95"/>
                    <a:pt x="939" y="110"/>
                    <a:pt x="961" y="110"/>
                  </a:cubicBezTo>
                  <a:cubicBezTo>
                    <a:pt x="977" y="110"/>
                    <a:pt x="991" y="101"/>
                    <a:pt x="994" y="86"/>
                  </a:cubicBezTo>
                  <a:moveTo>
                    <a:pt x="893" y="33"/>
                  </a:moveTo>
                  <a:cubicBezTo>
                    <a:pt x="893" y="73"/>
                    <a:pt x="893" y="73"/>
                    <a:pt x="893" y="73"/>
                  </a:cubicBezTo>
                  <a:cubicBezTo>
                    <a:pt x="893" y="82"/>
                    <a:pt x="891" y="87"/>
                    <a:pt x="888" y="90"/>
                  </a:cubicBezTo>
                  <a:cubicBezTo>
                    <a:pt x="884" y="95"/>
                    <a:pt x="879" y="97"/>
                    <a:pt x="873" y="97"/>
                  </a:cubicBezTo>
                  <a:cubicBezTo>
                    <a:pt x="863" y="97"/>
                    <a:pt x="858" y="92"/>
                    <a:pt x="858" y="78"/>
                  </a:cubicBezTo>
                  <a:cubicBezTo>
                    <a:pt x="858" y="33"/>
                    <a:pt x="858" y="33"/>
                    <a:pt x="858" y="33"/>
                  </a:cubicBezTo>
                  <a:cubicBezTo>
                    <a:pt x="842" y="33"/>
                    <a:pt x="842" y="33"/>
                    <a:pt x="842" y="33"/>
                  </a:cubicBezTo>
                  <a:cubicBezTo>
                    <a:pt x="842" y="83"/>
                    <a:pt x="842" y="83"/>
                    <a:pt x="842" y="83"/>
                  </a:cubicBezTo>
                  <a:cubicBezTo>
                    <a:pt x="842" y="104"/>
                    <a:pt x="855" y="111"/>
                    <a:pt x="869" y="111"/>
                  </a:cubicBezTo>
                  <a:cubicBezTo>
                    <a:pt x="880" y="111"/>
                    <a:pt x="888" y="106"/>
                    <a:pt x="892" y="99"/>
                  </a:cubicBezTo>
                  <a:cubicBezTo>
                    <a:pt x="894" y="99"/>
                    <a:pt x="894" y="99"/>
                    <a:pt x="894" y="99"/>
                  </a:cubicBezTo>
                  <a:cubicBezTo>
                    <a:pt x="894" y="109"/>
                    <a:pt x="894" y="109"/>
                    <a:pt x="894" y="109"/>
                  </a:cubicBezTo>
                  <a:cubicBezTo>
                    <a:pt x="908" y="109"/>
                    <a:pt x="908" y="109"/>
                    <a:pt x="908" y="109"/>
                  </a:cubicBezTo>
                  <a:cubicBezTo>
                    <a:pt x="908" y="33"/>
                    <a:pt x="908" y="33"/>
                    <a:pt x="908" y="33"/>
                  </a:cubicBezTo>
                  <a:lnTo>
                    <a:pt x="893" y="33"/>
                  </a:lnTo>
                  <a:close/>
                  <a:moveTo>
                    <a:pt x="784" y="97"/>
                  </a:moveTo>
                  <a:cubicBezTo>
                    <a:pt x="772" y="97"/>
                    <a:pt x="763" y="87"/>
                    <a:pt x="763" y="70"/>
                  </a:cubicBezTo>
                  <a:cubicBezTo>
                    <a:pt x="763" y="53"/>
                    <a:pt x="772" y="44"/>
                    <a:pt x="784" y="44"/>
                  </a:cubicBezTo>
                  <a:cubicBezTo>
                    <a:pt x="796" y="44"/>
                    <a:pt x="805" y="52"/>
                    <a:pt x="806" y="67"/>
                  </a:cubicBezTo>
                  <a:cubicBezTo>
                    <a:pt x="806" y="74"/>
                    <a:pt x="806" y="74"/>
                    <a:pt x="806" y="74"/>
                  </a:cubicBezTo>
                  <a:cubicBezTo>
                    <a:pt x="805" y="89"/>
                    <a:pt x="797" y="97"/>
                    <a:pt x="784" y="97"/>
                  </a:cubicBezTo>
                  <a:moveTo>
                    <a:pt x="806" y="4"/>
                  </a:moveTo>
                  <a:cubicBezTo>
                    <a:pt x="806" y="42"/>
                    <a:pt x="806" y="42"/>
                    <a:pt x="806" y="42"/>
                  </a:cubicBezTo>
                  <a:cubicBezTo>
                    <a:pt x="805" y="42"/>
                    <a:pt x="805" y="42"/>
                    <a:pt x="805" y="42"/>
                  </a:cubicBezTo>
                  <a:cubicBezTo>
                    <a:pt x="801" y="35"/>
                    <a:pt x="794" y="31"/>
                    <a:pt x="782" y="31"/>
                  </a:cubicBezTo>
                  <a:cubicBezTo>
                    <a:pt x="764" y="31"/>
                    <a:pt x="748" y="46"/>
                    <a:pt x="748" y="70"/>
                  </a:cubicBezTo>
                  <a:cubicBezTo>
                    <a:pt x="748" y="95"/>
                    <a:pt x="764" y="110"/>
                    <a:pt x="782" y="110"/>
                  </a:cubicBezTo>
                  <a:cubicBezTo>
                    <a:pt x="794" y="110"/>
                    <a:pt x="801" y="106"/>
                    <a:pt x="806" y="99"/>
                  </a:cubicBezTo>
                  <a:cubicBezTo>
                    <a:pt x="806" y="99"/>
                    <a:pt x="806" y="99"/>
                    <a:pt x="806" y="99"/>
                  </a:cubicBezTo>
                  <a:cubicBezTo>
                    <a:pt x="806" y="109"/>
                    <a:pt x="806" y="109"/>
                    <a:pt x="806" y="109"/>
                  </a:cubicBezTo>
                  <a:cubicBezTo>
                    <a:pt x="822" y="109"/>
                    <a:pt x="822" y="109"/>
                    <a:pt x="822" y="109"/>
                  </a:cubicBezTo>
                  <a:cubicBezTo>
                    <a:pt x="822" y="2"/>
                    <a:pt x="822" y="2"/>
                    <a:pt x="822" y="2"/>
                  </a:cubicBezTo>
                  <a:lnTo>
                    <a:pt x="806" y="4"/>
                  </a:lnTo>
                  <a:close/>
                  <a:moveTo>
                    <a:pt x="684" y="23"/>
                  </a:moveTo>
                  <a:cubicBezTo>
                    <a:pt x="735" y="23"/>
                    <a:pt x="735" y="23"/>
                    <a:pt x="735" y="23"/>
                  </a:cubicBezTo>
                  <a:cubicBezTo>
                    <a:pt x="735" y="9"/>
                    <a:pt x="735" y="9"/>
                    <a:pt x="735" y="9"/>
                  </a:cubicBezTo>
                  <a:cubicBezTo>
                    <a:pt x="668" y="9"/>
                    <a:pt x="668" y="9"/>
                    <a:pt x="668" y="9"/>
                  </a:cubicBezTo>
                  <a:cubicBezTo>
                    <a:pt x="668" y="109"/>
                    <a:pt x="668" y="109"/>
                    <a:pt x="668" y="109"/>
                  </a:cubicBezTo>
                  <a:cubicBezTo>
                    <a:pt x="735" y="109"/>
                    <a:pt x="735" y="109"/>
                    <a:pt x="735" y="109"/>
                  </a:cubicBezTo>
                  <a:cubicBezTo>
                    <a:pt x="735" y="94"/>
                    <a:pt x="735" y="94"/>
                    <a:pt x="735" y="94"/>
                  </a:cubicBezTo>
                  <a:cubicBezTo>
                    <a:pt x="684" y="94"/>
                    <a:pt x="684" y="94"/>
                    <a:pt x="684" y="94"/>
                  </a:cubicBezTo>
                  <a:cubicBezTo>
                    <a:pt x="684" y="66"/>
                    <a:pt x="684" y="66"/>
                    <a:pt x="684" y="66"/>
                  </a:cubicBezTo>
                  <a:cubicBezTo>
                    <a:pt x="729" y="66"/>
                    <a:pt x="729" y="66"/>
                    <a:pt x="729" y="66"/>
                  </a:cubicBezTo>
                  <a:cubicBezTo>
                    <a:pt x="729" y="52"/>
                    <a:pt x="729" y="52"/>
                    <a:pt x="729" y="52"/>
                  </a:cubicBezTo>
                  <a:cubicBezTo>
                    <a:pt x="684" y="52"/>
                    <a:pt x="684" y="52"/>
                    <a:pt x="684" y="52"/>
                  </a:cubicBezTo>
                  <a:lnTo>
                    <a:pt x="684" y="23"/>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spTree>
    <p:extLst>
      <p:ext uri="{BB962C8B-B14F-4D97-AF65-F5344CB8AC3E}">
        <p14:creationId xmlns:p14="http://schemas.microsoft.com/office/powerpoint/2010/main" val="231718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 Humaniti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4130938" y="1754189"/>
            <a:ext cx="8061063"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2" name="Freeform 5"/>
          <p:cNvSpPr>
            <a:spLocks noEditPoints="1"/>
          </p:cNvSpPr>
          <p:nvPr userDrawn="1"/>
        </p:nvSpPr>
        <p:spPr bwMode="auto">
          <a:xfrm>
            <a:off x="11175725" y="325466"/>
            <a:ext cx="499809"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nvGrpSpPr>
          <p:cNvPr id="26" name="Group 25"/>
          <p:cNvGrpSpPr/>
          <p:nvPr userDrawn="1"/>
        </p:nvGrpSpPr>
        <p:grpSpPr>
          <a:xfrm>
            <a:off x="3298674" y="2335989"/>
            <a:ext cx="3196167" cy="485769"/>
            <a:chOff x="2742562" y="2636845"/>
            <a:chExt cx="2397125" cy="485769"/>
          </a:xfrm>
        </p:grpSpPr>
        <p:sp>
          <p:nvSpPr>
            <p:cNvPr id="29" name="Freeform 6"/>
            <p:cNvSpPr>
              <a:spLocks noEditPoints="1"/>
            </p:cNvSpPr>
            <p:nvPr userDrawn="1"/>
          </p:nvSpPr>
          <p:spPr bwMode="auto">
            <a:xfrm>
              <a:off x="2742562" y="2636845"/>
              <a:ext cx="2397125" cy="188913"/>
            </a:xfrm>
            <a:custGeom>
              <a:avLst/>
              <a:gdLst>
                <a:gd name="T0" fmla="*/ 1417 w 1417"/>
                <a:gd name="T1" fmla="*/ 86 h 111"/>
                <a:gd name="T2" fmla="*/ 1408 w 1417"/>
                <a:gd name="T3" fmla="*/ 54 h 111"/>
                <a:gd name="T4" fmla="*/ 1386 w 1417"/>
                <a:gd name="T5" fmla="*/ 76 h 111"/>
                <a:gd name="T6" fmla="*/ 1313 w 1417"/>
                <a:gd name="T7" fmla="*/ 44 h 111"/>
                <a:gd name="T8" fmla="*/ 1313 w 1417"/>
                <a:gd name="T9" fmla="*/ 31 h 111"/>
                <a:gd name="T10" fmla="*/ 1333 w 1417"/>
                <a:gd name="T11" fmla="*/ 83 h 111"/>
                <a:gd name="T12" fmla="*/ 1347 w 1417"/>
                <a:gd name="T13" fmla="*/ 69 h 111"/>
                <a:gd name="T14" fmla="*/ 1246 w 1417"/>
                <a:gd name="T15" fmla="*/ 109 h 111"/>
                <a:gd name="T16" fmla="*/ 1254 w 1417"/>
                <a:gd name="T17" fmla="*/ 0 h 111"/>
                <a:gd name="T18" fmla="*/ 1223 w 1417"/>
                <a:gd name="T19" fmla="*/ 96 h 111"/>
                <a:gd name="T20" fmla="*/ 1229 w 1417"/>
                <a:gd name="T21" fmla="*/ 33 h 111"/>
                <a:gd name="T22" fmla="*/ 1194 w 1417"/>
                <a:gd name="T23" fmla="*/ 33 h 111"/>
                <a:gd name="T24" fmla="*/ 1194 w 1417"/>
                <a:gd name="T25" fmla="*/ 81 h 111"/>
                <a:gd name="T26" fmla="*/ 1223 w 1417"/>
                <a:gd name="T27" fmla="*/ 96 h 111"/>
                <a:gd name="T28" fmla="*/ 1171 w 1417"/>
                <a:gd name="T29" fmla="*/ 109 h 111"/>
                <a:gd name="T30" fmla="*/ 1153 w 1417"/>
                <a:gd name="T31" fmla="*/ 10 h 111"/>
                <a:gd name="T32" fmla="*/ 1085 w 1417"/>
                <a:gd name="T33" fmla="*/ 43 h 111"/>
                <a:gd name="T34" fmla="*/ 1069 w 1417"/>
                <a:gd name="T35" fmla="*/ 109 h 111"/>
                <a:gd name="T36" fmla="*/ 1105 w 1417"/>
                <a:gd name="T37" fmla="*/ 44 h 111"/>
                <a:gd name="T38" fmla="*/ 1135 w 1417"/>
                <a:gd name="T39" fmla="*/ 58 h 111"/>
                <a:gd name="T40" fmla="*/ 1016 w 1417"/>
                <a:gd name="T41" fmla="*/ 75 h 111"/>
                <a:gd name="T42" fmla="*/ 1047 w 1417"/>
                <a:gd name="T43" fmla="*/ 98 h 111"/>
                <a:gd name="T44" fmla="*/ 999 w 1417"/>
                <a:gd name="T45" fmla="*/ 56 h 111"/>
                <a:gd name="T46" fmla="*/ 984 w 1417"/>
                <a:gd name="T47" fmla="*/ 88 h 111"/>
                <a:gd name="T48" fmla="*/ 1035 w 1417"/>
                <a:gd name="T49" fmla="*/ 109 h 111"/>
                <a:gd name="T50" fmla="*/ 942 w 1417"/>
                <a:gd name="T51" fmla="*/ 31 h 111"/>
                <a:gd name="T52" fmla="*/ 873 w 1417"/>
                <a:gd name="T53" fmla="*/ 43 h 111"/>
                <a:gd name="T54" fmla="*/ 857 w 1417"/>
                <a:gd name="T55" fmla="*/ 109 h 111"/>
                <a:gd name="T56" fmla="*/ 905 w 1417"/>
                <a:gd name="T57" fmla="*/ 63 h 111"/>
                <a:gd name="T58" fmla="*/ 939 w 1417"/>
                <a:gd name="T59" fmla="*/ 44 h 111"/>
                <a:gd name="T60" fmla="*/ 968 w 1417"/>
                <a:gd name="T61" fmla="*/ 58 h 111"/>
                <a:gd name="T62" fmla="*/ 817 w 1417"/>
                <a:gd name="T63" fmla="*/ 90 h 111"/>
                <a:gd name="T64" fmla="*/ 771 w 1417"/>
                <a:gd name="T65" fmla="*/ 33 h 111"/>
                <a:gd name="T66" fmla="*/ 822 w 1417"/>
                <a:gd name="T67" fmla="*/ 99 h 111"/>
                <a:gd name="T68" fmla="*/ 821 w 1417"/>
                <a:gd name="T69" fmla="*/ 33 h 111"/>
                <a:gd name="T70" fmla="*/ 684 w 1417"/>
                <a:gd name="T71" fmla="*/ 9 h 111"/>
                <a:gd name="T72" fmla="*/ 684 w 1417"/>
                <a:gd name="T73" fmla="*/ 67 h 111"/>
                <a:gd name="T74" fmla="*/ 748 w 1417"/>
                <a:gd name="T75" fmla="*/ 9 h 111"/>
                <a:gd name="T76" fmla="*/ 623 w 1417"/>
                <a:gd name="T77" fmla="*/ 2 h 111"/>
                <a:gd name="T78" fmla="*/ 572 w 1417"/>
                <a:gd name="T79" fmla="*/ 33 h 111"/>
                <a:gd name="T80" fmla="*/ 599 w 1417"/>
                <a:gd name="T81" fmla="*/ 109 h 111"/>
                <a:gd name="T82" fmla="*/ 599 w 1417"/>
                <a:gd name="T83" fmla="*/ 33 h 111"/>
                <a:gd name="T84" fmla="*/ 526 w 1417"/>
                <a:gd name="T85" fmla="*/ 97 h 111"/>
                <a:gd name="T86" fmla="*/ 563 w 1417"/>
                <a:gd name="T87" fmla="*/ 70 h 111"/>
                <a:gd name="T88" fmla="*/ 563 w 1417"/>
                <a:gd name="T89" fmla="*/ 70 h 111"/>
                <a:gd name="T90" fmla="*/ 425 w 1417"/>
                <a:gd name="T91" fmla="*/ 109 h 111"/>
                <a:gd name="T92" fmla="*/ 351 w 1417"/>
                <a:gd name="T93" fmla="*/ 70 h 111"/>
                <a:gd name="T94" fmla="*/ 372 w 1417"/>
                <a:gd name="T95" fmla="*/ 31 h 111"/>
                <a:gd name="T96" fmla="*/ 309 w 1417"/>
                <a:gd name="T97" fmla="*/ 70 h 111"/>
                <a:gd name="T98" fmla="*/ 309 w 1417"/>
                <a:gd name="T99" fmla="*/ 70 h 111"/>
                <a:gd name="T100" fmla="*/ 287 w 1417"/>
                <a:gd name="T101" fmla="*/ 110 h 111"/>
                <a:gd name="T102" fmla="*/ 184 w 1417"/>
                <a:gd name="T103" fmla="*/ 43 h 111"/>
                <a:gd name="T104" fmla="*/ 184 w 1417"/>
                <a:gd name="T105" fmla="*/ 109 h 111"/>
                <a:gd name="T106" fmla="*/ 219 w 1417"/>
                <a:gd name="T107" fmla="*/ 63 h 111"/>
                <a:gd name="T108" fmla="*/ 208 w 1417"/>
                <a:gd name="T109" fmla="*/ 31 h 111"/>
                <a:gd name="T110" fmla="*/ 98 w 1417"/>
                <a:gd name="T111" fmla="*/ 70 h 111"/>
                <a:gd name="T112" fmla="*/ 120 w 1417"/>
                <a:gd name="T113" fmla="*/ 31 h 111"/>
                <a:gd name="T114" fmla="*/ 56 w 1417"/>
                <a:gd name="T115" fmla="*/ 36 h 111"/>
                <a:gd name="T116" fmla="*/ 32 w 1417"/>
                <a:gd name="T117" fmla="*/ 64 h 111"/>
                <a:gd name="T118" fmla="*/ 0 w 1417"/>
                <a:gd name="T119" fmla="*/ 88 h 111"/>
                <a:gd name="T120" fmla="*/ 21 w 1417"/>
                <a:gd name="T121" fmla="*/ 3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7" h="111">
                  <a:moveTo>
                    <a:pt x="1366" y="85"/>
                  </a:moveTo>
                  <a:cubicBezTo>
                    <a:pt x="1357" y="95"/>
                    <a:pt x="1357" y="95"/>
                    <a:pt x="1357" y="95"/>
                  </a:cubicBezTo>
                  <a:cubicBezTo>
                    <a:pt x="1362" y="103"/>
                    <a:pt x="1372" y="110"/>
                    <a:pt x="1388" y="110"/>
                  </a:cubicBezTo>
                  <a:cubicBezTo>
                    <a:pt x="1405" y="110"/>
                    <a:pt x="1417" y="101"/>
                    <a:pt x="1417" y="86"/>
                  </a:cubicBezTo>
                  <a:cubicBezTo>
                    <a:pt x="1417" y="72"/>
                    <a:pt x="1405" y="67"/>
                    <a:pt x="1392" y="63"/>
                  </a:cubicBezTo>
                  <a:cubicBezTo>
                    <a:pt x="1382" y="61"/>
                    <a:pt x="1375" y="58"/>
                    <a:pt x="1375" y="52"/>
                  </a:cubicBezTo>
                  <a:cubicBezTo>
                    <a:pt x="1375" y="47"/>
                    <a:pt x="1379" y="43"/>
                    <a:pt x="1387" y="43"/>
                  </a:cubicBezTo>
                  <a:cubicBezTo>
                    <a:pt x="1396" y="43"/>
                    <a:pt x="1404" y="48"/>
                    <a:pt x="1408" y="54"/>
                  </a:cubicBezTo>
                  <a:cubicBezTo>
                    <a:pt x="1416" y="43"/>
                    <a:pt x="1416" y="43"/>
                    <a:pt x="1416" y="43"/>
                  </a:cubicBezTo>
                  <a:cubicBezTo>
                    <a:pt x="1410" y="36"/>
                    <a:pt x="1400" y="31"/>
                    <a:pt x="1388" y="31"/>
                  </a:cubicBezTo>
                  <a:cubicBezTo>
                    <a:pt x="1372" y="31"/>
                    <a:pt x="1360" y="39"/>
                    <a:pt x="1360" y="53"/>
                  </a:cubicBezTo>
                  <a:cubicBezTo>
                    <a:pt x="1360" y="67"/>
                    <a:pt x="1372" y="72"/>
                    <a:pt x="1386" y="76"/>
                  </a:cubicBezTo>
                  <a:cubicBezTo>
                    <a:pt x="1396" y="78"/>
                    <a:pt x="1402" y="82"/>
                    <a:pt x="1402" y="88"/>
                  </a:cubicBezTo>
                  <a:cubicBezTo>
                    <a:pt x="1402" y="94"/>
                    <a:pt x="1397" y="98"/>
                    <a:pt x="1388" y="98"/>
                  </a:cubicBezTo>
                  <a:cubicBezTo>
                    <a:pt x="1377" y="98"/>
                    <a:pt x="1370" y="92"/>
                    <a:pt x="1366" y="85"/>
                  </a:cubicBezTo>
                  <a:moveTo>
                    <a:pt x="1313" y="44"/>
                  </a:moveTo>
                  <a:cubicBezTo>
                    <a:pt x="1324" y="44"/>
                    <a:pt x="1330" y="51"/>
                    <a:pt x="1331" y="62"/>
                  </a:cubicBezTo>
                  <a:cubicBezTo>
                    <a:pt x="1293" y="62"/>
                    <a:pt x="1293" y="62"/>
                    <a:pt x="1293" y="62"/>
                  </a:cubicBezTo>
                  <a:cubicBezTo>
                    <a:pt x="1295" y="50"/>
                    <a:pt x="1303" y="44"/>
                    <a:pt x="1313" y="44"/>
                  </a:cubicBezTo>
                  <a:moveTo>
                    <a:pt x="1313" y="31"/>
                  </a:moveTo>
                  <a:cubicBezTo>
                    <a:pt x="1292" y="31"/>
                    <a:pt x="1277" y="47"/>
                    <a:pt x="1277" y="70"/>
                  </a:cubicBezTo>
                  <a:cubicBezTo>
                    <a:pt x="1277" y="95"/>
                    <a:pt x="1293" y="110"/>
                    <a:pt x="1314" y="110"/>
                  </a:cubicBezTo>
                  <a:cubicBezTo>
                    <a:pt x="1329" y="110"/>
                    <a:pt x="1341" y="101"/>
                    <a:pt x="1345" y="90"/>
                  </a:cubicBezTo>
                  <a:cubicBezTo>
                    <a:pt x="1333" y="83"/>
                    <a:pt x="1333" y="83"/>
                    <a:pt x="1333" y="83"/>
                  </a:cubicBezTo>
                  <a:cubicBezTo>
                    <a:pt x="1329" y="93"/>
                    <a:pt x="1322" y="97"/>
                    <a:pt x="1313" y="97"/>
                  </a:cubicBezTo>
                  <a:cubicBezTo>
                    <a:pt x="1302" y="97"/>
                    <a:pt x="1293" y="88"/>
                    <a:pt x="1292" y="72"/>
                  </a:cubicBezTo>
                  <a:cubicBezTo>
                    <a:pt x="1347" y="72"/>
                    <a:pt x="1347" y="72"/>
                    <a:pt x="1347" y="72"/>
                  </a:cubicBezTo>
                  <a:cubicBezTo>
                    <a:pt x="1347" y="69"/>
                    <a:pt x="1347" y="69"/>
                    <a:pt x="1347" y="69"/>
                  </a:cubicBezTo>
                  <a:cubicBezTo>
                    <a:pt x="1347" y="48"/>
                    <a:pt x="1335" y="31"/>
                    <a:pt x="1313" y="31"/>
                  </a:cubicBezTo>
                  <a:moveTo>
                    <a:pt x="1261" y="33"/>
                  </a:moveTo>
                  <a:cubicBezTo>
                    <a:pt x="1246" y="33"/>
                    <a:pt x="1246" y="33"/>
                    <a:pt x="1246" y="33"/>
                  </a:cubicBezTo>
                  <a:cubicBezTo>
                    <a:pt x="1246" y="109"/>
                    <a:pt x="1246" y="109"/>
                    <a:pt x="1246" y="109"/>
                  </a:cubicBezTo>
                  <a:cubicBezTo>
                    <a:pt x="1261" y="109"/>
                    <a:pt x="1261" y="109"/>
                    <a:pt x="1261" y="109"/>
                  </a:cubicBezTo>
                  <a:lnTo>
                    <a:pt x="1261" y="33"/>
                  </a:lnTo>
                  <a:close/>
                  <a:moveTo>
                    <a:pt x="1264" y="10"/>
                  </a:moveTo>
                  <a:cubicBezTo>
                    <a:pt x="1264" y="4"/>
                    <a:pt x="1259" y="0"/>
                    <a:pt x="1254" y="0"/>
                  </a:cubicBezTo>
                  <a:cubicBezTo>
                    <a:pt x="1248" y="0"/>
                    <a:pt x="1244" y="4"/>
                    <a:pt x="1244" y="10"/>
                  </a:cubicBezTo>
                  <a:cubicBezTo>
                    <a:pt x="1244" y="16"/>
                    <a:pt x="1248" y="20"/>
                    <a:pt x="1254" y="20"/>
                  </a:cubicBezTo>
                  <a:cubicBezTo>
                    <a:pt x="1259" y="20"/>
                    <a:pt x="1264" y="16"/>
                    <a:pt x="1264" y="10"/>
                  </a:cubicBezTo>
                  <a:moveTo>
                    <a:pt x="1223" y="96"/>
                  </a:moveTo>
                  <a:cubicBezTo>
                    <a:pt x="1214" y="96"/>
                    <a:pt x="1209" y="91"/>
                    <a:pt x="1209" y="80"/>
                  </a:cubicBezTo>
                  <a:cubicBezTo>
                    <a:pt x="1209" y="45"/>
                    <a:pt x="1209" y="45"/>
                    <a:pt x="1209" y="45"/>
                  </a:cubicBezTo>
                  <a:cubicBezTo>
                    <a:pt x="1229" y="45"/>
                    <a:pt x="1229" y="45"/>
                    <a:pt x="1229" y="45"/>
                  </a:cubicBezTo>
                  <a:cubicBezTo>
                    <a:pt x="1229" y="33"/>
                    <a:pt x="1229" y="33"/>
                    <a:pt x="1229" y="33"/>
                  </a:cubicBezTo>
                  <a:cubicBezTo>
                    <a:pt x="1209" y="33"/>
                    <a:pt x="1209" y="33"/>
                    <a:pt x="1209" y="33"/>
                  </a:cubicBezTo>
                  <a:cubicBezTo>
                    <a:pt x="1209" y="12"/>
                    <a:pt x="1209" y="12"/>
                    <a:pt x="1209" y="12"/>
                  </a:cubicBezTo>
                  <a:cubicBezTo>
                    <a:pt x="1194" y="14"/>
                    <a:pt x="1194" y="14"/>
                    <a:pt x="1194" y="14"/>
                  </a:cubicBezTo>
                  <a:cubicBezTo>
                    <a:pt x="1194" y="33"/>
                    <a:pt x="1194" y="33"/>
                    <a:pt x="1194" y="33"/>
                  </a:cubicBezTo>
                  <a:cubicBezTo>
                    <a:pt x="1184" y="33"/>
                    <a:pt x="1184" y="33"/>
                    <a:pt x="1184" y="33"/>
                  </a:cubicBezTo>
                  <a:cubicBezTo>
                    <a:pt x="1184" y="45"/>
                    <a:pt x="1184" y="45"/>
                    <a:pt x="1184" y="45"/>
                  </a:cubicBezTo>
                  <a:cubicBezTo>
                    <a:pt x="1194" y="45"/>
                    <a:pt x="1194" y="45"/>
                    <a:pt x="1194" y="45"/>
                  </a:cubicBezTo>
                  <a:cubicBezTo>
                    <a:pt x="1194" y="81"/>
                    <a:pt x="1194" y="81"/>
                    <a:pt x="1194" y="81"/>
                  </a:cubicBezTo>
                  <a:cubicBezTo>
                    <a:pt x="1194" y="104"/>
                    <a:pt x="1209" y="110"/>
                    <a:pt x="1222" y="110"/>
                  </a:cubicBezTo>
                  <a:cubicBezTo>
                    <a:pt x="1226" y="110"/>
                    <a:pt x="1230" y="109"/>
                    <a:pt x="1232" y="109"/>
                  </a:cubicBezTo>
                  <a:cubicBezTo>
                    <a:pt x="1232" y="94"/>
                    <a:pt x="1232" y="94"/>
                    <a:pt x="1232" y="94"/>
                  </a:cubicBezTo>
                  <a:cubicBezTo>
                    <a:pt x="1230" y="95"/>
                    <a:pt x="1226" y="96"/>
                    <a:pt x="1223" y="96"/>
                  </a:cubicBezTo>
                  <a:moveTo>
                    <a:pt x="1171" y="33"/>
                  </a:moveTo>
                  <a:cubicBezTo>
                    <a:pt x="1155" y="33"/>
                    <a:pt x="1155" y="33"/>
                    <a:pt x="1155" y="33"/>
                  </a:cubicBezTo>
                  <a:cubicBezTo>
                    <a:pt x="1155" y="109"/>
                    <a:pt x="1155" y="109"/>
                    <a:pt x="1155" y="109"/>
                  </a:cubicBezTo>
                  <a:cubicBezTo>
                    <a:pt x="1171" y="109"/>
                    <a:pt x="1171" y="109"/>
                    <a:pt x="1171" y="109"/>
                  </a:cubicBezTo>
                  <a:lnTo>
                    <a:pt x="1171" y="33"/>
                  </a:lnTo>
                  <a:close/>
                  <a:moveTo>
                    <a:pt x="1173" y="10"/>
                  </a:moveTo>
                  <a:cubicBezTo>
                    <a:pt x="1173" y="4"/>
                    <a:pt x="1169" y="0"/>
                    <a:pt x="1163" y="0"/>
                  </a:cubicBezTo>
                  <a:cubicBezTo>
                    <a:pt x="1157" y="0"/>
                    <a:pt x="1153" y="4"/>
                    <a:pt x="1153" y="10"/>
                  </a:cubicBezTo>
                  <a:cubicBezTo>
                    <a:pt x="1153" y="16"/>
                    <a:pt x="1157" y="20"/>
                    <a:pt x="1163" y="20"/>
                  </a:cubicBezTo>
                  <a:cubicBezTo>
                    <a:pt x="1169" y="20"/>
                    <a:pt x="1173" y="16"/>
                    <a:pt x="1173" y="10"/>
                  </a:cubicBezTo>
                  <a:moveTo>
                    <a:pt x="1108" y="31"/>
                  </a:moveTo>
                  <a:cubicBezTo>
                    <a:pt x="1098" y="31"/>
                    <a:pt x="1089" y="36"/>
                    <a:pt x="1085" y="43"/>
                  </a:cubicBezTo>
                  <a:cubicBezTo>
                    <a:pt x="1084" y="43"/>
                    <a:pt x="1084" y="43"/>
                    <a:pt x="1084" y="43"/>
                  </a:cubicBezTo>
                  <a:cubicBezTo>
                    <a:pt x="1083" y="33"/>
                    <a:pt x="1083" y="33"/>
                    <a:pt x="1083" y="33"/>
                  </a:cubicBezTo>
                  <a:cubicBezTo>
                    <a:pt x="1069" y="33"/>
                    <a:pt x="1069" y="33"/>
                    <a:pt x="1069" y="33"/>
                  </a:cubicBezTo>
                  <a:cubicBezTo>
                    <a:pt x="1069" y="109"/>
                    <a:pt x="1069" y="109"/>
                    <a:pt x="1069" y="109"/>
                  </a:cubicBezTo>
                  <a:cubicBezTo>
                    <a:pt x="1084" y="109"/>
                    <a:pt x="1084" y="109"/>
                    <a:pt x="1084" y="109"/>
                  </a:cubicBezTo>
                  <a:cubicBezTo>
                    <a:pt x="1084" y="68"/>
                    <a:pt x="1084" y="68"/>
                    <a:pt x="1084" y="68"/>
                  </a:cubicBezTo>
                  <a:cubicBezTo>
                    <a:pt x="1084" y="60"/>
                    <a:pt x="1086" y="55"/>
                    <a:pt x="1089" y="51"/>
                  </a:cubicBezTo>
                  <a:cubicBezTo>
                    <a:pt x="1093" y="47"/>
                    <a:pt x="1099" y="44"/>
                    <a:pt x="1105" y="44"/>
                  </a:cubicBezTo>
                  <a:cubicBezTo>
                    <a:pt x="1115" y="44"/>
                    <a:pt x="1120" y="50"/>
                    <a:pt x="1120" y="63"/>
                  </a:cubicBezTo>
                  <a:cubicBezTo>
                    <a:pt x="1120" y="109"/>
                    <a:pt x="1120" y="109"/>
                    <a:pt x="1120" y="109"/>
                  </a:cubicBezTo>
                  <a:cubicBezTo>
                    <a:pt x="1135" y="109"/>
                    <a:pt x="1135" y="109"/>
                    <a:pt x="1135" y="109"/>
                  </a:cubicBezTo>
                  <a:cubicBezTo>
                    <a:pt x="1135" y="58"/>
                    <a:pt x="1135" y="58"/>
                    <a:pt x="1135" y="58"/>
                  </a:cubicBezTo>
                  <a:cubicBezTo>
                    <a:pt x="1135" y="38"/>
                    <a:pt x="1123" y="31"/>
                    <a:pt x="1108" y="31"/>
                  </a:cubicBezTo>
                  <a:moveTo>
                    <a:pt x="1011" y="98"/>
                  </a:moveTo>
                  <a:cubicBezTo>
                    <a:pt x="1004" y="98"/>
                    <a:pt x="999" y="94"/>
                    <a:pt x="999" y="88"/>
                  </a:cubicBezTo>
                  <a:cubicBezTo>
                    <a:pt x="999" y="80"/>
                    <a:pt x="1004" y="77"/>
                    <a:pt x="1016" y="75"/>
                  </a:cubicBezTo>
                  <a:cubicBezTo>
                    <a:pt x="1032" y="73"/>
                    <a:pt x="1032" y="73"/>
                    <a:pt x="1032" y="73"/>
                  </a:cubicBezTo>
                  <a:cubicBezTo>
                    <a:pt x="1032" y="79"/>
                    <a:pt x="1032" y="79"/>
                    <a:pt x="1032" y="79"/>
                  </a:cubicBezTo>
                  <a:cubicBezTo>
                    <a:pt x="1032" y="92"/>
                    <a:pt x="1021" y="98"/>
                    <a:pt x="1011" y="98"/>
                  </a:cubicBezTo>
                  <a:moveTo>
                    <a:pt x="1047" y="98"/>
                  </a:moveTo>
                  <a:cubicBezTo>
                    <a:pt x="1047" y="60"/>
                    <a:pt x="1047" y="60"/>
                    <a:pt x="1047" y="60"/>
                  </a:cubicBezTo>
                  <a:cubicBezTo>
                    <a:pt x="1047" y="38"/>
                    <a:pt x="1033" y="31"/>
                    <a:pt x="1017" y="31"/>
                  </a:cubicBezTo>
                  <a:cubicBezTo>
                    <a:pt x="1002" y="31"/>
                    <a:pt x="991" y="38"/>
                    <a:pt x="987" y="51"/>
                  </a:cubicBezTo>
                  <a:cubicBezTo>
                    <a:pt x="999" y="56"/>
                    <a:pt x="999" y="56"/>
                    <a:pt x="999" y="56"/>
                  </a:cubicBezTo>
                  <a:cubicBezTo>
                    <a:pt x="1002" y="49"/>
                    <a:pt x="1007" y="44"/>
                    <a:pt x="1016" y="44"/>
                  </a:cubicBezTo>
                  <a:cubicBezTo>
                    <a:pt x="1027" y="44"/>
                    <a:pt x="1031" y="50"/>
                    <a:pt x="1032" y="62"/>
                  </a:cubicBezTo>
                  <a:cubicBezTo>
                    <a:pt x="1012" y="65"/>
                    <a:pt x="1012" y="65"/>
                    <a:pt x="1012" y="65"/>
                  </a:cubicBezTo>
                  <a:cubicBezTo>
                    <a:pt x="993" y="68"/>
                    <a:pt x="984" y="75"/>
                    <a:pt x="984" y="88"/>
                  </a:cubicBezTo>
                  <a:cubicBezTo>
                    <a:pt x="984" y="102"/>
                    <a:pt x="994" y="110"/>
                    <a:pt x="1009" y="110"/>
                  </a:cubicBezTo>
                  <a:cubicBezTo>
                    <a:pt x="1020" y="110"/>
                    <a:pt x="1030" y="105"/>
                    <a:pt x="1033" y="98"/>
                  </a:cubicBezTo>
                  <a:cubicBezTo>
                    <a:pt x="1034" y="98"/>
                    <a:pt x="1034" y="98"/>
                    <a:pt x="1034" y="98"/>
                  </a:cubicBezTo>
                  <a:cubicBezTo>
                    <a:pt x="1035" y="109"/>
                    <a:pt x="1035" y="109"/>
                    <a:pt x="1035" y="109"/>
                  </a:cubicBezTo>
                  <a:cubicBezTo>
                    <a:pt x="1056" y="109"/>
                    <a:pt x="1056" y="109"/>
                    <a:pt x="1056" y="109"/>
                  </a:cubicBezTo>
                  <a:cubicBezTo>
                    <a:pt x="1056" y="98"/>
                    <a:pt x="1056" y="98"/>
                    <a:pt x="1056" y="98"/>
                  </a:cubicBezTo>
                  <a:lnTo>
                    <a:pt x="1047" y="98"/>
                  </a:lnTo>
                  <a:close/>
                  <a:moveTo>
                    <a:pt x="942" y="31"/>
                  </a:moveTo>
                  <a:cubicBezTo>
                    <a:pt x="931" y="31"/>
                    <a:pt x="923" y="37"/>
                    <a:pt x="919" y="44"/>
                  </a:cubicBezTo>
                  <a:cubicBezTo>
                    <a:pt x="918" y="44"/>
                    <a:pt x="918" y="44"/>
                    <a:pt x="918" y="44"/>
                  </a:cubicBezTo>
                  <a:cubicBezTo>
                    <a:pt x="913" y="34"/>
                    <a:pt x="904" y="31"/>
                    <a:pt x="895" y="31"/>
                  </a:cubicBezTo>
                  <a:cubicBezTo>
                    <a:pt x="885" y="31"/>
                    <a:pt x="878" y="36"/>
                    <a:pt x="873" y="43"/>
                  </a:cubicBezTo>
                  <a:cubicBezTo>
                    <a:pt x="872" y="43"/>
                    <a:pt x="872" y="43"/>
                    <a:pt x="872" y="43"/>
                  </a:cubicBezTo>
                  <a:cubicBezTo>
                    <a:pt x="871" y="33"/>
                    <a:pt x="871" y="33"/>
                    <a:pt x="871" y="33"/>
                  </a:cubicBezTo>
                  <a:cubicBezTo>
                    <a:pt x="857" y="33"/>
                    <a:pt x="857" y="33"/>
                    <a:pt x="857" y="33"/>
                  </a:cubicBezTo>
                  <a:cubicBezTo>
                    <a:pt x="857" y="109"/>
                    <a:pt x="857" y="109"/>
                    <a:pt x="857" y="109"/>
                  </a:cubicBezTo>
                  <a:cubicBezTo>
                    <a:pt x="872" y="109"/>
                    <a:pt x="872" y="109"/>
                    <a:pt x="872" y="109"/>
                  </a:cubicBezTo>
                  <a:cubicBezTo>
                    <a:pt x="872" y="67"/>
                    <a:pt x="872" y="67"/>
                    <a:pt x="872" y="67"/>
                  </a:cubicBezTo>
                  <a:cubicBezTo>
                    <a:pt x="872" y="54"/>
                    <a:pt x="879" y="44"/>
                    <a:pt x="891" y="44"/>
                  </a:cubicBezTo>
                  <a:cubicBezTo>
                    <a:pt x="900" y="44"/>
                    <a:pt x="905" y="49"/>
                    <a:pt x="905" y="63"/>
                  </a:cubicBezTo>
                  <a:cubicBezTo>
                    <a:pt x="905" y="109"/>
                    <a:pt x="905" y="109"/>
                    <a:pt x="905" y="109"/>
                  </a:cubicBezTo>
                  <a:cubicBezTo>
                    <a:pt x="920" y="109"/>
                    <a:pt x="920" y="109"/>
                    <a:pt x="920" y="109"/>
                  </a:cubicBezTo>
                  <a:cubicBezTo>
                    <a:pt x="920" y="67"/>
                    <a:pt x="920" y="67"/>
                    <a:pt x="920" y="67"/>
                  </a:cubicBezTo>
                  <a:cubicBezTo>
                    <a:pt x="920" y="54"/>
                    <a:pt x="927" y="44"/>
                    <a:pt x="939" y="44"/>
                  </a:cubicBezTo>
                  <a:cubicBezTo>
                    <a:pt x="947" y="44"/>
                    <a:pt x="953" y="49"/>
                    <a:pt x="953" y="63"/>
                  </a:cubicBezTo>
                  <a:cubicBezTo>
                    <a:pt x="953" y="109"/>
                    <a:pt x="953" y="109"/>
                    <a:pt x="953" y="109"/>
                  </a:cubicBezTo>
                  <a:cubicBezTo>
                    <a:pt x="968" y="109"/>
                    <a:pt x="968" y="109"/>
                    <a:pt x="968" y="109"/>
                  </a:cubicBezTo>
                  <a:cubicBezTo>
                    <a:pt x="968" y="58"/>
                    <a:pt x="968" y="58"/>
                    <a:pt x="968" y="58"/>
                  </a:cubicBezTo>
                  <a:cubicBezTo>
                    <a:pt x="968" y="37"/>
                    <a:pt x="955" y="31"/>
                    <a:pt x="942" y="31"/>
                  </a:cubicBezTo>
                  <a:moveTo>
                    <a:pt x="821" y="33"/>
                  </a:moveTo>
                  <a:cubicBezTo>
                    <a:pt x="821" y="73"/>
                    <a:pt x="821" y="73"/>
                    <a:pt x="821" y="73"/>
                  </a:cubicBezTo>
                  <a:cubicBezTo>
                    <a:pt x="821" y="82"/>
                    <a:pt x="820" y="87"/>
                    <a:pt x="817" y="90"/>
                  </a:cubicBezTo>
                  <a:cubicBezTo>
                    <a:pt x="813" y="95"/>
                    <a:pt x="807" y="97"/>
                    <a:pt x="801" y="97"/>
                  </a:cubicBezTo>
                  <a:cubicBezTo>
                    <a:pt x="791" y="97"/>
                    <a:pt x="786" y="92"/>
                    <a:pt x="786" y="78"/>
                  </a:cubicBezTo>
                  <a:cubicBezTo>
                    <a:pt x="786" y="33"/>
                    <a:pt x="786" y="33"/>
                    <a:pt x="786" y="33"/>
                  </a:cubicBezTo>
                  <a:cubicBezTo>
                    <a:pt x="771" y="33"/>
                    <a:pt x="771" y="33"/>
                    <a:pt x="771" y="33"/>
                  </a:cubicBezTo>
                  <a:cubicBezTo>
                    <a:pt x="771" y="83"/>
                    <a:pt x="771" y="83"/>
                    <a:pt x="771" y="83"/>
                  </a:cubicBezTo>
                  <a:cubicBezTo>
                    <a:pt x="771" y="104"/>
                    <a:pt x="783" y="111"/>
                    <a:pt x="798" y="111"/>
                  </a:cubicBezTo>
                  <a:cubicBezTo>
                    <a:pt x="808" y="111"/>
                    <a:pt x="816" y="106"/>
                    <a:pt x="821" y="99"/>
                  </a:cubicBezTo>
                  <a:cubicBezTo>
                    <a:pt x="822" y="99"/>
                    <a:pt x="822" y="99"/>
                    <a:pt x="822" y="99"/>
                  </a:cubicBezTo>
                  <a:cubicBezTo>
                    <a:pt x="823" y="109"/>
                    <a:pt x="823" y="109"/>
                    <a:pt x="823" y="109"/>
                  </a:cubicBezTo>
                  <a:cubicBezTo>
                    <a:pt x="837" y="109"/>
                    <a:pt x="837" y="109"/>
                    <a:pt x="837" y="109"/>
                  </a:cubicBezTo>
                  <a:cubicBezTo>
                    <a:pt x="837" y="33"/>
                    <a:pt x="837" y="33"/>
                    <a:pt x="837" y="33"/>
                  </a:cubicBezTo>
                  <a:lnTo>
                    <a:pt x="821" y="33"/>
                  </a:lnTo>
                  <a:close/>
                  <a:moveTo>
                    <a:pt x="732" y="9"/>
                  </a:moveTo>
                  <a:cubicBezTo>
                    <a:pt x="732" y="53"/>
                    <a:pt x="732" y="53"/>
                    <a:pt x="732" y="53"/>
                  </a:cubicBezTo>
                  <a:cubicBezTo>
                    <a:pt x="684" y="53"/>
                    <a:pt x="684" y="53"/>
                    <a:pt x="684" y="53"/>
                  </a:cubicBezTo>
                  <a:cubicBezTo>
                    <a:pt x="684" y="9"/>
                    <a:pt x="684" y="9"/>
                    <a:pt x="684" y="9"/>
                  </a:cubicBezTo>
                  <a:cubicBezTo>
                    <a:pt x="668" y="9"/>
                    <a:pt x="668" y="9"/>
                    <a:pt x="668" y="9"/>
                  </a:cubicBezTo>
                  <a:cubicBezTo>
                    <a:pt x="668" y="109"/>
                    <a:pt x="668" y="109"/>
                    <a:pt x="668" y="109"/>
                  </a:cubicBezTo>
                  <a:cubicBezTo>
                    <a:pt x="684" y="109"/>
                    <a:pt x="684" y="109"/>
                    <a:pt x="684" y="109"/>
                  </a:cubicBezTo>
                  <a:cubicBezTo>
                    <a:pt x="684" y="67"/>
                    <a:pt x="684" y="67"/>
                    <a:pt x="684" y="67"/>
                  </a:cubicBezTo>
                  <a:cubicBezTo>
                    <a:pt x="732" y="67"/>
                    <a:pt x="732" y="67"/>
                    <a:pt x="732" y="67"/>
                  </a:cubicBezTo>
                  <a:cubicBezTo>
                    <a:pt x="732" y="109"/>
                    <a:pt x="732" y="109"/>
                    <a:pt x="732" y="109"/>
                  </a:cubicBezTo>
                  <a:cubicBezTo>
                    <a:pt x="748" y="109"/>
                    <a:pt x="748" y="109"/>
                    <a:pt x="748" y="109"/>
                  </a:cubicBezTo>
                  <a:cubicBezTo>
                    <a:pt x="748" y="9"/>
                    <a:pt x="748" y="9"/>
                    <a:pt x="748" y="9"/>
                  </a:cubicBezTo>
                  <a:lnTo>
                    <a:pt x="732"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30"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spTree>
    <p:extLst>
      <p:ext uri="{BB962C8B-B14F-4D97-AF65-F5344CB8AC3E}">
        <p14:creationId xmlns:p14="http://schemas.microsoft.com/office/powerpoint/2010/main" val="171291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Education &amp; Social Work">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smtClean="0"/>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smtClean="0"/>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smtClean="0"/>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smtClean="0"/>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5"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2" name="Group 4"/>
          <p:cNvGrpSpPr>
            <a:grpSpLocks noChangeAspect="1"/>
          </p:cNvGrpSpPr>
          <p:nvPr userDrawn="1"/>
        </p:nvGrpSpPr>
        <p:grpSpPr bwMode="auto">
          <a:xfrm>
            <a:off x="3312000" y="2335988"/>
            <a:ext cx="2353197" cy="737999"/>
            <a:chOff x="4503" y="1697"/>
            <a:chExt cx="2857" cy="896"/>
          </a:xfrm>
        </p:grpSpPr>
        <p:sp>
          <p:nvSpPr>
            <p:cNvPr id="33" name="Freeform 5"/>
            <p:cNvSpPr>
              <a:spLocks noEditPoints="1"/>
            </p:cNvSpPr>
            <p:nvPr userDrawn="1"/>
          </p:nvSpPr>
          <p:spPr bwMode="auto">
            <a:xfrm>
              <a:off x="4513" y="2310"/>
              <a:ext cx="2847" cy="283"/>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6"/>
            <p:cNvSpPr>
              <a:spLocks noEditPoints="1"/>
            </p:cNvSpPr>
            <p:nvPr userDrawn="1"/>
          </p:nvSpPr>
          <p:spPr bwMode="auto">
            <a:xfrm>
              <a:off x="4505" y="2003"/>
              <a:ext cx="2208" cy="229"/>
            </a:xfrm>
            <a:custGeom>
              <a:avLst/>
              <a:gdLst>
                <a:gd name="T0" fmla="*/ 1040 w 1074"/>
                <a:gd name="T1" fmla="*/ 63 h 111"/>
                <a:gd name="T2" fmla="*/ 1020 w 1074"/>
                <a:gd name="T3" fmla="*/ 65 h 111"/>
                <a:gd name="T4" fmla="*/ 1005 w 1074"/>
                <a:gd name="T5" fmla="*/ 109 h 111"/>
                <a:gd name="T6" fmla="*/ 1030 w 1074"/>
                <a:gd name="T7" fmla="*/ 73 h 111"/>
                <a:gd name="T8" fmla="*/ 969 w 1074"/>
                <a:gd name="T9" fmla="*/ 44 h 111"/>
                <a:gd name="T10" fmla="*/ 953 w 1074"/>
                <a:gd name="T11" fmla="*/ 33 h 111"/>
                <a:gd name="T12" fmla="*/ 968 w 1074"/>
                <a:gd name="T13" fmla="*/ 66 h 111"/>
                <a:gd name="T14" fmla="*/ 993 w 1074"/>
                <a:gd name="T15" fmla="*/ 32 h 111"/>
                <a:gd name="T16" fmla="*/ 900 w 1074"/>
                <a:gd name="T17" fmla="*/ 97 h 111"/>
                <a:gd name="T18" fmla="*/ 921 w 1074"/>
                <a:gd name="T19" fmla="*/ 71 h 111"/>
                <a:gd name="T20" fmla="*/ 863 w 1074"/>
                <a:gd name="T21" fmla="*/ 71 h 111"/>
                <a:gd name="T22" fmla="*/ 843 w 1074"/>
                <a:gd name="T23" fmla="*/ 10 h 111"/>
                <a:gd name="T24" fmla="*/ 782 w 1074"/>
                <a:gd name="T25" fmla="*/ 10 h 111"/>
                <a:gd name="T26" fmla="*/ 720 w 1074"/>
                <a:gd name="T27" fmla="*/ 10 h 111"/>
                <a:gd name="T28" fmla="*/ 790 w 1074"/>
                <a:gd name="T29" fmla="*/ 31 h 111"/>
                <a:gd name="T30" fmla="*/ 861 w 1074"/>
                <a:gd name="T31" fmla="*/ 10 h 111"/>
                <a:gd name="T32" fmla="*/ 674 w 1074"/>
                <a:gd name="T33" fmla="*/ 2 h 111"/>
                <a:gd name="T34" fmla="*/ 674 w 1074"/>
                <a:gd name="T35" fmla="*/ 109 h 111"/>
                <a:gd name="T36" fmla="*/ 605 w 1074"/>
                <a:gd name="T37" fmla="*/ 76 h 111"/>
                <a:gd name="T38" fmla="*/ 601 w 1074"/>
                <a:gd name="T39" fmla="*/ 99 h 111"/>
                <a:gd name="T40" fmla="*/ 607 w 1074"/>
                <a:gd name="T41" fmla="*/ 31 h 111"/>
                <a:gd name="T42" fmla="*/ 606 w 1074"/>
                <a:gd name="T43" fmla="*/ 44 h 111"/>
                <a:gd name="T44" fmla="*/ 574 w 1074"/>
                <a:gd name="T45" fmla="*/ 89 h 111"/>
                <a:gd name="T46" fmla="*/ 624 w 1074"/>
                <a:gd name="T47" fmla="*/ 98 h 111"/>
                <a:gd name="T48" fmla="*/ 646 w 1074"/>
                <a:gd name="T49" fmla="*/ 98 h 111"/>
                <a:gd name="T50" fmla="*/ 542 w 1074"/>
                <a:gd name="T51" fmla="*/ 33 h 111"/>
                <a:gd name="T52" fmla="*/ 558 w 1074"/>
                <a:gd name="T53" fmla="*/ 33 h 111"/>
                <a:gd name="T54" fmla="*/ 540 w 1074"/>
                <a:gd name="T55" fmla="*/ 10 h 111"/>
                <a:gd name="T56" fmla="*/ 527 w 1074"/>
                <a:gd name="T57" fmla="*/ 87 h 111"/>
                <a:gd name="T58" fmla="*/ 472 w 1074"/>
                <a:gd name="T59" fmla="*/ 71 h 111"/>
                <a:gd name="T60" fmla="*/ 527 w 1074"/>
                <a:gd name="T61" fmla="*/ 55 h 111"/>
                <a:gd name="T62" fmla="*/ 494 w 1074"/>
                <a:gd name="T63" fmla="*/ 111 h 111"/>
                <a:gd name="T64" fmla="*/ 408 w 1074"/>
                <a:gd name="T65" fmla="*/ 97 h 111"/>
                <a:gd name="T66" fmla="*/ 430 w 1074"/>
                <a:gd name="T67" fmla="*/ 71 h 111"/>
                <a:gd name="T68" fmla="*/ 372 w 1074"/>
                <a:gd name="T69" fmla="*/ 71 h 111"/>
                <a:gd name="T70" fmla="*/ 345 w 1074"/>
                <a:gd name="T71" fmla="*/ 36 h 111"/>
                <a:gd name="T72" fmla="*/ 293 w 1074"/>
                <a:gd name="T73" fmla="*/ 35 h 111"/>
                <a:gd name="T74" fmla="*/ 326 w 1074"/>
                <a:gd name="T75" fmla="*/ 97 h 111"/>
                <a:gd name="T76" fmla="*/ 326 w 1074"/>
                <a:gd name="T77" fmla="*/ 111 h 111"/>
                <a:gd name="T78" fmla="*/ 309 w 1074"/>
                <a:gd name="T79" fmla="*/ 35 h 111"/>
                <a:gd name="T80" fmla="*/ 203 w 1074"/>
                <a:gd name="T81" fmla="*/ 97 h 111"/>
                <a:gd name="T82" fmla="*/ 226 w 1074"/>
                <a:gd name="T83" fmla="*/ 67 h 111"/>
                <a:gd name="T84" fmla="*/ 226 w 1074"/>
                <a:gd name="T85" fmla="*/ 4 h 111"/>
                <a:gd name="T86" fmla="*/ 201 w 1074"/>
                <a:gd name="T87" fmla="*/ 31 h 111"/>
                <a:gd name="T88" fmla="*/ 225 w 1074"/>
                <a:gd name="T89" fmla="*/ 99 h 111"/>
                <a:gd name="T90" fmla="*/ 241 w 1074"/>
                <a:gd name="T91" fmla="*/ 109 h 111"/>
                <a:gd name="T92" fmla="*/ 124 w 1074"/>
                <a:gd name="T93" fmla="*/ 31 h 111"/>
                <a:gd name="T94" fmla="*/ 100 w 1074"/>
                <a:gd name="T95" fmla="*/ 33 h 111"/>
                <a:gd name="T96" fmla="*/ 101 w 1074"/>
                <a:gd name="T97" fmla="*/ 109 h 111"/>
                <a:gd name="T98" fmla="*/ 121 w 1074"/>
                <a:gd name="T99" fmla="*/ 45 h 111"/>
                <a:gd name="T100" fmla="*/ 151 w 1074"/>
                <a:gd name="T101" fmla="*/ 109 h 111"/>
                <a:gd name="T102" fmla="*/ 28 w 1074"/>
                <a:gd name="T103" fmla="*/ 99 h 111"/>
                <a:gd name="T104" fmla="*/ 48 w 1074"/>
                <a:gd name="T105" fmla="*/ 74 h 111"/>
                <a:gd name="T106" fmla="*/ 63 w 1074"/>
                <a:gd name="T107" fmla="*/ 98 h 111"/>
                <a:gd name="T108" fmla="*/ 3 w 1074"/>
                <a:gd name="T109" fmla="*/ 51 h 111"/>
                <a:gd name="T110" fmla="*/ 48 w 1074"/>
                <a:gd name="T111" fmla="*/ 63 h 111"/>
                <a:gd name="T112" fmla="*/ 25 w 1074"/>
                <a:gd name="T113" fmla="*/ 111 h 111"/>
                <a:gd name="T114" fmla="*/ 51 w 1074"/>
                <a:gd name="T115" fmla="*/ 109 h 111"/>
                <a:gd name="T116" fmla="*/ 63 w 1074"/>
                <a:gd name="T117" fmla="*/ 9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4" h="111">
                  <a:moveTo>
                    <a:pt x="1056" y="109"/>
                  </a:moveTo>
                  <a:cubicBezTo>
                    <a:pt x="1074" y="109"/>
                    <a:pt x="1074" y="109"/>
                    <a:pt x="1074" y="109"/>
                  </a:cubicBezTo>
                  <a:cubicBezTo>
                    <a:pt x="1040" y="63"/>
                    <a:pt x="1040" y="63"/>
                    <a:pt x="1040" y="63"/>
                  </a:cubicBezTo>
                  <a:cubicBezTo>
                    <a:pt x="1070" y="33"/>
                    <a:pt x="1070" y="33"/>
                    <a:pt x="1070" y="33"/>
                  </a:cubicBezTo>
                  <a:cubicBezTo>
                    <a:pt x="1051" y="33"/>
                    <a:pt x="1051" y="33"/>
                    <a:pt x="1051" y="33"/>
                  </a:cubicBezTo>
                  <a:cubicBezTo>
                    <a:pt x="1020" y="65"/>
                    <a:pt x="1020" y="65"/>
                    <a:pt x="1020" y="65"/>
                  </a:cubicBezTo>
                  <a:cubicBezTo>
                    <a:pt x="1020" y="2"/>
                    <a:pt x="1020" y="2"/>
                    <a:pt x="1020" y="2"/>
                  </a:cubicBezTo>
                  <a:cubicBezTo>
                    <a:pt x="1005" y="4"/>
                    <a:pt x="1005" y="4"/>
                    <a:pt x="1005" y="4"/>
                  </a:cubicBezTo>
                  <a:cubicBezTo>
                    <a:pt x="1005" y="109"/>
                    <a:pt x="1005" y="109"/>
                    <a:pt x="1005" y="109"/>
                  </a:cubicBezTo>
                  <a:cubicBezTo>
                    <a:pt x="1020" y="109"/>
                    <a:pt x="1020" y="109"/>
                    <a:pt x="1020" y="109"/>
                  </a:cubicBezTo>
                  <a:cubicBezTo>
                    <a:pt x="1020" y="83"/>
                    <a:pt x="1020" y="83"/>
                    <a:pt x="1020" y="83"/>
                  </a:cubicBezTo>
                  <a:cubicBezTo>
                    <a:pt x="1030" y="73"/>
                    <a:pt x="1030" y="73"/>
                    <a:pt x="1030" y="73"/>
                  </a:cubicBezTo>
                  <a:lnTo>
                    <a:pt x="1056" y="109"/>
                  </a:lnTo>
                  <a:close/>
                  <a:moveTo>
                    <a:pt x="989" y="31"/>
                  </a:moveTo>
                  <a:cubicBezTo>
                    <a:pt x="980" y="31"/>
                    <a:pt x="972" y="36"/>
                    <a:pt x="969" y="44"/>
                  </a:cubicBezTo>
                  <a:cubicBezTo>
                    <a:pt x="967" y="44"/>
                    <a:pt x="967" y="44"/>
                    <a:pt x="967" y="44"/>
                  </a:cubicBezTo>
                  <a:cubicBezTo>
                    <a:pt x="967" y="33"/>
                    <a:pt x="967" y="33"/>
                    <a:pt x="967" y="33"/>
                  </a:cubicBezTo>
                  <a:cubicBezTo>
                    <a:pt x="953" y="33"/>
                    <a:pt x="953" y="33"/>
                    <a:pt x="953" y="33"/>
                  </a:cubicBezTo>
                  <a:cubicBezTo>
                    <a:pt x="953" y="109"/>
                    <a:pt x="953" y="109"/>
                    <a:pt x="953" y="109"/>
                  </a:cubicBezTo>
                  <a:cubicBezTo>
                    <a:pt x="968" y="109"/>
                    <a:pt x="968" y="109"/>
                    <a:pt x="968" y="109"/>
                  </a:cubicBezTo>
                  <a:cubicBezTo>
                    <a:pt x="968" y="66"/>
                    <a:pt x="968" y="66"/>
                    <a:pt x="968" y="66"/>
                  </a:cubicBezTo>
                  <a:cubicBezTo>
                    <a:pt x="968" y="53"/>
                    <a:pt x="976" y="46"/>
                    <a:pt x="987" y="46"/>
                  </a:cubicBezTo>
                  <a:cubicBezTo>
                    <a:pt x="989" y="46"/>
                    <a:pt x="991" y="46"/>
                    <a:pt x="992" y="47"/>
                  </a:cubicBezTo>
                  <a:cubicBezTo>
                    <a:pt x="993" y="32"/>
                    <a:pt x="993" y="32"/>
                    <a:pt x="993" y="32"/>
                  </a:cubicBezTo>
                  <a:cubicBezTo>
                    <a:pt x="992" y="31"/>
                    <a:pt x="991" y="31"/>
                    <a:pt x="989" y="31"/>
                  </a:cubicBezTo>
                  <a:moveTo>
                    <a:pt x="921" y="71"/>
                  </a:moveTo>
                  <a:cubicBezTo>
                    <a:pt x="921" y="88"/>
                    <a:pt x="913" y="97"/>
                    <a:pt x="900" y="97"/>
                  </a:cubicBezTo>
                  <a:cubicBezTo>
                    <a:pt x="886" y="97"/>
                    <a:pt x="878" y="88"/>
                    <a:pt x="878" y="71"/>
                  </a:cubicBezTo>
                  <a:cubicBezTo>
                    <a:pt x="878" y="54"/>
                    <a:pt x="886" y="44"/>
                    <a:pt x="900" y="44"/>
                  </a:cubicBezTo>
                  <a:cubicBezTo>
                    <a:pt x="913" y="44"/>
                    <a:pt x="921" y="54"/>
                    <a:pt x="921" y="71"/>
                  </a:cubicBezTo>
                  <a:moveTo>
                    <a:pt x="937" y="71"/>
                  </a:moveTo>
                  <a:cubicBezTo>
                    <a:pt x="937" y="47"/>
                    <a:pt x="922" y="31"/>
                    <a:pt x="900" y="31"/>
                  </a:cubicBezTo>
                  <a:cubicBezTo>
                    <a:pt x="878" y="31"/>
                    <a:pt x="863" y="47"/>
                    <a:pt x="863" y="71"/>
                  </a:cubicBezTo>
                  <a:cubicBezTo>
                    <a:pt x="863" y="95"/>
                    <a:pt x="878" y="111"/>
                    <a:pt x="900" y="111"/>
                  </a:cubicBezTo>
                  <a:cubicBezTo>
                    <a:pt x="922" y="111"/>
                    <a:pt x="937" y="95"/>
                    <a:pt x="937" y="71"/>
                  </a:cubicBezTo>
                  <a:moveTo>
                    <a:pt x="843" y="10"/>
                  </a:moveTo>
                  <a:cubicBezTo>
                    <a:pt x="822" y="86"/>
                    <a:pt x="822" y="86"/>
                    <a:pt x="822" y="86"/>
                  </a:cubicBezTo>
                  <a:cubicBezTo>
                    <a:pt x="799" y="10"/>
                    <a:pt x="799" y="10"/>
                    <a:pt x="799" y="10"/>
                  </a:cubicBezTo>
                  <a:cubicBezTo>
                    <a:pt x="782" y="10"/>
                    <a:pt x="782" y="10"/>
                    <a:pt x="782" y="10"/>
                  </a:cubicBezTo>
                  <a:cubicBezTo>
                    <a:pt x="759" y="86"/>
                    <a:pt x="759" y="86"/>
                    <a:pt x="759" y="86"/>
                  </a:cubicBezTo>
                  <a:cubicBezTo>
                    <a:pt x="738" y="10"/>
                    <a:pt x="738" y="10"/>
                    <a:pt x="738" y="10"/>
                  </a:cubicBezTo>
                  <a:cubicBezTo>
                    <a:pt x="720" y="10"/>
                    <a:pt x="720" y="10"/>
                    <a:pt x="720" y="10"/>
                  </a:cubicBezTo>
                  <a:cubicBezTo>
                    <a:pt x="749" y="109"/>
                    <a:pt x="749" y="109"/>
                    <a:pt x="749" y="109"/>
                  </a:cubicBezTo>
                  <a:cubicBezTo>
                    <a:pt x="766" y="109"/>
                    <a:pt x="766" y="109"/>
                    <a:pt x="766" y="109"/>
                  </a:cubicBezTo>
                  <a:cubicBezTo>
                    <a:pt x="790" y="31"/>
                    <a:pt x="790" y="31"/>
                    <a:pt x="790" y="31"/>
                  </a:cubicBezTo>
                  <a:cubicBezTo>
                    <a:pt x="815" y="109"/>
                    <a:pt x="815" y="109"/>
                    <a:pt x="815" y="109"/>
                  </a:cubicBezTo>
                  <a:cubicBezTo>
                    <a:pt x="832" y="109"/>
                    <a:pt x="832" y="109"/>
                    <a:pt x="832" y="109"/>
                  </a:cubicBezTo>
                  <a:cubicBezTo>
                    <a:pt x="861" y="10"/>
                    <a:pt x="861" y="10"/>
                    <a:pt x="861" y="10"/>
                  </a:cubicBezTo>
                  <a:lnTo>
                    <a:pt x="843" y="10"/>
                  </a:lnTo>
                  <a:close/>
                  <a:moveTo>
                    <a:pt x="674" y="109"/>
                  </a:moveTo>
                  <a:cubicBezTo>
                    <a:pt x="674" y="2"/>
                    <a:pt x="674" y="2"/>
                    <a:pt x="674" y="2"/>
                  </a:cubicBezTo>
                  <a:cubicBezTo>
                    <a:pt x="659" y="4"/>
                    <a:pt x="659" y="4"/>
                    <a:pt x="659" y="4"/>
                  </a:cubicBezTo>
                  <a:cubicBezTo>
                    <a:pt x="659" y="109"/>
                    <a:pt x="659" y="109"/>
                    <a:pt x="659" y="109"/>
                  </a:cubicBezTo>
                  <a:lnTo>
                    <a:pt x="674" y="109"/>
                  </a:lnTo>
                  <a:close/>
                  <a:moveTo>
                    <a:pt x="601" y="99"/>
                  </a:moveTo>
                  <a:cubicBezTo>
                    <a:pt x="593" y="99"/>
                    <a:pt x="589" y="95"/>
                    <a:pt x="589" y="88"/>
                  </a:cubicBezTo>
                  <a:cubicBezTo>
                    <a:pt x="589" y="81"/>
                    <a:pt x="593" y="77"/>
                    <a:pt x="605" y="76"/>
                  </a:cubicBezTo>
                  <a:cubicBezTo>
                    <a:pt x="622" y="74"/>
                    <a:pt x="622" y="74"/>
                    <a:pt x="622" y="74"/>
                  </a:cubicBezTo>
                  <a:cubicBezTo>
                    <a:pt x="622" y="79"/>
                    <a:pt x="622" y="79"/>
                    <a:pt x="622" y="79"/>
                  </a:cubicBezTo>
                  <a:cubicBezTo>
                    <a:pt x="622" y="92"/>
                    <a:pt x="611" y="99"/>
                    <a:pt x="601" y="99"/>
                  </a:cubicBezTo>
                  <a:moveTo>
                    <a:pt x="637" y="98"/>
                  </a:moveTo>
                  <a:cubicBezTo>
                    <a:pt x="637" y="61"/>
                    <a:pt x="637" y="61"/>
                    <a:pt x="637" y="61"/>
                  </a:cubicBezTo>
                  <a:cubicBezTo>
                    <a:pt x="637" y="38"/>
                    <a:pt x="623" y="31"/>
                    <a:pt x="607" y="31"/>
                  </a:cubicBezTo>
                  <a:cubicBezTo>
                    <a:pt x="592" y="31"/>
                    <a:pt x="581" y="39"/>
                    <a:pt x="577" y="51"/>
                  </a:cubicBezTo>
                  <a:cubicBezTo>
                    <a:pt x="589" y="56"/>
                    <a:pt x="589" y="56"/>
                    <a:pt x="589" y="56"/>
                  </a:cubicBezTo>
                  <a:cubicBezTo>
                    <a:pt x="592" y="49"/>
                    <a:pt x="597" y="44"/>
                    <a:pt x="606" y="44"/>
                  </a:cubicBezTo>
                  <a:cubicBezTo>
                    <a:pt x="617" y="44"/>
                    <a:pt x="621" y="50"/>
                    <a:pt x="622" y="63"/>
                  </a:cubicBezTo>
                  <a:cubicBezTo>
                    <a:pt x="601" y="66"/>
                    <a:pt x="601" y="66"/>
                    <a:pt x="601" y="66"/>
                  </a:cubicBezTo>
                  <a:cubicBezTo>
                    <a:pt x="583" y="68"/>
                    <a:pt x="574" y="75"/>
                    <a:pt x="574" y="89"/>
                  </a:cubicBezTo>
                  <a:cubicBezTo>
                    <a:pt x="574" y="103"/>
                    <a:pt x="584" y="111"/>
                    <a:pt x="598" y="111"/>
                  </a:cubicBezTo>
                  <a:cubicBezTo>
                    <a:pt x="610" y="111"/>
                    <a:pt x="619" y="105"/>
                    <a:pt x="623" y="98"/>
                  </a:cubicBezTo>
                  <a:cubicBezTo>
                    <a:pt x="624" y="98"/>
                    <a:pt x="624" y="98"/>
                    <a:pt x="624" y="98"/>
                  </a:cubicBezTo>
                  <a:cubicBezTo>
                    <a:pt x="625" y="109"/>
                    <a:pt x="625" y="109"/>
                    <a:pt x="625" y="109"/>
                  </a:cubicBezTo>
                  <a:cubicBezTo>
                    <a:pt x="646" y="109"/>
                    <a:pt x="646" y="109"/>
                    <a:pt x="646" y="109"/>
                  </a:cubicBezTo>
                  <a:cubicBezTo>
                    <a:pt x="646" y="98"/>
                    <a:pt x="646" y="98"/>
                    <a:pt x="646" y="98"/>
                  </a:cubicBezTo>
                  <a:lnTo>
                    <a:pt x="637" y="98"/>
                  </a:lnTo>
                  <a:close/>
                  <a:moveTo>
                    <a:pt x="558" y="33"/>
                  </a:moveTo>
                  <a:cubicBezTo>
                    <a:pt x="542" y="33"/>
                    <a:pt x="542" y="33"/>
                    <a:pt x="542" y="33"/>
                  </a:cubicBezTo>
                  <a:cubicBezTo>
                    <a:pt x="542" y="109"/>
                    <a:pt x="542" y="109"/>
                    <a:pt x="542" y="109"/>
                  </a:cubicBezTo>
                  <a:cubicBezTo>
                    <a:pt x="558" y="109"/>
                    <a:pt x="558" y="109"/>
                    <a:pt x="558" y="109"/>
                  </a:cubicBezTo>
                  <a:lnTo>
                    <a:pt x="558" y="33"/>
                  </a:lnTo>
                  <a:close/>
                  <a:moveTo>
                    <a:pt x="560" y="10"/>
                  </a:moveTo>
                  <a:cubicBezTo>
                    <a:pt x="560" y="5"/>
                    <a:pt x="556" y="0"/>
                    <a:pt x="550" y="0"/>
                  </a:cubicBezTo>
                  <a:cubicBezTo>
                    <a:pt x="545" y="0"/>
                    <a:pt x="540" y="5"/>
                    <a:pt x="540" y="10"/>
                  </a:cubicBezTo>
                  <a:cubicBezTo>
                    <a:pt x="540" y="16"/>
                    <a:pt x="545" y="20"/>
                    <a:pt x="550" y="20"/>
                  </a:cubicBezTo>
                  <a:cubicBezTo>
                    <a:pt x="556" y="20"/>
                    <a:pt x="560" y="16"/>
                    <a:pt x="560" y="10"/>
                  </a:cubicBezTo>
                  <a:moveTo>
                    <a:pt x="527" y="87"/>
                  </a:moveTo>
                  <a:cubicBezTo>
                    <a:pt x="513" y="81"/>
                    <a:pt x="513" y="81"/>
                    <a:pt x="513" y="81"/>
                  </a:cubicBezTo>
                  <a:cubicBezTo>
                    <a:pt x="511" y="92"/>
                    <a:pt x="502" y="97"/>
                    <a:pt x="494" y="97"/>
                  </a:cubicBezTo>
                  <a:cubicBezTo>
                    <a:pt x="480" y="97"/>
                    <a:pt x="472" y="88"/>
                    <a:pt x="472" y="71"/>
                  </a:cubicBezTo>
                  <a:cubicBezTo>
                    <a:pt x="472" y="55"/>
                    <a:pt x="480" y="44"/>
                    <a:pt x="494" y="44"/>
                  </a:cubicBezTo>
                  <a:cubicBezTo>
                    <a:pt x="502" y="44"/>
                    <a:pt x="511" y="50"/>
                    <a:pt x="513" y="60"/>
                  </a:cubicBezTo>
                  <a:cubicBezTo>
                    <a:pt x="527" y="55"/>
                    <a:pt x="527" y="55"/>
                    <a:pt x="527" y="55"/>
                  </a:cubicBezTo>
                  <a:cubicBezTo>
                    <a:pt x="523" y="40"/>
                    <a:pt x="510" y="31"/>
                    <a:pt x="494" y="31"/>
                  </a:cubicBezTo>
                  <a:cubicBezTo>
                    <a:pt x="471" y="31"/>
                    <a:pt x="457" y="47"/>
                    <a:pt x="457" y="71"/>
                  </a:cubicBezTo>
                  <a:cubicBezTo>
                    <a:pt x="457" y="95"/>
                    <a:pt x="472" y="111"/>
                    <a:pt x="494" y="111"/>
                  </a:cubicBezTo>
                  <a:cubicBezTo>
                    <a:pt x="510" y="111"/>
                    <a:pt x="523" y="101"/>
                    <a:pt x="527" y="87"/>
                  </a:cubicBezTo>
                  <a:moveTo>
                    <a:pt x="430" y="71"/>
                  </a:moveTo>
                  <a:cubicBezTo>
                    <a:pt x="430" y="88"/>
                    <a:pt x="422" y="97"/>
                    <a:pt x="408" y="97"/>
                  </a:cubicBezTo>
                  <a:cubicBezTo>
                    <a:pt x="395" y="97"/>
                    <a:pt x="387" y="88"/>
                    <a:pt x="387" y="71"/>
                  </a:cubicBezTo>
                  <a:cubicBezTo>
                    <a:pt x="387" y="54"/>
                    <a:pt x="395" y="44"/>
                    <a:pt x="408" y="44"/>
                  </a:cubicBezTo>
                  <a:cubicBezTo>
                    <a:pt x="422" y="44"/>
                    <a:pt x="430" y="54"/>
                    <a:pt x="430" y="71"/>
                  </a:cubicBezTo>
                  <a:moveTo>
                    <a:pt x="445" y="71"/>
                  </a:moveTo>
                  <a:cubicBezTo>
                    <a:pt x="445" y="47"/>
                    <a:pt x="430" y="31"/>
                    <a:pt x="408" y="31"/>
                  </a:cubicBezTo>
                  <a:cubicBezTo>
                    <a:pt x="387" y="31"/>
                    <a:pt x="372" y="47"/>
                    <a:pt x="372" y="71"/>
                  </a:cubicBezTo>
                  <a:cubicBezTo>
                    <a:pt x="372" y="95"/>
                    <a:pt x="387" y="111"/>
                    <a:pt x="408" y="111"/>
                  </a:cubicBezTo>
                  <a:cubicBezTo>
                    <a:pt x="430" y="111"/>
                    <a:pt x="445" y="95"/>
                    <a:pt x="445" y="71"/>
                  </a:cubicBezTo>
                  <a:moveTo>
                    <a:pt x="345" y="36"/>
                  </a:moveTo>
                  <a:cubicBezTo>
                    <a:pt x="359" y="29"/>
                    <a:pt x="359" y="29"/>
                    <a:pt x="359" y="29"/>
                  </a:cubicBezTo>
                  <a:cubicBezTo>
                    <a:pt x="355" y="17"/>
                    <a:pt x="343" y="8"/>
                    <a:pt x="326" y="8"/>
                  </a:cubicBezTo>
                  <a:cubicBezTo>
                    <a:pt x="307" y="8"/>
                    <a:pt x="293" y="20"/>
                    <a:pt x="293" y="35"/>
                  </a:cubicBezTo>
                  <a:cubicBezTo>
                    <a:pt x="293" y="50"/>
                    <a:pt x="302" y="58"/>
                    <a:pt x="321" y="65"/>
                  </a:cubicBezTo>
                  <a:cubicBezTo>
                    <a:pt x="338" y="70"/>
                    <a:pt x="345" y="74"/>
                    <a:pt x="345" y="83"/>
                  </a:cubicBezTo>
                  <a:cubicBezTo>
                    <a:pt x="345" y="92"/>
                    <a:pt x="337" y="97"/>
                    <a:pt x="326" y="97"/>
                  </a:cubicBezTo>
                  <a:cubicBezTo>
                    <a:pt x="315" y="97"/>
                    <a:pt x="307" y="91"/>
                    <a:pt x="302" y="80"/>
                  </a:cubicBezTo>
                  <a:cubicBezTo>
                    <a:pt x="289" y="89"/>
                    <a:pt x="289" y="89"/>
                    <a:pt x="289" y="89"/>
                  </a:cubicBezTo>
                  <a:cubicBezTo>
                    <a:pt x="296" y="103"/>
                    <a:pt x="308" y="111"/>
                    <a:pt x="326" y="111"/>
                  </a:cubicBezTo>
                  <a:cubicBezTo>
                    <a:pt x="346" y="111"/>
                    <a:pt x="361" y="99"/>
                    <a:pt x="361" y="81"/>
                  </a:cubicBezTo>
                  <a:cubicBezTo>
                    <a:pt x="361" y="66"/>
                    <a:pt x="350" y="58"/>
                    <a:pt x="330" y="51"/>
                  </a:cubicBezTo>
                  <a:cubicBezTo>
                    <a:pt x="317" y="47"/>
                    <a:pt x="309" y="44"/>
                    <a:pt x="309" y="35"/>
                  </a:cubicBezTo>
                  <a:cubicBezTo>
                    <a:pt x="309" y="28"/>
                    <a:pt x="315" y="23"/>
                    <a:pt x="325" y="23"/>
                  </a:cubicBezTo>
                  <a:cubicBezTo>
                    <a:pt x="335" y="23"/>
                    <a:pt x="343" y="28"/>
                    <a:pt x="345" y="36"/>
                  </a:cubicBezTo>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7"/>
            <p:cNvSpPr>
              <a:spLocks noEditPoints="1"/>
            </p:cNvSpPr>
            <p:nvPr userDrawn="1"/>
          </p:nvSpPr>
          <p:spPr bwMode="auto">
            <a:xfrm>
              <a:off x="4503" y="1697"/>
              <a:ext cx="2738" cy="229"/>
            </a:xfrm>
            <a:custGeom>
              <a:avLst/>
              <a:gdLst>
                <a:gd name="T0" fmla="*/ 1280 w 1332"/>
                <a:gd name="T1" fmla="*/ 33 h 111"/>
                <a:gd name="T2" fmla="*/ 1281 w 1332"/>
                <a:gd name="T3" fmla="*/ 68 h 111"/>
                <a:gd name="T4" fmla="*/ 1316 w 1332"/>
                <a:gd name="T5" fmla="*/ 109 h 111"/>
                <a:gd name="T6" fmla="*/ 1235 w 1332"/>
                <a:gd name="T7" fmla="*/ 70 h 111"/>
                <a:gd name="T8" fmla="*/ 1235 w 1332"/>
                <a:gd name="T9" fmla="*/ 70 h 111"/>
                <a:gd name="T10" fmla="*/ 1213 w 1332"/>
                <a:gd name="T11" fmla="*/ 110 h 111"/>
                <a:gd name="T12" fmla="*/ 1145 w 1332"/>
                <a:gd name="T13" fmla="*/ 109 h 111"/>
                <a:gd name="T14" fmla="*/ 1153 w 1332"/>
                <a:gd name="T15" fmla="*/ 0 h 111"/>
                <a:gd name="T16" fmla="*/ 1122 w 1332"/>
                <a:gd name="T17" fmla="*/ 96 h 111"/>
                <a:gd name="T18" fmla="*/ 1128 w 1332"/>
                <a:gd name="T19" fmla="*/ 33 h 111"/>
                <a:gd name="T20" fmla="*/ 1093 w 1332"/>
                <a:gd name="T21" fmla="*/ 33 h 111"/>
                <a:gd name="T22" fmla="*/ 1092 w 1332"/>
                <a:gd name="T23" fmla="*/ 81 h 111"/>
                <a:gd name="T24" fmla="*/ 1122 w 1332"/>
                <a:gd name="T25" fmla="*/ 96 h 111"/>
                <a:gd name="T26" fmla="*/ 1053 w 1332"/>
                <a:gd name="T27" fmla="*/ 73 h 111"/>
                <a:gd name="T28" fmla="*/ 1068 w 1332"/>
                <a:gd name="T29" fmla="*/ 60 h 111"/>
                <a:gd name="T30" fmla="*/ 1038 w 1332"/>
                <a:gd name="T31" fmla="*/ 44 h 111"/>
                <a:gd name="T32" fmla="*/ 1030 w 1332"/>
                <a:gd name="T33" fmla="*/ 110 h 111"/>
                <a:gd name="T34" fmla="*/ 1077 w 1332"/>
                <a:gd name="T35" fmla="*/ 109 h 111"/>
                <a:gd name="T36" fmla="*/ 980 w 1332"/>
                <a:gd name="T37" fmla="*/ 81 h 111"/>
                <a:gd name="T38" fmla="*/ 980 w 1332"/>
                <a:gd name="T39" fmla="*/ 60 h 111"/>
                <a:gd name="T40" fmla="*/ 961 w 1332"/>
                <a:gd name="T41" fmla="*/ 110 h 111"/>
                <a:gd name="T42" fmla="*/ 888 w 1332"/>
                <a:gd name="T43" fmla="*/ 90 h 111"/>
                <a:gd name="T44" fmla="*/ 842 w 1332"/>
                <a:gd name="T45" fmla="*/ 33 h 111"/>
                <a:gd name="T46" fmla="*/ 894 w 1332"/>
                <a:gd name="T47" fmla="*/ 99 h 111"/>
                <a:gd name="T48" fmla="*/ 893 w 1332"/>
                <a:gd name="T49" fmla="*/ 33 h 111"/>
                <a:gd name="T50" fmla="*/ 806 w 1332"/>
                <a:gd name="T51" fmla="*/ 67 h 111"/>
                <a:gd name="T52" fmla="*/ 806 w 1332"/>
                <a:gd name="T53" fmla="*/ 42 h 111"/>
                <a:gd name="T54" fmla="*/ 782 w 1332"/>
                <a:gd name="T55" fmla="*/ 110 h 111"/>
                <a:gd name="T56" fmla="*/ 822 w 1332"/>
                <a:gd name="T57" fmla="*/ 109 h 111"/>
                <a:gd name="T58" fmla="*/ 735 w 1332"/>
                <a:gd name="T59" fmla="*/ 23 h 111"/>
                <a:gd name="T60" fmla="*/ 735 w 1332"/>
                <a:gd name="T61" fmla="*/ 109 h 111"/>
                <a:gd name="T62" fmla="*/ 729 w 1332"/>
                <a:gd name="T63" fmla="*/ 66 h 111"/>
                <a:gd name="T64" fmla="*/ 613 w 1332"/>
                <a:gd name="T65" fmla="*/ 15 h 111"/>
                <a:gd name="T66" fmla="*/ 584 w 1332"/>
                <a:gd name="T67" fmla="*/ 29 h 111"/>
                <a:gd name="T68" fmla="*/ 584 w 1332"/>
                <a:gd name="T69" fmla="*/ 45 h 111"/>
                <a:gd name="T70" fmla="*/ 620 w 1332"/>
                <a:gd name="T71" fmla="*/ 45 h 111"/>
                <a:gd name="T72" fmla="*/ 613 w 1332"/>
                <a:gd name="T73" fmla="*/ 15 h 111"/>
                <a:gd name="T74" fmla="*/ 526 w 1332"/>
                <a:gd name="T75" fmla="*/ 44 h 111"/>
                <a:gd name="T76" fmla="*/ 489 w 1332"/>
                <a:gd name="T77" fmla="*/ 70 h 111"/>
                <a:gd name="T78" fmla="*/ 440 w 1332"/>
                <a:gd name="T79" fmla="*/ 2 h 111"/>
                <a:gd name="T80" fmla="*/ 394 w 1332"/>
                <a:gd name="T81" fmla="*/ 70 h 111"/>
                <a:gd name="T82" fmla="*/ 394 w 1332"/>
                <a:gd name="T83" fmla="*/ 70 h 111"/>
                <a:gd name="T84" fmla="*/ 372 w 1332"/>
                <a:gd name="T85" fmla="*/ 110 h 111"/>
                <a:gd name="T86" fmla="*/ 266 w 1332"/>
                <a:gd name="T87" fmla="*/ 70 h 111"/>
                <a:gd name="T88" fmla="*/ 287 w 1332"/>
                <a:gd name="T89" fmla="*/ 31 h 111"/>
                <a:gd name="T90" fmla="*/ 208 w 1332"/>
                <a:gd name="T91" fmla="*/ 31 h 111"/>
                <a:gd name="T92" fmla="*/ 169 w 1332"/>
                <a:gd name="T93" fmla="*/ 4 h 111"/>
                <a:gd name="T94" fmla="*/ 189 w 1332"/>
                <a:gd name="T95" fmla="*/ 51 h 111"/>
                <a:gd name="T96" fmla="*/ 235 w 1332"/>
                <a:gd name="T97" fmla="*/ 109 h 111"/>
                <a:gd name="T98" fmla="*/ 139 w 1332"/>
                <a:gd name="T99" fmla="*/ 81 h 111"/>
                <a:gd name="T100" fmla="*/ 139 w 1332"/>
                <a:gd name="T101" fmla="*/ 60 h 111"/>
                <a:gd name="T102" fmla="*/ 120 w 1332"/>
                <a:gd name="T103" fmla="*/ 110 h 111"/>
                <a:gd name="T104" fmla="*/ 37 w 1332"/>
                <a:gd name="T105" fmla="*/ 8 h 111"/>
                <a:gd name="T106" fmla="*/ 38 w 1332"/>
                <a:gd name="T107" fmla="*/ 96 h 111"/>
                <a:gd name="T108" fmla="*/ 72 w 1332"/>
                <a:gd name="T109" fmla="*/ 80 h 111"/>
                <a:gd name="T110" fmla="*/ 56 w 1332"/>
                <a:gd name="T111" fmla="*/ 3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32" h="111">
                  <a:moveTo>
                    <a:pt x="1305" y="31"/>
                  </a:moveTo>
                  <a:cubicBezTo>
                    <a:pt x="1294" y="31"/>
                    <a:pt x="1286" y="36"/>
                    <a:pt x="1282" y="43"/>
                  </a:cubicBezTo>
                  <a:cubicBezTo>
                    <a:pt x="1280" y="43"/>
                    <a:pt x="1280" y="43"/>
                    <a:pt x="1280" y="43"/>
                  </a:cubicBezTo>
                  <a:cubicBezTo>
                    <a:pt x="1280" y="33"/>
                    <a:pt x="1280" y="33"/>
                    <a:pt x="1280" y="33"/>
                  </a:cubicBezTo>
                  <a:cubicBezTo>
                    <a:pt x="1266" y="33"/>
                    <a:pt x="1266" y="33"/>
                    <a:pt x="1266" y="33"/>
                  </a:cubicBezTo>
                  <a:cubicBezTo>
                    <a:pt x="1266" y="109"/>
                    <a:pt x="1266" y="109"/>
                    <a:pt x="1266" y="109"/>
                  </a:cubicBezTo>
                  <a:cubicBezTo>
                    <a:pt x="1281" y="109"/>
                    <a:pt x="1281" y="109"/>
                    <a:pt x="1281" y="109"/>
                  </a:cubicBezTo>
                  <a:cubicBezTo>
                    <a:pt x="1281" y="68"/>
                    <a:pt x="1281" y="68"/>
                    <a:pt x="1281" y="68"/>
                  </a:cubicBezTo>
                  <a:cubicBezTo>
                    <a:pt x="1281" y="60"/>
                    <a:pt x="1283" y="55"/>
                    <a:pt x="1286" y="51"/>
                  </a:cubicBezTo>
                  <a:cubicBezTo>
                    <a:pt x="1290" y="47"/>
                    <a:pt x="1295" y="44"/>
                    <a:pt x="1301" y="44"/>
                  </a:cubicBezTo>
                  <a:cubicBezTo>
                    <a:pt x="1311" y="44"/>
                    <a:pt x="1316" y="50"/>
                    <a:pt x="1316" y="63"/>
                  </a:cubicBezTo>
                  <a:cubicBezTo>
                    <a:pt x="1316" y="109"/>
                    <a:pt x="1316" y="109"/>
                    <a:pt x="1316" y="109"/>
                  </a:cubicBezTo>
                  <a:cubicBezTo>
                    <a:pt x="1332" y="109"/>
                    <a:pt x="1332" y="109"/>
                    <a:pt x="1332" y="109"/>
                  </a:cubicBezTo>
                  <a:cubicBezTo>
                    <a:pt x="1332" y="58"/>
                    <a:pt x="1332" y="58"/>
                    <a:pt x="1332" y="58"/>
                  </a:cubicBezTo>
                  <a:cubicBezTo>
                    <a:pt x="1332" y="38"/>
                    <a:pt x="1319" y="31"/>
                    <a:pt x="1305" y="31"/>
                  </a:cubicBezTo>
                  <a:moveTo>
                    <a:pt x="1235" y="70"/>
                  </a:moveTo>
                  <a:cubicBezTo>
                    <a:pt x="1235" y="87"/>
                    <a:pt x="1226" y="97"/>
                    <a:pt x="1213" y="97"/>
                  </a:cubicBezTo>
                  <a:cubicBezTo>
                    <a:pt x="1200" y="97"/>
                    <a:pt x="1191" y="87"/>
                    <a:pt x="1191" y="70"/>
                  </a:cubicBezTo>
                  <a:cubicBezTo>
                    <a:pt x="1191" y="54"/>
                    <a:pt x="1200" y="44"/>
                    <a:pt x="1213" y="44"/>
                  </a:cubicBezTo>
                  <a:cubicBezTo>
                    <a:pt x="1226" y="44"/>
                    <a:pt x="1235" y="54"/>
                    <a:pt x="1235" y="70"/>
                  </a:cubicBezTo>
                  <a:moveTo>
                    <a:pt x="1250" y="70"/>
                  </a:moveTo>
                  <a:cubicBezTo>
                    <a:pt x="1250" y="46"/>
                    <a:pt x="1235" y="31"/>
                    <a:pt x="1213" y="31"/>
                  </a:cubicBezTo>
                  <a:cubicBezTo>
                    <a:pt x="1191" y="31"/>
                    <a:pt x="1176" y="46"/>
                    <a:pt x="1176" y="70"/>
                  </a:cubicBezTo>
                  <a:cubicBezTo>
                    <a:pt x="1176" y="95"/>
                    <a:pt x="1191" y="110"/>
                    <a:pt x="1213" y="110"/>
                  </a:cubicBezTo>
                  <a:cubicBezTo>
                    <a:pt x="1235" y="110"/>
                    <a:pt x="1250" y="95"/>
                    <a:pt x="1250" y="70"/>
                  </a:cubicBezTo>
                  <a:moveTo>
                    <a:pt x="1160" y="33"/>
                  </a:moveTo>
                  <a:cubicBezTo>
                    <a:pt x="1145" y="33"/>
                    <a:pt x="1145" y="33"/>
                    <a:pt x="1145" y="33"/>
                  </a:cubicBezTo>
                  <a:cubicBezTo>
                    <a:pt x="1145" y="109"/>
                    <a:pt x="1145" y="109"/>
                    <a:pt x="1145" y="109"/>
                  </a:cubicBezTo>
                  <a:cubicBezTo>
                    <a:pt x="1160" y="109"/>
                    <a:pt x="1160" y="109"/>
                    <a:pt x="1160" y="109"/>
                  </a:cubicBezTo>
                  <a:lnTo>
                    <a:pt x="1160" y="33"/>
                  </a:lnTo>
                  <a:close/>
                  <a:moveTo>
                    <a:pt x="1162" y="10"/>
                  </a:moveTo>
                  <a:cubicBezTo>
                    <a:pt x="1162" y="4"/>
                    <a:pt x="1158" y="0"/>
                    <a:pt x="1153" y="0"/>
                  </a:cubicBezTo>
                  <a:cubicBezTo>
                    <a:pt x="1147" y="0"/>
                    <a:pt x="1143" y="4"/>
                    <a:pt x="1143" y="10"/>
                  </a:cubicBezTo>
                  <a:cubicBezTo>
                    <a:pt x="1143" y="16"/>
                    <a:pt x="1147" y="20"/>
                    <a:pt x="1153" y="20"/>
                  </a:cubicBezTo>
                  <a:cubicBezTo>
                    <a:pt x="1158" y="20"/>
                    <a:pt x="1162" y="16"/>
                    <a:pt x="1162" y="10"/>
                  </a:cubicBezTo>
                  <a:moveTo>
                    <a:pt x="1122" y="96"/>
                  </a:moveTo>
                  <a:cubicBezTo>
                    <a:pt x="1113" y="96"/>
                    <a:pt x="1108" y="91"/>
                    <a:pt x="1108" y="80"/>
                  </a:cubicBezTo>
                  <a:cubicBezTo>
                    <a:pt x="1108" y="45"/>
                    <a:pt x="1108" y="45"/>
                    <a:pt x="1108" y="45"/>
                  </a:cubicBezTo>
                  <a:cubicBezTo>
                    <a:pt x="1128" y="45"/>
                    <a:pt x="1128" y="45"/>
                    <a:pt x="1128" y="45"/>
                  </a:cubicBezTo>
                  <a:cubicBezTo>
                    <a:pt x="1128" y="33"/>
                    <a:pt x="1128" y="33"/>
                    <a:pt x="1128" y="33"/>
                  </a:cubicBezTo>
                  <a:cubicBezTo>
                    <a:pt x="1108" y="33"/>
                    <a:pt x="1108" y="33"/>
                    <a:pt x="1108" y="33"/>
                  </a:cubicBezTo>
                  <a:cubicBezTo>
                    <a:pt x="1108" y="12"/>
                    <a:pt x="1108" y="12"/>
                    <a:pt x="1108" y="12"/>
                  </a:cubicBezTo>
                  <a:cubicBezTo>
                    <a:pt x="1093" y="14"/>
                    <a:pt x="1093" y="14"/>
                    <a:pt x="1093" y="14"/>
                  </a:cubicBezTo>
                  <a:cubicBezTo>
                    <a:pt x="1093" y="33"/>
                    <a:pt x="1093" y="33"/>
                    <a:pt x="1093" y="33"/>
                  </a:cubicBezTo>
                  <a:cubicBezTo>
                    <a:pt x="1083" y="33"/>
                    <a:pt x="1083" y="33"/>
                    <a:pt x="1083" y="33"/>
                  </a:cubicBezTo>
                  <a:cubicBezTo>
                    <a:pt x="1083" y="45"/>
                    <a:pt x="1083" y="45"/>
                    <a:pt x="1083" y="45"/>
                  </a:cubicBezTo>
                  <a:cubicBezTo>
                    <a:pt x="1092" y="45"/>
                    <a:pt x="1092" y="45"/>
                    <a:pt x="1092" y="45"/>
                  </a:cubicBezTo>
                  <a:cubicBezTo>
                    <a:pt x="1092" y="81"/>
                    <a:pt x="1092" y="81"/>
                    <a:pt x="1092" y="81"/>
                  </a:cubicBezTo>
                  <a:cubicBezTo>
                    <a:pt x="1092" y="104"/>
                    <a:pt x="1107" y="110"/>
                    <a:pt x="1121" y="110"/>
                  </a:cubicBezTo>
                  <a:cubicBezTo>
                    <a:pt x="1125" y="110"/>
                    <a:pt x="1128" y="109"/>
                    <a:pt x="1131" y="109"/>
                  </a:cubicBezTo>
                  <a:cubicBezTo>
                    <a:pt x="1131" y="94"/>
                    <a:pt x="1131" y="94"/>
                    <a:pt x="1131" y="94"/>
                  </a:cubicBezTo>
                  <a:cubicBezTo>
                    <a:pt x="1129" y="95"/>
                    <a:pt x="1125" y="96"/>
                    <a:pt x="1122" y="96"/>
                  </a:cubicBezTo>
                  <a:moveTo>
                    <a:pt x="1033" y="98"/>
                  </a:moveTo>
                  <a:cubicBezTo>
                    <a:pt x="1025" y="98"/>
                    <a:pt x="1021" y="94"/>
                    <a:pt x="1021" y="88"/>
                  </a:cubicBezTo>
                  <a:cubicBezTo>
                    <a:pt x="1021" y="80"/>
                    <a:pt x="1025" y="77"/>
                    <a:pt x="1037" y="75"/>
                  </a:cubicBezTo>
                  <a:cubicBezTo>
                    <a:pt x="1053" y="73"/>
                    <a:pt x="1053" y="73"/>
                    <a:pt x="1053" y="73"/>
                  </a:cubicBezTo>
                  <a:cubicBezTo>
                    <a:pt x="1053" y="79"/>
                    <a:pt x="1053" y="79"/>
                    <a:pt x="1053" y="79"/>
                  </a:cubicBezTo>
                  <a:cubicBezTo>
                    <a:pt x="1053" y="92"/>
                    <a:pt x="1042" y="98"/>
                    <a:pt x="1033" y="98"/>
                  </a:cubicBezTo>
                  <a:moveTo>
                    <a:pt x="1068" y="98"/>
                  </a:moveTo>
                  <a:cubicBezTo>
                    <a:pt x="1068" y="60"/>
                    <a:pt x="1068" y="60"/>
                    <a:pt x="1068" y="60"/>
                  </a:cubicBezTo>
                  <a:cubicBezTo>
                    <a:pt x="1068" y="38"/>
                    <a:pt x="1055" y="31"/>
                    <a:pt x="1039" y="31"/>
                  </a:cubicBezTo>
                  <a:cubicBezTo>
                    <a:pt x="1023" y="31"/>
                    <a:pt x="1013" y="38"/>
                    <a:pt x="1008" y="51"/>
                  </a:cubicBezTo>
                  <a:cubicBezTo>
                    <a:pt x="1021" y="56"/>
                    <a:pt x="1021" y="56"/>
                    <a:pt x="1021" y="56"/>
                  </a:cubicBezTo>
                  <a:cubicBezTo>
                    <a:pt x="1023" y="49"/>
                    <a:pt x="1028" y="44"/>
                    <a:pt x="1038" y="44"/>
                  </a:cubicBezTo>
                  <a:cubicBezTo>
                    <a:pt x="1049" y="44"/>
                    <a:pt x="1053" y="50"/>
                    <a:pt x="1053" y="62"/>
                  </a:cubicBezTo>
                  <a:cubicBezTo>
                    <a:pt x="1033" y="65"/>
                    <a:pt x="1033" y="65"/>
                    <a:pt x="1033" y="65"/>
                  </a:cubicBezTo>
                  <a:cubicBezTo>
                    <a:pt x="1015" y="68"/>
                    <a:pt x="1005" y="75"/>
                    <a:pt x="1005" y="88"/>
                  </a:cubicBezTo>
                  <a:cubicBezTo>
                    <a:pt x="1005" y="102"/>
                    <a:pt x="1016" y="110"/>
                    <a:pt x="1030" y="110"/>
                  </a:cubicBezTo>
                  <a:cubicBezTo>
                    <a:pt x="1042" y="110"/>
                    <a:pt x="1051" y="105"/>
                    <a:pt x="1055" y="98"/>
                  </a:cubicBezTo>
                  <a:cubicBezTo>
                    <a:pt x="1056" y="98"/>
                    <a:pt x="1056" y="98"/>
                    <a:pt x="1056" y="98"/>
                  </a:cubicBezTo>
                  <a:cubicBezTo>
                    <a:pt x="1057" y="109"/>
                    <a:pt x="1057" y="109"/>
                    <a:pt x="1057" y="109"/>
                  </a:cubicBezTo>
                  <a:cubicBezTo>
                    <a:pt x="1077" y="109"/>
                    <a:pt x="1077" y="109"/>
                    <a:pt x="1077" y="109"/>
                  </a:cubicBezTo>
                  <a:cubicBezTo>
                    <a:pt x="1077" y="98"/>
                    <a:pt x="1077" y="98"/>
                    <a:pt x="1077" y="98"/>
                  </a:cubicBezTo>
                  <a:lnTo>
                    <a:pt x="1068" y="98"/>
                  </a:lnTo>
                  <a:close/>
                  <a:moveTo>
                    <a:pt x="994" y="86"/>
                  </a:moveTo>
                  <a:cubicBezTo>
                    <a:pt x="980" y="81"/>
                    <a:pt x="980" y="81"/>
                    <a:pt x="980" y="81"/>
                  </a:cubicBezTo>
                  <a:cubicBezTo>
                    <a:pt x="978" y="91"/>
                    <a:pt x="969" y="97"/>
                    <a:pt x="961" y="97"/>
                  </a:cubicBezTo>
                  <a:cubicBezTo>
                    <a:pt x="948" y="97"/>
                    <a:pt x="939" y="87"/>
                    <a:pt x="939" y="70"/>
                  </a:cubicBezTo>
                  <a:cubicBezTo>
                    <a:pt x="939" y="54"/>
                    <a:pt x="947" y="44"/>
                    <a:pt x="961" y="44"/>
                  </a:cubicBezTo>
                  <a:cubicBezTo>
                    <a:pt x="969" y="44"/>
                    <a:pt x="978" y="50"/>
                    <a:pt x="980" y="60"/>
                  </a:cubicBezTo>
                  <a:cubicBezTo>
                    <a:pt x="994" y="55"/>
                    <a:pt x="994" y="55"/>
                    <a:pt x="994" y="55"/>
                  </a:cubicBezTo>
                  <a:cubicBezTo>
                    <a:pt x="991" y="40"/>
                    <a:pt x="977" y="31"/>
                    <a:pt x="961" y="31"/>
                  </a:cubicBezTo>
                  <a:cubicBezTo>
                    <a:pt x="938" y="31"/>
                    <a:pt x="924" y="47"/>
                    <a:pt x="924" y="70"/>
                  </a:cubicBezTo>
                  <a:cubicBezTo>
                    <a:pt x="924" y="95"/>
                    <a:pt x="939" y="110"/>
                    <a:pt x="961" y="110"/>
                  </a:cubicBezTo>
                  <a:cubicBezTo>
                    <a:pt x="977" y="110"/>
                    <a:pt x="991" y="101"/>
                    <a:pt x="994" y="86"/>
                  </a:cubicBezTo>
                  <a:moveTo>
                    <a:pt x="893" y="33"/>
                  </a:moveTo>
                  <a:cubicBezTo>
                    <a:pt x="893" y="73"/>
                    <a:pt x="893" y="73"/>
                    <a:pt x="893" y="73"/>
                  </a:cubicBezTo>
                  <a:cubicBezTo>
                    <a:pt x="893" y="82"/>
                    <a:pt x="891" y="87"/>
                    <a:pt x="888" y="90"/>
                  </a:cubicBezTo>
                  <a:cubicBezTo>
                    <a:pt x="884" y="95"/>
                    <a:pt x="879" y="97"/>
                    <a:pt x="873" y="97"/>
                  </a:cubicBezTo>
                  <a:cubicBezTo>
                    <a:pt x="863" y="97"/>
                    <a:pt x="858" y="92"/>
                    <a:pt x="858" y="78"/>
                  </a:cubicBezTo>
                  <a:cubicBezTo>
                    <a:pt x="858" y="33"/>
                    <a:pt x="858" y="33"/>
                    <a:pt x="858" y="33"/>
                  </a:cubicBezTo>
                  <a:cubicBezTo>
                    <a:pt x="842" y="33"/>
                    <a:pt x="842" y="33"/>
                    <a:pt x="842" y="33"/>
                  </a:cubicBezTo>
                  <a:cubicBezTo>
                    <a:pt x="842" y="83"/>
                    <a:pt x="842" y="83"/>
                    <a:pt x="842" y="83"/>
                  </a:cubicBezTo>
                  <a:cubicBezTo>
                    <a:pt x="842" y="104"/>
                    <a:pt x="855" y="111"/>
                    <a:pt x="869" y="111"/>
                  </a:cubicBezTo>
                  <a:cubicBezTo>
                    <a:pt x="880" y="111"/>
                    <a:pt x="888" y="106"/>
                    <a:pt x="892" y="99"/>
                  </a:cubicBezTo>
                  <a:cubicBezTo>
                    <a:pt x="894" y="99"/>
                    <a:pt x="894" y="99"/>
                    <a:pt x="894" y="99"/>
                  </a:cubicBezTo>
                  <a:cubicBezTo>
                    <a:pt x="894" y="109"/>
                    <a:pt x="894" y="109"/>
                    <a:pt x="894" y="109"/>
                  </a:cubicBezTo>
                  <a:cubicBezTo>
                    <a:pt x="908" y="109"/>
                    <a:pt x="908" y="109"/>
                    <a:pt x="908" y="109"/>
                  </a:cubicBezTo>
                  <a:cubicBezTo>
                    <a:pt x="908" y="33"/>
                    <a:pt x="908" y="33"/>
                    <a:pt x="908" y="33"/>
                  </a:cubicBezTo>
                  <a:lnTo>
                    <a:pt x="893" y="33"/>
                  </a:lnTo>
                  <a:close/>
                  <a:moveTo>
                    <a:pt x="784" y="97"/>
                  </a:moveTo>
                  <a:cubicBezTo>
                    <a:pt x="772" y="97"/>
                    <a:pt x="763" y="87"/>
                    <a:pt x="763" y="70"/>
                  </a:cubicBezTo>
                  <a:cubicBezTo>
                    <a:pt x="763" y="53"/>
                    <a:pt x="772" y="44"/>
                    <a:pt x="784" y="44"/>
                  </a:cubicBezTo>
                  <a:cubicBezTo>
                    <a:pt x="796" y="44"/>
                    <a:pt x="805" y="52"/>
                    <a:pt x="806" y="67"/>
                  </a:cubicBezTo>
                  <a:cubicBezTo>
                    <a:pt x="806" y="74"/>
                    <a:pt x="806" y="74"/>
                    <a:pt x="806" y="74"/>
                  </a:cubicBezTo>
                  <a:cubicBezTo>
                    <a:pt x="805" y="89"/>
                    <a:pt x="797" y="97"/>
                    <a:pt x="784" y="97"/>
                  </a:cubicBezTo>
                  <a:moveTo>
                    <a:pt x="806" y="4"/>
                  </a:moveTo>
                  <a:cubicBezTo>
                    <a:pt x="806" y="42"/>
                    <a:pt x="806" y="42"/>
                    <a:pt x="806" y="42"/>
                  </a:cubicBezTo>
                  <a:cubicBezTo>
                    <a:pt x="805" y="42"/>
                    <a:pt x="805" y="42"/>
                    <a:pt x="805" y="42"/>
                  </a:cubicBezTo>
                  <a:cubicBezTo>
                    <a:pt x="801" y="35"/>
                    <a:pt x="794" y="31"/>
                    <a:pt x="782" y="31"/>
                  </a:cubicBezTo>
                  <a:cubicBezTo>
                    <a:pt x="764" y="31"/>
                    <a:pt x="748" y="46"/>
                    <a:pt x="748" y="70"/>
                  </a:cubicBezTo>
                  <a:cubicBezTo>
                    <a:pt x="748" y="95"/>
                    <a:pt x="764" y="110"/>
                    <a:pt x="782" y="110"/>
                  </a:cubicBezTo>
                  <a:cubicBezTo>
                    <a:pt x="794" y="110"/>
                    <a:pt x="801" y="106"/>
                    <a:pt x="806" y="99"/>
                  </a:cubicBezTo>
                  <a:cubicBezTo>
                    <a:pt x="806" y="99"/>
                    <a:pt x="806" y="99"/>
                    <a:pt x="806" y="99"/>
                  </a:cubicBezTo>
                  <a:cubicBezTo>
                    <a:pt x="806" y="109"/>
                    <a:pt x="806" y="109"/>
                    <a:pt x="806" y="109"/>
                  </a:cubicBezTo>
                  <a:cubicBezTo>
                    <a:pt x="822" y="109"/>
                    <a:pt x="822" y="109"/>
                    <a:pt x="822" y="109"/>
                  </a:cubicBezTo>
                  <a:cubicBezTo>
                    <a:pt x="822" y="2"/>
                    <a:pt x="822" y="2"/>
                    <a:pt x="822" y="2"/>
                  </a:cubicBezTo>
                  <a:lnTo>
                    <a:pt x="806" y="4"/>
                  </a:lnTo>
                  <a:close/>
                  <a:moveTo>
                    <a:pt x="684" y="23"/>
                  </a:moveTo>
                  <a:cubicBezTo>
                    <a:pt x="735" y="23"/>
                    <a:pt x="735" y="23"/>
                    <a:pt x="735" y="23"/>
                  </a:cubicBezTo>
                  <a:cubicBezTo>
                    <a:pt x="735" y="9"/>
                    <a:pt x="735" y="9"/>
                    <a:pt x="735" y="9"/>
                  </a:cubicBezTo>
                  <a:cubicBezTo>
                    <a:pt x="668" y="9"/>
                    <a:pt x="668" y="9"/>
                    <a:pt x="668" y="9"/>
                  </a:cubicBezTo>
                  <a:cubicBezTo>
                    <a:pt x="668" y="109"/>
                    <a:pt x="668" y="109"/>
                    <a:pt x="668" y="109"/>
                  </a:cubicBezTo>
                  <a:cubicBezTo>
                    <a:pt x="735" y="109"/>
                    <a:pt x="735" y="109"/>
                    <a:pt x="735" y="109"/>
                  </a:cubicBezTo>
                  <a:cubicBezTo>
                    <a:pt x="735" y="94"/>
                    <a:pt x="735" y="94"/>
                    <a:pt x="735" y="94"/>
                  </a:cubicBezTo>
                  <a:cubicBezTo>
                    <a:pt x="684" y="94"/>
                    <a:pt x="684" y="94"/>
                    <a:pt x="684" y="94"/>
                  </a:cubicBezTo>
                  <a:cubicBezTo>
                    <a:pt x="684" y="66"/>
                    <a:pt x="684" y="66"/>
                    <a:pt x="684" y="66"/>
                  </a:cubicBezTo>
                  <a:cubicBezTo>
                    <a:pt x="729" y="66"/>
                    <a:pt x="729" y="66"/>
                    <a:pt x="729" y="66"/>
                  </a:cubicBezTo>
                  <a:cubicBezTo>
                    <a:pt x="729" y="52"/>
                    <a:pt x="729" y="52"/>
                    <a:pt x="729" y="52"/>
                  </a:cubicBezTo>
                  <a:cubicBezTo>
                    <a:pt x="684" y="52"/>
                    <a:pt x="684" y="52"/>
                    <a:pt x="684" y="52"/>
                  </a:cubicBezTo>
                  <a:lnTo>
                    <a:pt x="684" y="23"/>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5834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 Life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4130938" y="1754189"/>
            <a:ext cx="8061063"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2" name="Freeform 5"/>
          <p:cNvSpPr>
            <a:spLocks noEditPoints="1"/>
          </p:cNvSpPr>
          <p:nvPr userDrawn="1"/>
        </p:nvSpPr>
        <p:spPr bwMode="auto">
          <a:xfrm>
            <a:off x="11175725" y="325466"/>
            <a:ext cx="499809"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nvGrpSpPr>
          <p:cNvPr id="21" name="Group 20"/>
          <p:cNvGrpSpPr/>
          <p:nvPr userDrawn="1"/>
        </p:nvGrpSpPr>
        <p:grpSpPr>
          <a:xfrm>
            <a:off x="3298674" y="2335988"/>
            <a:ext cx="3454905" cy="483806"/>
            <a:chOff x="2744169" y="2638808"/>
            <a:chExt cx="2591179" cy="483806"/>
          </a:xfrm>
        </p:grpSpPr>
        <p:sp>
          <p:nvSpPr>
            <p:cNvPr id="25" name="Freeform 6"/>
            <p:cNvSpPr>
              <a:spLocks noEditPoints="1"/>
            </p:cNvSpPr>
            <p:nvPr userDrawn="1"/>
          </p:nvSpPr>
          <p:spPr bwMode="auto">
            <a:xfrm>
              <a:off x="2744169" y="2638808"/>
              <a:ext cx="2591179" cy="189137"/>
            </a:xfrm>
            <a:custGeom>
              <a:avLst/>
              <a:gdLst>
                <a:gd name="T0" fmla="*/ 1533 w 1533"/>
                <a:gd name="T1" fmla="*/ 86 h 111"/>
                <a:gd name="T2" fmla="*/ 1524 w 1533"/>
                <a:gd name="T3" fmla="*/ 54 h 111"/>
                <a:gd name="T4" fmla="*/ 1502 w 1533"/>
                <a:gd name="T5" fmla="*/ 76 h 111"/>
                <a:gd name="T6" fmla="*/ 1429 w 1533"/>
                <a:gd name="T7" fmla="*/ 44 h 111"/>
                <a:gd name="T8" fmla="*/ 1430 w 1533"/>
                <a:gd name="T9" fmla="*/ 31 h 111"/>
                <a:gd name="T10" fmla="*/ 1449 w 1533"/>
                <a:gd name="T11" fmla="*/ 83 h 111"/>
                <a:gd name="T12" fmla="*/ 1463 w 1533"/>
                <a:gd name="T13" fmla="*/ 69 h 111"/>
                <a:gd name="T14" fmla="*/ 1349 w 1533"/>
                <a:gd name="T15" fmla="*/ 97 h 111"/>
                <a:gd name="T16" fmla="*/ 1382 w 1533"/>
                <a:gd name="T17" fmla="*/ 55 h 111"/>
                <a:gd name="T18" fmla="*/ 1382 w 1533"/>
                <a:gd name="T19" fmla="*/ 86 h 111"/>
                <a:gd name="T20" fmla="*/ 1245 w 1533"/>
                <a:gd name="T21" fmla="*/ 33 h 111"/>
                <a:gd name="T22" fmla="*/ 1246 w 1533"/>
                <a:gd name="T23" fmla="*/ 68 h 111"/>
                <a:gd name="T24" fmla="*/ 1281 w 1533"/>
                <a:gd name="T25" fmla="*/ 109 h 111"/>
                <a:gd name="T26" fmla="*/ 1181 w 1533"/>
                <a:gd name="T27" fmla="*/ 44 h 111"/>
                <a:gd name="T28" fmla="*/ 1181 w 1533"/>
                <a:gd name="T29" fmla="*/ 31 h 111"/>
                <a:gd name="T30" fmla="*/ 1201 w 1533"/>
                <a:gd name="T31" fmla="*/ 83 h 111"/>
                <a:gd name="T32" fmla="*/ 1214 w 1533"/>
                <a:gd name="T33" fmla="*/ 69 h 111"/>
                <a:gd name="T34" fmla="*/ 1114 w 1533"/>
                <a:gd name="T35" fmla="*/ 109 h 111"/>
                <a:gd name="T36" fmla="*/ 1122 w 1533"/>
                <a:gd name="T37" fmla="*/ 0 h 111"/>
                <a:gd name="T38" fmla="*/ 1098 w 1533"/>
                <a:gd name="T39" fmla="*/ 86 h 111"/>
                <a:gd name="T40" fmla="*/ 1065 w 1533"/>
                <a:gd name="T41" fmla="*/ 44 h 111"/>
                <a:gd name="T42" fmla="*/ 1028 w 1533"/>
                <a:gd name="T43" fmla="*/ 70 h 111"/>
                <a:gd name="T44" fmla="*/ 1016 w 1533"/>
                <a:gd name="T45" fmla="*/ 28 h 111"/>
                <a:gd name="T46" fmla="*/ 1001 w 1533"/>
                <a:gd name="T47" fmla="*/ 82 h 111"/>
                <a:gd name="T48" fmla="*/ 982 w 1533"/>
                <a:gd name="T49" fmla="*/ 111 h 111"/>
                <a:gd name="T50" fmla="*/ 982 w 1533"/>
                <a:gd name="T51" fmla="*/ 22 h 111"/>
                <a:gd name="T52" fmla="*/ 848 w 1533"/>
                <a:gd name="T53" fmla="*/ 62 h 111"/>
                <a:gd name="T54" fmla="*/ 869 w 1533"/>
                <a:gd name="T55" fmla="*/ 110 h 111"/>
                <a:gd name="T56" fmla="*/ 848 w 1533"/>
                <a:gd name="T57" fmla="*/ 72 h 111"/>
                <a:gd name="T58" fmla="*/ 818 w 1533"/>
                <a:gd name="T59" fmla="*/ 15 h 111"/>
                <a:gd name="T60" fmla="*/ 789 w 1533"/>
                <a:gd name="T61" fmla="*/ 29 h 111"/>
                <a:gd name="T62" fmla="*/ 789 w 1533"/>
                <a:gd name="T63" fmla="*/ 45 h 111"/>
                <a:gd name="T64" fmla="*/ 825 w 1533"/>
                <a:gd name="T65" fmla="*/ 45 h 111"/>
                <a:gd name="T66" fmla="*/ 818 w 1533"/>
                <a:gd name="T67" fmla="*/ 15 h 111"/>
                <a:gd name="T68" fmla="*/ 763 w 1533"/>
                <a:gd name="T69" fmla="*/ 109 h 111"/>
                <a:gd name="T70" fmla="*/ 745 w 1533"/>
                <a:gd name="T71" fmla="*/ 10 h 111"/>
                <a:gd name="T72" fmla="*/ 684 w 1533"/>
                <a:gd name="T73" fmla="*/ 9 h 111"/>
                <a:gd name="T74" fmla="*/ 733 w 1533"/>
                <a:gd name="T75" fmla="*/ 94 h 111"/>
                <a:gd name="T76" fmla="*/ 623 w 1533"/>
                <a:gd name="T77" fmla="*/ 2 h 111"/>
                <a:gd name="T78" fmla="*/ 572 w 1533"/>
                <a:gd name="T79" fmla="*/ 33 h 111"/>
                <a:gd name="T80" fmla="*/ 599 w 1533"/>
                <a:gd name="T81" fmla="*/ 109 h 111"/>
                <a:gd name="T82" fmla="*/ 599 w 1533"/>
                <a:gd name="T83" fmla="*/ 33 h 111"/>
                <a:gd name="T84" fmla="*/ 526 w 1533"/>
                <a:gd name="T85" fmla="*/ 97 h 111"/>
                <a:gd name="T86" fmla="*/ 563 w 1533"/>
                <a:gd name="T87" fmla="*/ 70 h 111"/>
                <a:gd name="T88" fmla="*/ 563 w 1533"/>
                <a:gd name="T89" fmla="*/ 70 h 111"/>
                <a:gd name="T90" fmla="*/ 425 w 1533"/>
                <a:gd name="T91" fmla="*/ 109 h 111"/>
                <a:gd name="T92" fmla="*/ 351 w 1533"/>
                <a:gd name="T93" fmla="*/ 70 h 111"/>
                <a:gd name="T94" fmla="*/ 372 w 1533"/>
                <a:gd name="T95" fmla="*/ 31 h 111"/>
                <a:gd name="T96" fmla="*/ 309 w 1533"/>
                <a:gd name="T97" fmla="*/ 70 h 111"/>
                <a:gd name="T98" fmla="*/ 309 w 1533"/>
                <a:gd name="T99" fmla="*/ 70 h 111"/>
                <a:gd name="T100" fmla="*/ 287 w 1533"/>
                <a:gd name="T101" fmla="*/ 110 h 111"/>
                <a:gd name="T102" fmla="*/ 184 w 1533"/>
                <a:gd name="T103" fmla="*/ 43 h 111"/>
                <a:gd name="T104" fmla="*/ 184 w 1533"/>
                <a:gd name="T105" fmla="*/ 109 h 111"/>
                <a:gd name="T106" fmla="*/ 219 w 1533"/>
                <a:gd name="T107" fmla="*/ 63 h 111"/>
                <a:gd name="T108" fmla="*/ 208 w 1533"/>
                <a:gd name="T109" fmla="*/ 31 h 111"/>
                <a:gd name="T110" fmla="*/ 98 w 1533"/>
                <a:gd name="T111" fmla="*/ 70 h 111"/>
                <a:gd name="T112" fmla="*/ 120 w 1533"/>
                <a:gd name="T113" fmla="*/ 31 h 111"/>
                <a:gd name="T114" fmla="*/ 56 w 1533"/>
                <a:gd name="T115" fmla="*/ 36 h 111"/>
                <a:gd name="T116" fmla="*/ 32 w 1533"/>
                <a:gd name="T117" fmla="*/ 64 h 111"/>
                <a:gd name="T118" fmla="*/ 0 w 1533"/>
                <a:gd name="T119" fmla="*/ 88 h 111"/>
                <a:gd name="T120" fmla="*/ 21 w 1533"/>
                <a:gd name="T121" fmla="*/ 3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3" h="111">
                  <a:moveTo>
                    <a:pt x="1482" y="85"/>
                  </a:moveTo>
                  <a:cubicBezTo>
                    <a:pt x="1474" y="95"/>
                    <a:pt x="1474" y="95"/>
                    <a:pt x="1474" y="95"/>
                  </a:cubicBezTo>
                  <a:cubicBezTo>
                    <a:pt x="1479" y="103"/>
                    <a:pt x="1489" y="110"/>
                    <a:pt x="1504" y="110"/>
                  </a:cubicBezTo>
                  <a:cubicBezTo>
                    <a:pt x="1521" y="110"/>
                    <a:pt x="1533" y="101"/>
                    <a:pt x="1533" y="86"/>
                  </a:cubicBezTo>
                  <a:cubicBezTo>
                    <a:pt x="1533" y="72"/>
                    <a:pt x="1522" y="67"/>
                    <a:pt x="1508" y="63"/>
                  </a:cubicBezTo>
                  <a:cubicBezTo>
                    <a:pt x="1499" y="61"/>
                    <a:pt x="1491" y="58"/>
                    <a:pt x="1491" y="52"/>
                  </a:cubicBezTo>
                  <a:cubicBezTo>
                    <a:pt x="1491" y="47"/>
                    <a:pt x="1496" y="43"/>
                    <a:pt x="1504" y="43"/>
                  </a:cubicBezTo>
                  <a:cubicBezTo>
                    <a:pt x="1512" y="43"/>
                    <a:pt x="1520" y="48"/>
                    <a:pt x="1524" y="54"/>
                  </a:cubicBezTo>
                  <a:cubicBezTo>
                    <a:pt x="1533" y="43"/>
                    <a:pt x="1533" y="43"/>
                    <a:pt x="1533" y="43"/>
                  </a:cubicBezTo>
                  <a:cubicBezTo>
                    <a:pt x="1526" y="36"/>
                    <a:pt x="1516" y="31"/>
                    <a:pt x="1504" y="31"/>
                  </a:cubicBezTo>
                  <a:cubicBezTo>
                    <a:pt x="1488" y="31"/>
                    <a:pt x="1477" y="39"/>
                    <a:pt x="1477" y="53"/>
                  </a:cubicBezTo>
                  <a:cubicBezTo>
                    <a:pt x="1477" y="67"/>
                    <a:pt x="1488" y="72"/>
                    <a:pt x="1502" y="76"/>
                  </a:cubicBezTo>
                  <a:cubicBezTo>
                    <a:pt x="1513" y="78"/>
                    <a:pt x="1518" y="82"/>
                    <a:pt x="1518" y="88"/>
                  </a:cubicBezTo>
                  <a:cubicBezTo>
                    <a:pt x="1518" y="94"/>
                    <a:pt x="1513" y="98"/>
                    <a:pt x="1504" y="98"/>
                  </a:cubicBezTo>
                  <a:cubicBezTo>
                    <a:pt x="1494" y="98"/>
                    <a:pt x="1486" y="92"/>
                    <a:pt x="1482" y="85"/>
                  </a:cubicBezTo>
                  <a:moveTo>
                    <a:pt x="1429" y="44"/>
                  </a:moveTo>
                  <a:cubicBezTo>
                    <a:pt x="1440" y="44"/>
                    <a:pt x="1447" y="51"/>
                    <a:pt x="1448" y="62"/>
                  </a:cubicBezTo>
                  <a:cubicBezTo>
                    <a:pt x="1409" y="62"/>
                    <a:pt x="1409" y="62"/>
                    <a:pt x="1409" y="62"/>
                  </a:cubicBezTo>
                  <a:cubicBezTo>
                    <a:pt x="1411" y="50"/>
                    <a:pt x="1419" y="44"/>
                    <a:pt x="1429" y="44"/>
                  </a:cubicBezTo>
                  <a:moveTo>
                    <a:pt x="1430" y="31"/>
                  </a:moveTo>
                  <a:cubicBezTo>
                    <a:pt x="1408" y="31"/>
                    <a:pt x="1394" y="47"/>
                    <a:pt x="1394" y="70"/>
                  </a:cubicBezTo>
                  <a:cubicBezTo>
                    <a:pt x="1394" y="95"/>
                    <a:pt x="1409" y="110"/>
                    <a:pt x="1430" y="110"/>
                  </a:cubicBezTo>
                  <a:cubicBezTo>
                    <a:pt x="1445" y="110"/>
                    <a:pt x="1457" y="101"/>
                    <a:pt x="1461" y="90"/>
                  </a:cubicBezTo>
                  <a:cubicBezTo>
                    <a:pt x="1449" y="83"/>
                    <a:pt x="1449" y="83"/>
                    <a:pt x="1449" y="83"/>
                  </a:cubicBezTo>
                  <a:cubicBezTo>
                    <a:pt x="1446" y="93"/>
                    <a:pt x="1439" y="97"/>
                    <a:pt x="1430" y="97"/>
                  </a:cubicBezTo>
                  <a:cubicBezTo>
                    <a:pt x="1418" y="97"/>
                    <a:pt x="1409" y="88"/>
                    <a:pt x="1409" y="72"/>
                  </a:cubicBezTo>
                  <a:cubicBezTo>
                    <a:pt x="1463" y="72"/>
                    <a:pt x="1463" y="72"/>
                    <a:pt x="1463" y="72"/>
                  </a:cubicBezTo>
                  <a:cubicBezTo>
                    <a:pt x="1463" y="69"/>
                    <a:pt x="1463" y="69"/>
                    <a:pt x="1463" y="69"/>
                  </a:cubicBezTo>
                  <a:cubicBezTo>
                    <a:pt x="1463" y="48"/>
                    <a:pt x="1451" y="31"/>
                    <a:pt x="1430" y="31"/>
                  </a:cubicBezTo>
                  <a:moveTo>
                    <a:pt x="1382" y="86"/>
                  </a:moveTo>
                  <a:cubicBezTo>
                    <a:pt x="1369" y="81"/>
                    <a:pt x="1369" y="81"/>
                    <a:pt x="1369" y="81"/>
                  </a:cubicBezTo>
                  <a:cubicBezTo>
                    <a:pt x="1366" y="91"/>
                    <a:pt x="1358" y="97"/>
                    <a:pt x="1349" y="97"/>
                  </a:cubicBezTo>
                  <a:cubicBezTo>
                    <a:pt x="1336" y="97"/>
                    <a:pt x="1328" y="87"/>
                    <a:pt x="1328" y="70"/>
                  </a:cubicBezTo>
                  <a:cubicBezTo>
                    <a:pt x="1328" y="54"/>
                    <a:pt x="1335" y="44"/>
                    <a:pt x="1349" y="44"/>
                  </a:cubicBezTo>
                  <a:cubicBezTo>
                    <a:pt x="1358" y="44"/>
                    <a:pt x="1366" y="50"/>
                    <a:pt x="1369" y="60"/>
                  </a:cubicBezTo>
                  <a:cubicBezTo>
                    <a:pt x="1382" y="55"/>
                    <a:pt x="1382" y="55"/>
                    <a:pt x="1382" y="55"/>
                  </a:cubicBezTo>
                  <a:cubicBezTo>
                    <a:pt x="1379" y="40"/>
                    <a:pt x="1365" y="31"/>
                    <a:pt x="1350" y="31"/>
                  </a:cubicBezTo>
                  <a:cubicBezTo>
                    <a:pt x="1327" y="31"/>
                    <a:pt x="1312" y="47"/>
                    <a:pt x="1312" y="70"/>
                  </a:cubicBezTo>
                  <a:cubicBezTo>
                    <a:pt x="1312" y="95"/>
                    <a:pt x="1327" y="110"/>
                    <a:pt x="1350" y="110"/>
                  </a:cubicBezTo>
                  <a:cubicBezTo>
                    <a:pt x="1365" y="110"/>
                    <a:pt x="1379" y="101"/>
                    <a:pt x="1382" y="86"/>
                  </a:cubicBezTo>
                  <a:moveTo>
                    <a:pt x="1269" y="31"/>
                  </a:moveTo>
                  <a:cubicBezTo>
                    <a:pt x="1259" y="31"/>
                    <a:pt x="1251" y="36"/>
                    <a:pt x="1247" y="43"/>
                  </a:cubicBezTo>
                  <a:cubicBezTo>
                    <a:pt x="1245" y="43"/>
                    <a:pt x="1245" y="43"/>
                    <a:pt x="1245" y="43"/>
                  </a:cubicBezTo>
                  <a:cubicBezTo>
                    <a:pt x="1245" y="33"/>
                    <a:pt x="1245" y="33"/>
                    <a:pt x="1245" y="33"/>
                  </a:cubicBezTo>
                  <a:cubicBezTo>
                    <a:pt x="1231" y="33"/>
                    <a:pt x="1231" y="33"/>
                    <a:pt x="1231" y="33"/>
                  </a:cubicBezTo>
                  <a:cubicBezTo>
                    <a:pt x="1231" y="109"/>
                    <a:pt x="1231" y="109"/>
                    <a:pt x="1231" y="109"/>
                  </a:cubicBezTo>
                  <a:cubicBezTo>
                    <a:pt x="1246" y="109"/>
                    <a:pt x="1246" y="109"/>
                    <a:pt x="1246" y="109"/>
                  </a:cubicBezTo>
                  <a:cubicBezTo>
                    <a:pt x="1246" y="68"/>
                    <a:pt x="1246" y="68"/>
                    <a:pt x="1246" y="68"/>
                  </a:cubicBezTo>
                  <a:cubicBezTo>
                    <a:pt x="1246" y="60"/>
                    <a:pt x="1248" y="55"/>
                    <a:pt x="1251" y="51"/>
                  </a:cubicBezTo>
                  <a:cubicBezTo>
                    <a:pt x="1255" y="47"/>
                    <a:pt x="1260" y="44"/>
                    <a:pt x="1266" y="44"/>
                  </a:cubicBezTo>
                  <a:cubicBezTo>
                    <a:pt x="1276" y="44"/>
                    <a:pt x="1281" y="50"/>
                    <a:pt x="1281" y="63"/>
                  </a:cubicBezTo>
                  <a:cubicBezTo>
                    <a:pt x="1281" y="109"/>
                    <a:pt x="1281" y="109"/>
                    <a:pt x="1281" y="109"/>
                  </a:cubicBezTo>
                  <a:cubicBezTo>
                    <a:pt x="1296" y="109"/>
                    <a:pt x="1296" y="109"/>
                    <a:pt x="1296" y="109"/>
                  </a:cubicBezTo>
                  <a:cubicBezTo>
                    <a:pt x="1296" y="58"/>
                    <a:pt x="1296" y="58"/>
                    <a:pt x="1296" y="58"/>
                  </a:cubicBezTo>
                  <a:cubicBezTo>
                    <a:pt x="1296" y="38"/>
                    <a:pt x="1284" y="31"/>
                    <a:pt x="1269" y="31"/>
                  </a:cubicBezTo>
                  <a:moveTo>
                    <a:pt x="1181" y="44"/>
                  </a:moveTo>
                  <a:cubicBezTo>
                    <a:pt x="1192" y="44"/>
                    <a:pt x="1198" y="51"/>
                    <a:pt x="1199" y="62"/>
                  </a:cubicBezTo>
                  <a:cubicBezTo>
                    <a:pt x="1161" y="62"/>
                    <a:pt x="1161" y="62"/>
                    <a:pt x="1161" y="62"/>
                  </a:cubicBezTo>
                  <a:cubicBezTo>
                    <a:pt x="1163" y="50"/>
                    <a:pt x="1171" y="44"/>
                    <a:pt x="1181" y="44"/>
                  </a:cubicBezTo>
                  <a:moveTo>
                    <a:pt x="1181" y="31"/>
                  </a:moveTo>
                  <a:cubicBezTo>
                    <a:pt x="1160" y="31"/>
                    <a:pt x="1145" y="47"/>
                    <a:pt x="1145" y="70"/>
                  </a:cubicBezTo>
                  <a:cubicBezTo>
                    <a:pt x="1145" y="95"/>
                    <a:pt x="1160" y="110"/>
                    <a:pt x="1182" y="110"/>
                  </a:cubicBezTo>
                  <a:cubicBezTo>
                    <a:pt x="1197" y="110"/>
                    <a:pt x="1209" y="101"/>
                    <a:pt x="1213" y="90"/>
                  </a:cubicBezTo>
                  <a:cubicBezTo>
                    <a:pt x="1201" y="83"/>
                    <a:pt x="1201" y="83"/>
                    <a:pt x="1201" y="83"/>
                  </a:cubicBezTo>
                  <a:cubicBezTo>
                    <a:pt x="1197" y="93"/>
                    <a:pt x="1190" y="97"/>
                    <a:pt x="1181" y="97"/>
                  </a:cubicBezTo>
                  <a:cubicBezTo>
                    <a:pt x="1170" y="97"/>
                    <a:pt x="1161" y="88"/>
                    <a:pt x="1160" y="72"/>
                  </a:cubicBezTo>
                  <a:cubicBezTo>
                    <a:pt x="1214" y="72"/>
                    <a:pt x="1214" y="72"/>
                    <a:pt x="1214" y="72"/>
                  </a:cubicBezTo>
                  <a:cubicBezTo>
                    <a:pt x="1214" y="69"/>
                    <a:pt x="1214" y="69"/>
                    <a:pt x="1214" y="69"/>
                  </a:cubicBezTo>
                  <a:cubicBezTo>
                    <a:pt x="1215" y="48"/>
                    <a:pt x="1203" y="31"/>
                    <a:pt x="1181" y="31"/>
                  </a:cubicBezTo>
                  <a:moveTo>
                    <a:pt x="1129" y="33"/>
                  </a:moveTo>
                  <a:cubicBezTo>
                    <a:pt x="1114" y="33"/>
                    <a:pt x="1114" y="33"/>
                    <a:pt x="1114" y="33"/>
                  </a:cubicBezTo>
                  <a:cubicBezTo>
                    <a:pt x="1114" y="109"/>
                    <a:pt x="1114" y="109"/>
                    <a:pt x="1114" y="109"/>
                  </a:cubicBezTo>
                  <a:cubicBezTo>
                    <a:pt x="1129" y="109"/>
                    <a:pt x="1129" y="109"/>
                    <a:pt x="1129" y="109"/>
                  </a:cubicBezTo>
                  <a:lnTo>
                    <a:pt x="1129" y="33"/>
                  </a:lnTo>
                  <a:close/>
                  <a:moveTo>
                    <a:pt x="1131" y="10"/>
                  </a:moveTo>
                  <a:cubicBezTo>
                    <a:pt x="1131" y="4"/>
                    <a:pt x="1127" y="0"/>
                    <a:pt x="1122" y="0"/>
                  </a:cubicBezTo>
                  <a:cubicBezTo>
                    <a:pt x="1116" y="0"/>
                    <a:pt x="1112" y="4"/>
                    <a:pt x="1112" y="10"/>
                  </a:cubicBezTo>
                  <a:cubicBezTo>
                    <a:pt x="1112" y="16"/>
                    <a:pt x="1116" y="20"/>
                    <a:pt x="1122" y="20"/>
                  </a:cubicBezTo>
                  <a:cubicBezTo>
                    <a:pt x="1127" y="20"/>
                    <a:pt x="1131" y="16"/>
                    <a:pt x="1131" y="10"/>
                  </a:cubicBezTo>
                  <a:moveTo>
                    <a:pt x="1098" y="86"/>
                  </a:moveTo>
                  <a:cubicBezTo>
                    <a:pt x="1085" y="81"/>
                    <a:pt x="1085" y="81"/>
                    <a:pt x="1085" y="81"/>
                  </a:cubicBezTo>
                  <a:cubicBezTo>
                    <a:pt x="1082" y="91"/>
                    <a:pt x="1074" y="97"/>
                    <a:pt x="1065" y="97"/>
                  </a:cubicBezTo>
                  <a:cubicBezTo>
                    <a:pt x="1052" y="97"/>
                    <a:pt x="1043" y="87"/>
                    <a:pt x="1043" y="70"/>
                  </a:cubicBezTo>
                  <a:cubicBezTo>
                    <a:pt x="1043" y="54"/>
                    <a:pt x="1051" y="44"/>
                    <a:pt x="1065" y="44"/>
                  </a:cubicBezTo>
                  <a:cubicBezTo>
                    <a:pt x="1074" y="44"/>
                    <a:pt x="1082" y="50"/>
                    <a:pt x="1085" y="60"/>
                  </a:cubicBezTo>
                  <a:cubicBezTo>
                    <a:pt x="1098" y="55"/>
                    <a:pt x="1098" y="55"/>
                    <a:pt x="1098" y="55"/>
                  </a:cubicBezTo>
                  <a:cubicBezTo>
                    <a:pt x="1095" y="40"/>
                    <a:pt x="1081" y="31"/>
                    <a:pt x="1065" y="31"/>
                  </a:cubicBezTo>
                  <a:cubicBezTo>
                    <a:pt x="1043" y="31"/>
                    <a:pt x="1028" y="47"/>
                    <a:pt x="1028" y="70"/>
                  </a:cubicBezTo>
                  <a:cubicBezTo>
                    <a:pt x="1028" y="95"/>
                    <a:pt x="1043" y="110"/>
                    <a:pt x="1065" y="110"/>
                  </a:cubicBezTo>
                  <a:cubicBezTo>
                    <a:pt x="1081" y="110"/>
                    <a:pt x="1095" y="101"/>
                    <a:pt x="1098" y="86"/>
                  </a:cubicBezTo>
                  <a:moveTo>
                    <a:pt x="1002" y="36"/>
                  </a:moveTo>
                  <a:cubicBezTo>
                    <a:pt x="1016" y="28"/>
                    <a:pt x="1016" y="28"/>
                    <a:pt x="1016" y="28"/>
                  </a:cubicBezTo>
                  <a:cubicBezTo>
                    <a:pt x="1011" y="16"/>
                    <a:pt x="999" y="8"/>
                    <a:pt x="982" y="8"/>
                  </a:cubicBezTo>
                  <a:cubicBezTo>
                    <a:pt x="963" y="8"/>
                    <a:pt x="950" y="20"/>
                    <a:pt x="950" y="35"/>
                  </a:cubicBezTo>
                  <a:cubicBezTo>
                    <a:pt x="950" y="49"/>
                    <a:pt x="958" y="58"/>
                    <a:pt x="978" y="64"/>
                  </a:cubicBezTo>
                  <a:cubicBezTo>
                    <a:pt x="994" y="70"/>
                    <a:pt x="1001" y="73"/>
                    <a:pt x="1001" y="82"/>
                  </a:cubicBezTo>
                  <a:cubicBezTo>
                    <a:pt x="1001" y="91"/>
                    <a:pt x="994" y="96"/>
                    <a:pt x="983" y="96"/>
                  </a:cubicBezTo>
                  <a:cubicBezTo>
                    <a:pt x="971" y="96"/>
                    <a:pt x="963" y="91"/>
                    <a:pt x="959" y="80"/>
                  </a:cubicBezTo>
                  <a:cubicBezTo>
                    <a:pt x="945" y="88"/>
                    <a:pt x="945" y="88"/>
                    <a:pt x="945" y="88"/>
                  </a:cubicBezTo>
                  <a:cubicBezTo>
                    <a:pt x="952" y="103"/>
                    <a:pt x="965" y="111"/>
                    <a:pt x="982" y="111"/>
                  </a:cubicBezTo>
                  <a:cubicBezTo>
                    <a:pt x="1002" y="111"/>
                    <a:pt x="1018" y="99"/>
                    <a:pt x="1018" y="80"/>
                  </a:cubicBezTo>
                  <a:cubicBezTo>
                    <a:pt x="1018" y="65"/>
                    <a:pt x="1006" y="58"/>
                    <a:pt x="987" y="51"/>
                  </a:cubicBezTo>
                  <a:cubicBezTo>
                    <a:pt x="974" y="47"/>
                    <a:pt x="966" y="43"/>
                    <a:pt x="966" y="34"/>
                  </a:cubicBezTo>
                  <a:cubicBezTo>
                    <a:pt x="966" y="28"/>
                    <a:pt x="971" y="22"/>
                    <a:pt x="982" y="22"/>
                  </a:cubicBezTo>
                  <a:cubicBezTo>
                    <a:pt x="992" y="22"/>
                    <a:pt x="999" y="28"/>
                    <a:pt x="1002" y="36"/>
                  </a:cubicBezTo>
                  <a:moveTo>
                    <a:pt x="868" y="44"/>
                  </a:moveTo>
                  <a:cubicBezTo>
                    <a:pt x="879" y="44"/>
                    <a:pt x="886" y="51"/>
                    <a:pt x="887" y="62"/>
                  </a:cubicBezTo>
                  <a:cubicBezTo>
                    <a:pt x="848" y="62"/>
                    <a:pt x="848" y="62"/>
                    <a:pt x="848" y="62"/>
                  </a:cubicBezTo>
                  <a:cubicBezTo>
                    <a:pt x="850" y="50"/>
                    <a:pt x="858" y="44"/>
                    <a:pt x="868" y="44"/>
                  </a:cubicBezTo>
                  <a:moveTo>
                    <a:pt x="869" y="31"/>
                  </a:moveTo>
                  <a:cubicBezTo>
                    <a:pt x="847" y="31"/>
                    <a:pt x="832" y="47"/>
                    <a:pt x="832" y="70"/>
                  </a:cubicBezTo>
                  <a:cubicBezTo>
                    <a:pt x="832" y="95"/>
                    <a:pt x="848" y="110"/>
                    <a:pt x="869" y="110"/>
                  </a:cubicBezTo>
                  <a:cubicBezTo>
                    <a:pt x="884" y="110"/>
                    <a:pt x="896" y="101"/>
                    <a:pt x="900" y="90"/>
                  </a:cubicBezTo>
                  <a:cubicBezTo>
                    <a:pt x="888" y="83"/>
                    <a:pt x="888" y="83"/>
                    <a:pt x="888" y="83"/>
                  </a:cubicBezTo>
                  <a:cubicBezTo>
                    <a:pt x="884" y="93"/>
                    <a:pt x="877" y="97"/>
                    <a:pt x="869" y="97"/>
                  </a:cubicBezTo>
                  <a:cubicBezTo>
                    <a:pt x="857" y="97"/>
                    <a:pt x="848" y="88"/>
                    <a:pt x="848" y="72"/>
                  </a:cubicBezTo>
                  <a:cubicBezTo>
                    <a:pt x="902" y="72"/>
                    <a:pt x="902" y="72"/>
                    <a:pt x="902" y="72"/>
                  </a:cubicBezTo>
                  <a:cubicBezTo>
                    <a:pt x="902" y="69"/>
                    <a:pt x="902" y="69"/>
                    <a:pt x="902" y="69"/>
                  </a:cubicBezTo>
                  <a:cubicBezTo>
                    <a:pt x="902" y="48"/>
                    <a:pt x="890" y="31"/>
                    <a:pt x="869" y="31"/>
                  </a:cubicBezTo>
                  <a:moveTo>
                    <a:pt x="818" y="15"/>
                  </a:moveTo>
                  <a:cubicBezTo>
                    <a:pt x="822" y="15"/>
                    <a:pt x="825" y="15"/>
                    <a:pt x="828" y="16"/>
                  </a:cubicBezTo>
                  <a:cubicBezTo>
                    <a:pt x="828" y="2"/>
                    <a:pt x="828" y="2"/>
                    <a:pt x="828" y="2"/>
                  </a:cubicBezTo>
                  <a:cubicBezTo>
                    <a:pt x="825" y="1"/>
                    <a:pt x="822" y="1"/>
                    <a:pt x="817" y="1"/>
                  </a:cubicBezTo>
                  <a:cubicBezTo>
                    <a:pt x="804" y="1"/>
                    <a:pt x="789" y="7"/>
                    <a:pt x="789" y="29"/>
                  </a:cubicBezTo>
                  <a:cubicBezTo>
                    <a:pt x="789" y="33"/>
                    <a:pt x="789" y="33"/>
                    <a:pt x="789" y="33"/>
                  </a:cubicBezTo>
                  <a:cubicBezTo>
                    <a:pt x="777" y="33"/>
                    <a:pt x="777" y="33"/>
                    <a:pt x="777" y="33"/>
                  </a:cubicBezTo>
                  <a:cubicBezTo>
                    <a:pt x="777" y="45"/>
                    <a:pt x="777" y="45"/>
                    <a:pt x="777" y="45"/>
                  </a:cubicBezTo>
                  <a:cubicBezTo>
                    <a:pt x="789" y="45"/>
                    <a:pt x="789" y="45"/>
                    <a:pt x="789" y="45"/>
                  </a:cubicBezTo>
                  <a:cubicBezTo>
                    <a:pt x="789" y="109"/>
                    <a:pt x="789" y="109"/>
                    <a:pt x="789" y="109"/>
                  </a:cubicBezTo>
                  <a:cubicBezTo>
                    <a:pt x="804" y="109"/>
                    <a:pt x="804" y="109"/>
                    <a:pt x="804" y="109"/>
                  </a:cubicBezTo>
                  <a:cubicBezTo>
                    <a:pt x="804" y="45"/>
                    <a:pt x="804" y="45"/>
                    <a:pt x="804" y="45"/>
                  </a:cubicBezTo>
                  <a:cubicBezTo>
                    <a:pt x="825" y="45"/>
                    <a:pt x="825" y="45"/>
                    <a:pt x="825" y="45"/>
                  </a:cubicBezTo>
                  <a:cubicBezTo>
                    <a:pt x="825" y="33"/>
                    <a:pt x="825" y="33"/>
                    <a:pt x="825" y="33"/>
                  </a:cubicBezTo>
                  <a:cubicBezTo>
                    <a:pt x="804" y="33"/>
                    <a:pt x="804" y="33"/>
                    <a:pt x="804" y="33"/>
                  </a:cubicBezTo>
                  <a:cubicBezTo>
                    <a:pt x="804" y="31"/>
                    <a:pt x="804" y="31"/>
                    <a:pt x="804" y="31"/>
                  </a:cubicBezTo>
                  <a:cubicBezTo>
                    <a:pt x="804" y="20"/>
                    <a:pt x="809" y="15"/>
                    <a:pt x="818" y="15"/>
                  </a:cubicBezTo>
                  <a:moveTo>
                    <a:pt x="763" y="33"/>
                  </a:moveTo>
                  <a:cubicBezTo>
                    <a:pt x="748" y="33"/>
                    <a:pt x="748" y="33"/>
                    <a:pt x="748" y="33"/>
                  </a:cubicBezTo>
                  <a:cubicBezTo>
                    <a:pt x="748" y="109"/>
                    <a:pt x="748" y="109"/>
                    <a:pt x="748" y="109"/>
                  </a:cubicBezTo>
                  <a:cubicBezTo>
                    <a:pt x="763" y="109"/>
                    <a:pt x="763" y="109"/>
                    <a:pt x="763" y="109"/>
                  </a:cubicBezTo>
                  <a:lnTo>
                    <a:pt x="763" y="33"/>
                  </a:lnTo>
                  <a:close/>
                  <a:moveTo>
                    <a:pt x="765" y="10"/>
                  </a:moveTo>
                  <a:cubicBezTo>
                    <a:pt x="765" y="4"/>
                    <a:pt x="761" y="0"/>
                    <a:pt x="755" y="0"/>
                  </a:cubicBezTo>
                  <a:cubicBezTo>
                    <a:pt x="750" y="0"/>
                    <a:pt x="745" y="4"/>
                    <a:pt x="745" y="10"/>
                  </a:cubicBezTo>
                  <a:cubicBezTo>
                    <a:pt x="745" y="16"/>
                    <a:pt x="750" y="20"/>
                    <a:pt x="755" y="20"/>
                  </a:cubicBezTo>
                  <a:cubicBezTo>
                    <a:pt x="761" y="20"/>
                    <a:pt x="765" y="16"/>
                    <a:pt x="765" y="10"/>
                  </a:cubicBezTo>
                  <a:moveTo>
                    <a:pt x="684" y="94"/>
                  </a:moveTo>
                  <a:cubicBezTo>
                    <a:pt x="684" y="9"/>
                    <a:pt x="684" y="9"/>
                    <a:pt x="684" y="9"/>
                  </a:cubicBezTo>
                  <a:cubicBezTo>
                    <a:pt x="668" y="9"/>
                    <a:pt x="668" y="9"/>
                    <a:pt x="668" y="9"/>
                  </a:cubicBezTo>
                  <a:cubicBezTo>
                    <a:pt x="668" y="109"/>
                    <a:pt x="668" y="109"/>
                    <a:pt x="668" y="109"/>
                  </a:cubicBezTo>
                  <a:cubicBezTo>
                    <a:pt x="733" y="109"/>
                    <a:pt x="733" y="109"/>
                    <a:pt x="733" y="109"/>
                  </a:cubicBezTo>
                  <a:cubicBezTo>
                    <a:pt x="733" y="94"/>
                    <a:pt x="733" y="94"/>
                    <a:pt x="733" y="94"/>
                  </a:cubicBezTo>
                  <a:lnTo>
                    <a:pt x="684" y="94"/>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27"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spTree>
    <p:extLst>
      <p:ext uri="{BB962C8B-B14F-4D97-AF65-F5344CB8AC3E}">
        <p14:creationId xmlns:p14="http://schemas.microsoft.com/office/powerpoint/2010/main" val="273733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 Medicine">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4130938" y="1754189"/>
            <a:ext cx="8061063"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2" name="Freeform 5"/>
          <p:cNvSpPr>
            <a:spLocks noEditPoints="1"/>
          </p:cNvSpPr>
          <p:nvPr userDrawn="1"/>
        </p:nvSpPr>
        <p:spPr bwMode="auto">
          <a:xfrm>
            <a:off x="11175725" y="325466"/>
            <a:ext cx="499809"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nvGrpSpPr>
          <p:cNvPr id="2" name="Group 1"/>
          <p:cNvGrpSpPr/>
          <p:nvPr userDrawn="1"/>
        </p:nvGrpSpPr>
        <p:grpSpPr>
          <a:xfrm>
            <a:off x="3298674" y="2335989"/>
            <a:ext cx="3130983" cy="485769"/>
            <a:chOff x="2742561" y="2636845"/>
            <a:chExt cx="2348237" cy="485769"/>
          </a:xfrm>
        </p:grpSpPr>
        <p:sp>
          <p:nvSpPr>
            <p:cNvPr id="18" name="Freeform 6"/>
            <p:cNvSpPr>
              <a:spLocks noEditPoints="1"/>
            </p:cNvSpPr>
            <p:nvPr userDrawn="1"/>
          </p:nvSpPr>
          <p:spPr bwMode="auto">
            <a:xfrm>
              <a:off x="2742561" y="2636845"/>
              <a:ext cx="2143125" cy="188913"/>
            </a:xfrm>
            <a:custGeom>
              <a:avLst/>
              <a:gdLst>
                <a:gd name="T0" fmla="*/ 1232 w 1267"/>
                <a:gd name="T1" fmla="*/ 44 h 111"/>
                <a:gd name="T2" fmla="*/ 1264 w 1267"/>
                <a:gd name="T3" fmla="*/ 90 h 111"/>
                <a:gd name="T4" fmla="*/ 1266 w 1267"/>
                <a:gd name="T5" fmla="*/ 72 h 111"/>
                <a:gd name="T6" fmla="*/ 1131 w 1267"/>
                <a:gd name="T7" fmla="*/ 43 h 111"/>
                <a:gd name="T8" fmla="*/ 1115 w 1267"/>
                <a:gd name="T9" fmla="*/ 109 h 111"/>
                <a:gd name="T10" fmla="*/ 1150 w 1267"/>
                <a:gd name="T11" fmla="*/ 44 h 111"/>
                <a:gd name="T12" fmla="*/ 1181 w 1267"/>
                <a:gd name="T13" fmla="*/ 58 h 111"/>
                <a:gd name="T14" fmla="*/ 1079 w 1267"/>
                <a:gd name="T15" fmla="*/ 109 h 111"/>
                <a:gd name="T16" fmla="*/ 1087 w 1267"/>
                <a:gd name="T17" fmla="*/ 0 h 111"/>
                <a:gd name="T18" fmla="*/ 1063 w 1267"/>
                <a:gd name="T19" fmla="*/ 86 h 111"/>
                <a:gd name="T20" fmla="*/ 1031 w 1267"/>
                <a:gd name="T21" fmla="*/ 44 h 111"/>
                <a:gd name="T22" fmla="*/ 993 w 1267"/>
                <a:gd name="T23" fmla="*/ 70 h 111"/>
                <a:gd name="T24" fmla="*/ 962 w 1267"/>
                <a:gd name="T25" fmla="*/ 33 h 111"/>
                <a:gd name="T26" fmla="*/ 980 w 1267"/>
                <a:gd name="T27" fmla="*/ 10 h 111"/>
                <a:gd name="T28" fmla="*/ 980 w 1267"/>
                <a:gd name="T29" fmla="*/ 10 h 111"/>
                <a:gd name="T30" fmla="*/ 927 w 1267"/>
                <a:gd name="T31" fmla="*/ 67 h 111"/>
                <a:gd name="T32" fmla="*/ 927 w 1267"/>
                <a:gd name="T33" fmla="*/ 42 h 111"/>
                <a:gd name="T34" fmla="*/ 902 w 1267"/>
                <a:gd name="T35" fmla="*/ 110 h 111"/>
                <a:gd name="T36" fmla="*/ 942 w 1267"/>
                <a:gd name="T37" fmla="*/ 109 h 111"/>
                <a:gd name="T38" fmla="*/ 842 w 1267"/>
                <a:gd name="T39" fmla="*/ 62 h 111"/>
                <a:gd name="T40" fmla="*/ 788 w 1267"/>
                <a:gd name="T41" fmla="*/ 70 h 111"/>
                <a:gd name="T42" fmla="*/ 824 w 1267"/>
                <a:gd name="T43" fmla="*/ 97 h 111"/>
                <a:gd name="T44" fmla="*/ 824 w 1267"/>
                <a:gd name="T45" fmla="*/ 31 h 111"/>
                <a:gd name="T46" fmla="*/ 668 w 1267"/>
                <a:gd name="T47" fmla="*/ 9 h 111"/>
                <a:gd name="T48" fmla="*/ 684 w 1267"/>
                <a:gd name="T49" fmla="*/ 42 h 111"/>
                <a:gd name="T50" fmla="*/ 754 w 1267"/>
                <a:gd name="T51" fmla="*/ 81 h 111"/>
                <a:gd name="T52" fmla="*/ 756 w 1267"/>
                <a:gd name="T53" fmla="*/ 9 h 111"/>
                <a:gd name="T54" fmla="*/ 612 w 1267"/>
                <a:gd name="T55" fmla="*/ 1 h 111"/>
                <a:gd name="T56" fmla="*/ 572 w 1267"/>
                <a:gd name="T57" fmla="*/ 45 h 111"/>
                <a:gd name="T58" fmla="*/ 599 w 1267"/>
                <a:gd name="T59" fmla="*/ 45 h 111"/>
                <a:gd name="T60" fmla="*/ 599 w 1267"/>
                <a:gd name="T61" fmla="*/ 31 h 111"/>
                <a:gd name="T62" fmla="*/ 505 w 1267"/>
                <a:gd name="T63" fmla="*/ 70 h 111"/>
                <a:gd name="T64" fmla="*/ 526 w 1267"/>
                <a:gd name="T65" fmla="*/ 31 h 111"/>
                <a:gd name="T66" fmla="*/ 440 w 1267"/>
                <a:gd name="T67" fmla="*/ 109 h 111"/>
                <a:gd name="T68" fmla="*/ 440 w 1267"/>
                <a:gd name="T69" fmla="*/ 109 h 111"/>
                <a:gd name="T70" fmla="*/ 372 w 1267"/>
                <a:gd name="T71" fmla="*/ 44 h 111"/>
                <a:gd name="T72" fmla="*/ 336 w 1267"/>
                <a:gd name="T73" fmla="*/ 70 h 111"/>
                <a:gd name="T74" fmla="*/ 287 w 1267"/>
                <a:gd name="T75" fmla="*/ 97 h 111"/>
                <a:gd name="T76" fmla="*/ 324 w 1267"/>
                <a:gd name="T77" fmla="*/ 70 h 111"/>
                <a:gd name="T78" fmla="*/ 324 w 1267"/>
                <a:gd name="T79" fmla="*/ 70 h 111"/>
                <a:gd name="T80" fmla="*/ 184 w 1267"/>
                <a:gd name="T81" fmla="*/ 2 h 111"/>
                <a:gd name="T82" fmla="*/ 184 w 1267"/>
                <a:gd name="T83" fmla="*/ 68 h 111"/>
                <a:gd name="T84" fmla="*/ 219 w 1267"/>
                <a:gd name="T85" fmla="*/ 109 h 111"/>
                <a:gd name="T86" fmla="*/ 153 w 1267"/>
                <a:gd name="T87" fmla="*/ 86 h 111"/>
                <a:gd name="T88" fmla="*/ 120 w 1267"/>
                <a:gd name="T89" fmla="*/ 44 h 111"/>
                <a:gd name="T90" fmla="*/ 83 w 1267"/>
                <a:gd name="T91" fmla="*/ 70 h 111"/>
                <a:gd name="T92" fmla="*/ 70 w 1267"/>
                <a:gd name="T93" fmla="*/ 28 h 111"/>
                <a:gd name="T94" fmla="*/ 56 w 1267"/>
                <a:gd name="T95" fmla="*/ 82 h 111"/>
                <a:gd name="T96" fmla="*/ 37 w 1267"/>
                <a:gd name="T97" fmla="*/ 111 h 111"/>
                <a:gd name="T98" fmla="*/ 36 w 1267"/>
                <a:gd name="T99"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7" h="111">
                  <a:moveTo>
                    <a:pt x="1232" y="44"/>
                  </a:moveTo>
                  <a:cubicBezTo>
                    <a:pt x="1243" y="44"/>
                    <a:pt x="1250" y="51"/>
                    <a:pt x="1251" y="62"/>
                  </a:cubicBezTo>
                  <a:cubicBezTo>
                    <a:pt x="1213" y="62"/>
                    <a:pt x="1213" y="62"/>
                    <a:pt x="1213" y="62"/>
                  </a:cubicBezTo>
                  <a:cubicBezTo>
                    <a:pt x="1215" y="50"/>
                    <a:pt x="1222" y="44"/>
                    <a:pt x="1232" y="44"/>
                  </a:cubicBezTo>
                  <a:moveTo>
                    <a:pt x="1233" y="31"/>
                  </a:moveTo>
                  <a:cubicBezTo>
                    <a:pt x="1211" y="31"/>
                    <a:pt x="1197" y="47"/>
                    <a:pt x="1197" y="70"/>
                  </a:cubicBezTo>
                  <a:cubicBezTo>
                    <a:pt x="1197" y="95"/>
                    <a:pt x="1212" y="110"/>
                    <a:pt x="1233" y="110"/>
                  </a:cubicBezTo>
                  <a:cubicBezTo>
                    <a:pt x="1249" y="110"/>
                    <a:pt x="1261" y="101"/>
                    <a:pt x="1264" y="90"/>
                  </a:cubicBezTo>
                  <a:cubicBezTo>
                    <a:pt x="1252" y="83"/>
                    <a:pt x="1252" y="83"/>
                    <a:pt x="1252" y="83"/>
                  </a:cubicBezTo>
                  <a:cubicBezTo>
                    <a:pt x="1249" y="93"/>
                    <a:pt x="1242" y="97"/>
                    <a:pt x="1233" y="97"/>
                  </a:cubicBezTo>
                  <a:cubicBezTo>
                    <a:pt x="1221" y="97"/>
                    <a:pt x="1213" y="88"/>
                    <a:pt x="1212" y="72"/>
                  </a:cubicBezTo>
                  <a:cubicBezTo>
                    <a:pt x="1266" y="72"/>
                    <a:pt x="1266" y="72"/>
                    <a:pt x="1266" y="72"/>
                  </a:cubicBezTo>
                  <a:cubicBezTo>
                    <a:pt x="1266" y="69"/>
                    <a:pt x="1266" y="69"/>
                    <a:pt x="1266" y="69"/>
                  </a:cubicBezTo>
                  <a:cubicBezTo>
                    <a:pt x="1267" y="48"/>
                    <a:pt x="1255" y="31"/>
                    <a:pt x="1233" y="31"/>
                  </a:cubicBezTo>
                  <a:moveTo>
                    <a:pt x="1154" y="31"/>
                  </a:moveTo>
                  <a:cubicBezTo>
                    <a:pt x="1144" y="31"/>
                    <a:pt x="1135" y="36"/>
                    <a:pt x="1131" y="43"/>
                  </a:cubicBezTo>
                  <a:cubicBezTo>
                    <a:pt x="1130" y="43"/>
                    <a:pt x="1130" y="43"/>
                    <a:pt x="1130" y="43"/>
                  </a:cubicBezTo>
                  <a:cubicBezTo>
                    <a:pt x="1129" y="33"/>
                    <a:pt x="1129" y="33"/>
                    <a:pt x="1129" y="33"/>
                  </a:cubicBezTo>
                  <a:cubicBezTo>
                    <a:pt x="1115" y="33"/>
                    <a:pt x="1115" y="33"/>
                    <a:pt x="1115" y="33"/>
                  </a:cubicBezTo>
                  <a:cubicBezTo>
                    <a:pt x="1115" y="109"/>
                    <a:pt x="1115" y="109"/>
                    <a:pt x="1115" y="109"/>
                  </a:cubicBezTo>
                  <a:cubicBezTo>
                    <a:pt x="1130" y="109"/>
                    <a:pt x="1130" y="109"/>
                    <a:pt x="1130" y="109"/>
                  </a:cubicBezTo>
                  <a:cubicBezTo>
                    <a:pt x="1130" y="68"/>
                    <a:pt x="1130" y="68"/>
                    <a:pt x="1130" y="68"/>
                  </a:cubicBezTo>
                  <a:cubicBezTo>
                    <a:pt x="1130" y="60"/>
                    <a:pt x="1132" y="55"/>
                    <a:pt x="1135" y="51"/>
                  </a:cubicBezTo>
                  <a:cubicBezTo>
                    <a:pt x="1139" y="47"/>
                    <a:pt x="1145" y="44"/>
                    <a:pt x="1150" y="44"/>
                  </a:cubicBezTo>
                  <a:cubicBezTo>
                    <a:pt x="1160" y="44"/>
                    <a:pt x="1166" y="50"/>
                    <a:pt x="1166" y="63"/>
                  </a:cubicBezTo>
                  <a:cubicBezTo>
                    <a:pt x="1166" y="109"/>
                    <a:pt x="1166" y="109"/>
                    <a:pt x="1166" y="109"/>
                  </a:cubicBezTo>
                  <a:cubicBezTo>
                    <a:pt x="1181" y="109"/>
                    <a:pt x="1181" y="109"/>
                    <a:pt x="1181" y="109"/>
                  </a:cubicBezTo>
                  <a:cubicBezTo>
                    <a:pt x="1181" y="58"/>
                    <a:pt x="1181" y="58"/>
                    <a:pt x="1181" y="58"/>
                  </a:cubicBezTo>
                  <a:cubicBezTo>
                    <a:pt x="1181" y="38"/>
                    <a:pt x="1168" y="31"/>
                    <a:pt x="1154" y="31"/>
                  </a:cubicBezTo>
                  <a:moveTo>
                    <a:pt x="1094" y="33"/>
                  </a:moveTo>
                  <a:cubicBezTo>
                    <a:pt x="1079" y="33"/>
                    <a:pt x="1079" y="33"/>
                    <a:pt x="1079" y="33"/>
                  </a:cubicBezTo>
                  <a:cubicBezTo>
                    <a:pt x="1079" y="109"/>
                    <a:pt x="1079" y="109"/>
                    <a:pt x="1079" y="109"/>
                  </a:cubicBezTo>
                  <a:cubicBezTo>
                    <a:pt x="1094" y="109"/>
                    <a:pt x="1094" y="109"/>
                    <a:pt x="1094" y="109"/>
                  </a:cubicBezTo>
                  <a:lnTo>
                    <a:pt x="1094" y="33"/>
                  </a:lnTo>
                  <a:close/>
                  <a:moveTo>
                    <a:pt x="1097" y="10"/>
                  </a:moveTo>
                  <a:cubicBezTo>
                    <a:pt x="1097" y="4"/>
                    <a:pt x="1092" y="0"/>
                    <a:pt x="1087" y="0"/>
                  </a:cubicBezTo>
                  <a:cubicBezTo>
                    <a:pt x="1081" y="0"/>
                    <a:pt x="1077" y="4"/>
                    <a:pt x="1077" y="10"/>
                  </a:cubicBezTo>
                  <a:cubicBezTo>
                    <a:pt x="1077" y="16"/>
                    <a:pt x="1081" y="20"/>
                    <a:pt x="1087" y="20"/>
                  </a:cubicBezTo>
                  <a:cubicBezTo>
                    <a:pt x="1092" y="20"/>
                    <a:pt x="1097" y="16"/>
                    <a:pt x="1097" y="10"/>
                  </a:cubicBezTo>
                  <a:moveTo>
                    <a:pt x="1063" y="86"/>
                  </a:moveTo>
                  <a:cubicBezTo>
                    <a:pt x="1050" y="81"/>
                    <a:pt x="1050" y="81"/>
                    <a:pt x="1050" y="81"/>
                  </a:cubicBezTo>
                  <a:cubicBezTo>
                    <a:pt x="1048" y="91"/>
                    <a:pt x="1039" y="97"/>
                    <a:pt x="1031" y="97"/>
                  </a:cubicBezTo>
                  <a:cubicBezTo>
                    <a:pt x="1017" y="97"/>
                    <a:pt x="1009" y="87"/>
                    <a:pt x="1009" y="70"/>
                  </a:cubicBezTo>
                  <a:cubicBezTo>
                    <a:pt x="1009" y="54"/>
                    <a:pt x="1017" y="44"/>
                    <a:pt x="1031" y="44"/>
                  </a:cubicBezTo>
                  <a:cubicBezTo>
                    <a:pt x="1039" y="44"/>
                    <a:pt x="1047" y="50"/>
                    <a:pt x="1050" y="60"/>
                  </a:cubicBezTo>
                  <a:cubicBezTo>
                    <a:pt x="1063" y="55"/>
                    <a:pt x="1063" y="55"/>
                    <a:pt x="1063" y="55"/>
                  </a:cubicBezTo>
                  <a:cubicBezTo>
                    <a:pt x="1060" y="40"/>
                    <a:pt x="1046" y="31"/>
                    <a:pt x="1031" y="31"/>
                  </a:cubicBezTo>
                  <a:cubicBezTo>
                    <a:pt x="1008" y="31"/>
                    <a:pt x="993" y="47"/>
                    <a:pt x="993" y="70"/>
                  </a:cubicBezTo>
                  <a:cubicBezTo>
                    <a:pt x="993" y="95"/>
                    <a:pt x="1008" y="110"/>
                    <a:pt x="1031" y="110"/>
                  </a:cubicBezTo>
                  <a:cubicBezTo>
                    <a:pt x="1046" y="110"/>
                    <a:pt x="1060" y="101"/>
                    <a:pt x="1063" y="86"/>
                  </a:cubicBezTo>
                  <a:moveTo>
                    <a:pt x="977" y="33"/>
                  </a:moveTo>
                  <a:cubicBezTo>
                    <a:pt x="962" y="33"/>
                    <a:pt x="962" y="33"/>
                    <a:pt x="962" y="33"/>
                  </a:cubicBezTo>
                  <a:cubicBezTo>
                    <a:pt x="962" y="109"/>
                    <a:pt x="962" y="109"/>
                    <a:pt x="962" y="109"/>
                  </a:cubicBezTo>
                  <a:cubicBezTo>
                    <a:pt x="977" y="109"/>
                    <a:pt x="977" y="109"/>
                    <a:pt x="977" y="109"/>
                  </a:cubicBezTo>
                  <a:lnTo>
                    <a:pt x="977" y="33"/>
                  </a:lnTo>
                  <a:close/>
                  <a:moveTo>
                    <a:pt x="980" y="10"/>
                  </a:moveTo>
                  <a:cubicBezTo>
                    <a:pt x="980" y="4"/>
                    <a:pt x="975" y="0"/>
                    <a:pt x="970" y="0"/>
                  </a:cubicBezTo>
                  <a:cubicBezTo>
                    <a:pt x="964" y="0"/>
                    <a:pt x="960" y="4"/>
                    <a:pt x="960" y="10"/>
                  </a:cubicBezTo>
                  <a:cubicBezTo>
                    <a:pt x="960" y="16"/>
                    <a:pt x="964" y="20"/>
                    <a:pt x="970" y="20"/>
                  </a:cubicBezTo>
                  <a:cubicBezTo>
                    <a:pt x="975" y="20"/>
                    <a:pt x="980" y="16"/>
                    <a:pt x="980" y="10"/>
                  </a:cubicBezTo>
                  <a:moveTo>
                    <a:pt x="905" y="97"/>
                  </a:moveTo>
                  <a:cubicBezTo>
                    <a:pt x="892" y="97"/>
                    <a:pt x="884" y="87"/>
                    <a:pt x="884" y="70"/>
                  </a:cubicBezTo>
                  <a:cubicBezTo>
                    <a:pt x="884" y="53"/>
                    <a:pt x="892" y="44"/>
                    <a:pt x="904" y="44"/>
                  </a:cubicBezTo>
                  <a:cubicBezTo>
                    <a:pt x="917" y="44"/>
                    <a:pt x="926" y="52"/>
                    <a:pt x="927" y="67"/>
                  </a:cubicBezTo>
                  <a:cubicBezTo>
                    <a:pt x="927" y="74"/>
                    <a:pt x="927" y="74"/>
                    <a:pt x="927" y="74"/>
                  </a:cubicBezTo>
                  <a:cubicBezTo>
                    <a:pt x="926" y="89"/>
                    <a:pt x="917" y="97"/>
                    <a:pt x="905" y="97"/>
                  </a:cubicBezTo>
                  <a:moveTo>
                    <a:pt x="927" y="4"/>
                  </a:moveTo>
                  <a:cubicBezTo>
                    <a:pt x="927" y="42"/>
                    <a:pt x="927" y="42"/>
                    <a:pt x="927" y="42"/>
                  </a:cubicBezTo>
                  <a:cubicBezTo>
                    <a:pt x="926" y="42"/>
                    <a:pt x="926" y="42"/>
                    <a:pt x="926" y="42"/>
                  </a:cubicBezTo>
                  <a:cubicBezTo>
                    <a:pt x="921" y="35"/>
                    <a:pt x="914" y="31"/>
                    <a:pt x="902" y="31"/>
                  </a:cubicBezTo>
                  <a:cubicBezTo>
                    <a:pt x="884" y="31"/>
                    <a:pt x="868" y="46"/>
                    <a:pt x="868" y="70"/>
                  </a:cubicBezTo>
                  <a:cubicBezTo>
                    <a:pt x="868" y="95"/>
                    <a:pt x="884" y="110"/>
                    <a:pt x="902" y="110"/>
                  </a:cubicBezTo>
                  <a:cubicBezTo>
                    <a:pt x="914" y="110"/>
                    <a:pt x="922" y="106"/>
                    <a:pt x="926" y="99"/>
                  </a:cubicBezTo>
                  <a:cubicBezTo>
                    <a:pt x="927" y="99"/>
                    <a:pt x="927" y="99"/>
                    <a:pt x="927" y="99"/>
                  </a:cubicBezTo>
                  <a:cubicBezTo>
                    <a:pt x="927" y="109"/>
                    <a:pt x="927" y="109"/>
                    <a:pt x="927" y="109"/>
                  </a:cubicBezTo>
                  <a:cubicBezTo>
                    <a:pt x="942" y="109"/>
                    <a:pt x="942" y="109"/>
                    <a:pt x="942" y="109"/>
                  </a:cubicBezTo>
                  <a:cubicBezTo>
                    <a:pt x="942" y="2"/>
                    <a:pt x="942" y="2"/>
                    <a:pt x="942" y="2"/>
                  </a:cubicBezTo>
                  <a:lnTo>
                    <a:pt x="927" y="4"/>
                  </a:lnTo>
                  <a:close/>
                  <a:moveTo>
                    <a:pt x="823" y="44"/>
                  </a:moveTo>
                  <a:cubicBezTo>
                    <a:pt x="834" y="44"/>
                    <a:pt x="841" y="51"/>
                    <a:pt x="842" y="62"/>
                  </a:cubicBezTo>
                  <a:cubicBezTo>
                    <a:pt x="804" y="62"/>
                    <a:pt x="804" y="62"/>
                    <a:pt x="804" y="62"/>
                  </a:cubicBezTo>
                  <a:cubicBezTo>
                    <a:pt x="806" y="50"/>
                    <a:pt x="813" y="44"/>
                    <a:pt x="823" y="44"/>
                  </a:cubicBezTo>
                  <a:moveTo>
                    <a:pt x="824" y="31"/>
                  </a:moveTo>
                  <a:cubicBezTo>
                    <a:pt x="802" y="31"/>
                    <a:pt x="788" y="47"/>
                    <a:pt x="788" y="70"/>
                  </a:cubicBezTo>
                  <a:cubicBezTo>
                    <a:pt x="788" y="95"/>
                    <a:pt x="803" y="110"/>
                    <a:pt x="824" y="110"/>
                  </a:cubicBezTo>
                  <a:cubicBezTo>
                    <a:pt x="840" y="110"/>
                    <a:pt x="852" y="101"/>
                    <a:pt x="855" y="90"/>
                  </a:cubicBezTo>
                  <a:cubicBezTo>
                    <a:pt x="843" y="83"/>
                    <a:pt x="843" y="83"/>
                    <a:pt x="843" y="83"/>
                  </a:cubicBezTo>
                  <a:cubicBezTo>
                    <a:pt x="840" y="93"/>
                    <a:pt x="833" y="97"/>
                    <a:pt x="824" y="97"/>
                  </a:cubicBezTo>
                  <a:cubicBezTo>
                    <a:pt x="812" y="97"/>
                    <a:pt x="804" y="88"/>
                    <a:pt x="803" y="72"/>
                  </a:cubicBezTo>
                  <a:cubicBezTo>
                    <a:pt x="857" y="72"/>
                    <a:pt x="857" y="72"/>
                    <a:pt x="857" y="72"/>
                  </a:cubicBezTo>
                  <a:cubicBezTo>
                    <a:pt x="857" y="69"/>
                    <a:pt x="857" y="69"/>
                    <a:pt x="857" y="69"/>
                  </a:cubicBezTo>
                  <a:cubicBezTo>
                    <a:pt x="858" y="48"/>
                    <a:pt x="845" y="31"/>
                    <a:pt x="824" y="31"/>
                  </a:cubicBezTo>
                  <a:moveTo>
                    <a:pt x="756" y="9"/>
                  </a:moveTo>
                  <a:cubicBezTo>
                    <a:pt x="719" y="74"/>
                    <a:pt x="719" y="74"/>
                    <a:pt x="719" y="74"/>
                  </a:cubicBezTo>
                  <a:cubicBezTo>
                    <a:pt x="683" y="9"/>
                    <a:pt x="683" y="9"/>
                    <a:pt x="683" y="9"/>
                  </a:cubicBezTo>
                  <a:cubicBezTo>
                    <a:pt x="668" y="9"/>
                    <a:pt x="668" y="9"/>
                    <a:pt x="668" y="9"/>
                  </a:cubicBezTo>
                  <a:cubicBezTo>
                    <a:pt x="668" y="109"/>
                    <a:pt x="668" y="109"/>
                    <a:pt x="668" y="109"/>
                  </a:cubicBezTo>
                  <a:cubicBezTo>
                    <a:pt x="684" y="109"/>
                    <a:pt x="684" y="109"/>
                    <a:pt x="684" y="109"/>
                  </a:cubicBezTo>
                  <a:cubicBezTo>
                    <a:pt x="684" y="81"/>
                    <a:pt x="684" y="81"/>
                    <a:pt x="684" y="81"/>
                  </a:cubicBezTo>
                  <a:cubicBezTo>
                    <a:pt x="684" y="42"/>
                    <a:pt x="684" y="42"/>
                    <a:pt x="684" y="42"/>
                  </a:cubicBezTo>
                  <a:cubicBezTo>
                    <a:pt x="714" y="94"/>
                    <a:pt x="714" y="94"/>
                    <a:pt x="714" y="94"/>
                  </a:cubicBezTo>
                  <a:cubicBezTo>
                    <a:pt x="724" y="94"/>
                    <a:pt x="724" y="94"/>
                    <a:pt x="724" y="94"/>
                  </a:cubicBezTo>
                  <a:cubicBezTo>
                    <a:pt x="754" y="42"/>
                    <a:pt x="754" y="42"/>
                    <a:pt x="754" y="42"/>
                  </a:cubicBezTo>
                  <a:cubicBezTo>
                    <a:pt x="754" y="81"/>
                    <a:pt x="754" y="81"/>
                    <a:pt x="754" y="81"/>
                  </a:cubicBezTo>
                  <a:cubicBezTo>
                    <a:pt x="754" y="109"/>
                    <a:pt x="754" y="109"/>
                    <a:pt x="754" y="109"/>
                  </a:cubicBezTo>
                  <a:cubicBezTo>
                    <a:pt x="770" y="109"/>
                    <a:pt x="770" y="109"/>
                    <a:pt x="770" y="109"/>
                  </a:cubicBezTo>
                  <a:cubicBezTo>
                    <a:pt x="770" y="9"/>
                    <a:pt x="770" y="9"/>
                    <a:pt x="770" y="9"/>
                  </a:cubicBezTo>
                  <a:lnTo>
                    <a:pt x="756"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20"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spTree>
    <p:extLst>
      <p:ext uri="{BB962C8B-B14F-4D97-AF65-F5344CB8AC3E}">
        <p14:creationId xmlns:p14="http://schemas.microsoft.com/office/powerpoint/2010/main" val="401089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 Nursing &amp; Health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4130938" y="1754189"/>
            <a:ext cx="8061063"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2" name="Freeform 5"/>
          <p:cNvSpPr>
            <a:spLocks noEditPoints="1"/>
          </p:cNvSpPr>
          <p:nvPr userDrawn="1"/>
        </p:nvSpPr>
        <p:spPr bwMode="auto">
          <a:xfrm>
            <a:off x="11175725" y="325466"/>
            <a:ext cx="499809"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nvGrpSpPr>
          <p:cNvPr id="28" name="Group 4"/>
          <p:cNvGrpSpPr>
            <a:grpSpLocks noChangeAspect="1"/>
          </p:cNvGrpSpPr>
          <p:nvPr userDrawn="1"/>
        </p:nvGrpSpPr>
        <p:grpSpPr bwMode="auto">
          <a:xfrm>
            <a:off x="3298674" y="2335989"/>
            <a:ext cx="3149601" cy="741363"/>
            <a:chOff x="1730" y="1661"/>
            <a:chExt cx="1488" cy="467"/>
          </a:xfrm>
        </p:grpSpPr>
        <p:sp>
          <p:nvSpPr>
            <p:cNvPr id="29" name="Freeform 5"/>
            <p:cNvSpPr>
              <a:spLocks noEditPoints="1"/>
            </p:cNvSpPr>
            <p:nvPr userDrawn="1"/>
          </p:nvSpPr>
          <p:spPr bwMode="auto">
            <a:xfrm>
              <a:off x="1735" y="1981"/>
              <a:ext cx="1483" cy="147"/>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30" name="Freeform 6"/>
            <p:cNvSpPr>
              <a:spLocks noEditPoints="1"/>
            </p:cNvSpPr>
            <p:nvPr userDrawn="1"/>
          </p:nvSpPr>
          <p:spPr bwMode="auto">
            <a:xfrm>
              <a:off x="1731" y="1820"/>
              <a:ext cx="1449" cy="120"/>
            </a:xfrm>
            <a:custGeom>
              <a:avLst/>
              <a:gdLst>
                <a:gd name="T0" fmla="*/ 1353 w 1353"/>
                <a:gd name="T1" fmla="*/ 87 h 111"/>
                <a:gd name="T2" fmla="*/ 1344 w 1353"/>
                <a:gd name="T3" fmla="*/ 54 h 111"/>
                <a:gd name="T4" fmla="*/ 1322 w 1353"/>
                <a:gd name="T5" fmla="*/ 76 h 111"/>
                <a:gd name="T6" fmla="*/ 1249 w 1353"/>
                <a:gd name="T7" fmla="*/ 44 h 111"/>
                <a:gd name="T8" fmla="*/ 1250 w 1353"/>
                <a:gd name="T9" fmla="*/ 31 h 111"/>
                <a:gd name="T10" fmla="*/ 1269 w 1353"/>
                <a:gd name="T11" fmla="*/ 84 h 111"/>
                <a:gd name="T12" fmla="*/ 1283 w 1353"/>
                <a:gd name="T13" fmla="*/ 69 h 111"/>
                <a:gd name="T14" fmla="*/ 1169 w 1353"/>
                <a:gd name="T15" fmla="*/ 97 h 111"/>
                <a:gd name="T16" fmla="*/ 1202 w 1353"/>
                <a:gd name="T17" fmla="*/ 55 h 111"/>
                <a:gd name="T18" fmla="*/ 1202 w 1353"/>
                <a:gd name="T19" fmla="*/ 87 h 111"/>
                <a:gd name="T20" fmla="*/ 1064 w 1353"/>
                <a:gd name="T21" fmla="*/ 33 h 111"/>
                <a:gd name="T22" fmla="*/ 1066 w 1353"/>
                <a:gd name="T23" fmla="*/ 69 h 111"/>
                <a:gd name="T24" fmla="*/ 1101 w 1353"/>
                <a:gd name="T25" fmla="*/ 109 h 111"/>
                <a:gd name="T26" fmla="*/ 1000 w 1353"/>
                <a:gd name="T27" fmla="*/ 44 h 111"/>
                <a:gd name="T28" fmla="*/ 1001 w 1353"/>
                <a:gd name="T29" fmla="*/ 31 h 111"/>
                <a:gd name="T30" fmla="*/ 1020 w 1353"/>
                <a:gd name="T31" fmla="*/ 84 h 111"/>
                <a:gd name="T32" fmla="*/ 1034 w 1353"/>
                <a:gd name="T33" fmla="*/ 69 h 111"/>
                <a:gd name="T34" fmla="*/ 934 w 1353"/>
                <a:gd name="T35" fmla="*/ 109 h 111"/>
                <a:gd name="T36" fmla="*/ 941 w 1353"/>
                <a:gd name="T37" fmla="*/ 0 h 111"/>
                <a:gd name="T38" fmla="*/ 918 w 1353"/>
                <a:gd name="T39" fmla="*/ 87 h 111"/>
                <a:gd name="T40" fmla="*/ 885 w 1353"/>
                <a:gd name="T41" fmla="*/ 44 h 111"/>
                <a:gd name="T42" fmla="*/ 848 w 1353"/>
                <a:gd name="T43" fmla="*/ 71 h 111"/>
                <a:gd name="T44" fmla="*/ 836 w 1353"/>
                <a:gd name="T45" fmla="*/ 29 h 111"/>
                <a:gd name="T46" fmla="*/ 821 w 1353"/>
                <a:gd name="T47" fmla="*/ 83 h 111"/>
                <a:gd name="T48" fmla="*/ 802 w 1353"/>
                <a:gd name="T49" fmla="*/ 111 h 111"/>
                <a:gd name="T50" fmla="*/ 801 w 1353"/>
                <a:gd name="T51" fmla="*/ 23 h 111"/>
                <a:gd name="T52" fmla="*/ 667 w 1353"/>
                <a:gd name="T53" fmla="*/ 43 h 111"/>
                <a:gd name="T54" fmla="*/ 667 w 1353"/>
                <a:gd name="T55" fmla="*/ 109 h 111"/>
                <a:gd name="T56" fmla="*/ 702 w 1353"/>
                <a:gd name="T57" fmla="*/ 64 h 111"/>
                <a:gd name="T58" fmla="*/ 690 w 1353"/>
                <a:gd name="T59" fmla="*/ 31 h 111"/>
                <a:gd name="T60" fmla="*/ 634 w 1353"/>
                <a:gd name="T61" fmla="*/ 46 h 111"/>
                <a:gd name="T62" fmla="*/ 599 w 1353"/>
                <a:gd name="T63" fmla="*/ 15 h 111"/>
                <a:gd name="T64" fmla="*/ 598 w 1353"/>
                <a:gd name="T65" fmla="*/ 46 h 111"/>
                <a:gd name="T66" fmla="*/ 637 w 1353"/>
                <a:gd name="T67" fmla="*/ 95 h 111"/>
                <a:gd name="T68" fmla="*/ 560 w 1353"/>
                <a:gd name="T69" fmla="*/ 4 h 111"/>
                <a:gd name="T70" fmla="*/ 490 w 1353"/>
                <a:gd name="T71" fmla="*/ 88 h 111"/>
                <a:gd name="T72" fmla="*/ 503 w 1353"/>
                <a:gd name="T73" fmla="*/ 99 h 111"/>
                <a:gd name="T74" fmla="*/ 478 w 1353"/>
                <a:gd name="T75" fmla="*/ 51 h 111"/>
                <a:gd name="T76" fmla="*/ 503 w 1353"/>
                <a:gd name="T77" fmla="*/ 66 h 111"/>
                <a:gd name="T78" fmla="*/ 526 w 1353"/>
                <a:gd name="T79" fmla="*/ 98 h 111"/>
                <a:gd name="T80" fmla="*/ 538 w 1353"/>
                <a:gd name="T81" fmla="*/ 98 h 111"/>
                <a:gd name="T82" fmla="*/ 430 w 1353"/>
                <a:gd name="T83" fmla="*/ 44 h 111"/>
                <a:gd name="T84" fmla="*/ 462 w 1353"/>
                <a:gd name="T85" fmla="*/ 90 h 111"/>
                <a:gd name="T86" fmla="*/ 464 w 1353"/>
                <a:gd name="T87" fmla="*/ 73 h 111"/>
                <a:gd name="T88" fmla="*/ 360 w 1353"/>
                <a:gd name="T89" fmla="*/ 54 h 111"/>
                <a:gd name="T90" fmla="*/ 296 w 1353"/>
                <a:gd name="T91" fmla="*/ 109 h 111"/>
                <a:gd name="T92" fmla="*/ 360 w 1353"/>
                <a:gd name="T93" fmla="*/ 109 h 111"/>
                <a:gd name="T94" fmla="*/ 203 w 1353"/>
                <a:gd name="T95" fmla="*/ 97 h 111"/>
                <a:gd name="T96" fmla="*/ 226 w 1353"/>
                <a:gd name="T97" fmla="*/ 75 h 111"/>
                <a:gd name="T98" fmla="*/ 224 w 1353"/>
                <a:gd name="T99" fmla="*/ 42 h 111"/>
                <a:gd name="T100" fmla="*/ 225 w 1353"/>
                <a:gd name="T101" fmla="*/ 99 h 111"/>
                <a:gd name="T102" fmla="*/ 241 w 1353"/>
                <a:gd name="T103" fmla="*/ 2 h 111"/>
                <a:gd name="T104" fmla="*/ 100 w 1353"/>
                <a:gd name="T105" fmla="*/ 43 h 111"/>
                <a:gd name="T106" fmla="*/ 101 w 1353"/>
                <a:gd name="T107" fmla="*/ 109 h 111"/>
                <a:gd name="T108" fmla="*/ 136 w 1353"/>
                <a:gd name="T109" fmla="*/ 64 h 111"/>
                <a:gd name="T110" fmla="*/ 124 w 1353"/>
                <a:gd name="T111" fmla="*/ 31 h 111"/>
                <a:gd name="T112" fmla="*/ 48 w 1353"/>
                <a:gd name="T113" fmla="*/ 74 h 111"/>
                <a:gd name="T114" fmla="*/ 63 w 1353"/>
                <a:gd name="T115" fmla="*/ 61 h 111"/>
                <a:gd name="T116" fmla="*/ 33 w 1353"/>
                <a:gd name="T117" fmla="*/ 44 h 111"/>
                <a:gd name="T118" fmla="*/ 25 w 1353"/>
                <a:gd name="T119" fmla="*/ 111 h 111"/>
                <a:gd name="T120" fmla="*/ 72 w 1353"/>
                <a:gd name="T121"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3" h="111">
                  <a:moveTo>
                    <a:pt x="1302" y="86"/>
                  </a:moveTo>
                  <a:cubicBezTo>
                    <a:pt x="1294" y="95"/>
                    <a:pt x="1294" y="95"/>
                    <a:pt x="1294" y="95"/>
                  </a:cubicBezTo>
                  <a:cubicBezTo>
                    <a:pt x="1299" y="103"/>
                    <a:pt x="1308" y="111"/>
                    <a:pt x="1324" y="111"/>
                  </a:cubicBezTo>
                  <a:cubicBezTo>
                    <a:pt x="1341" y="111"/>
                    <a:pt x="1353" y="101"/>
                    <a:pt x="1353" y="87"/>
                  </a:cubicBezTo>
                  <a:cubicBezTo>
                    <a:pt x="1353" y="72"/>
                    <a:pt x="1342" y="67"/>
                    <a:pt x="1328" y="64"/>
                  </a:cubicBezTo>
                  <a:cubicBezTo>
                    <a:pt x="1319" y="61"/>
                    <a:pt x="1311" y="59"/>
                    <a:pt x="1311" y="52"/>
                  </a:cubicBezTo>
                  <a:cubicBezTo>
                    <a:pt x="1311" y="47"/>
                    <a:pt x="1316" y="44"/>
                    <a:pt x="1323" y="44"/>
                  </a:cubicBezTo>
                  <a:cubicBezTo>
                    <a:pt x="1332" y="44"/>
                    <a:pt x="1340" y="49"/>
                    <a:pt x="1344" y="54"/>
                  </a:cubicBezTo>
                  <a:cubicBezTo>
                    <a:pt x="1352" y="44"/>
                    <a:pt x="1352" y="44"/>
                    <a:pt x="1352" y="44"/>
                  </a:cubicBezTo>
                  <a:cubicBezTo>
                    <a:pt x="1346" y="36"/>
                    <a:pt x="1336" y="31"/>
                    <a:pt x="1324" y="31"/>
                  </a:cubicBezTo>
                  <a:cubicBezTo>
                    <a:pt x="1308" y="31"/>
                    <a:pt x="1296" y="40"/>
                    <a:pt x="1296" y="53"/>
                  </a:cubicBezTo>
                  <a:cubicBezTo>
                    <a:pt x="1296" y="67"/>
                    <a:pt x="1308" y="73"/>
                    <a:pt x="1322" y="76"/>
                  </a:cubicBezTo>
                  <a:cubicBezTo>
                    <a:pt x="1333" y="79"/>
                    <a:pt x="1338" y="82"/>
                    <a:pt x="1338" y="88"/>
                  </a:cubicBezTo>
                  <a:cubicBezTo>
                    <a:pt x="1338" y="94"/>
                    <a:pt x="1333" y="98"/>
                    <a:pt x="1324" y="98"/>
                  </a:cubicBezTo>
                  <a:cubicBezTo>
                    <a:pt x="1314" y="98"/>
                    <a:pt x="1306" y="92"/>
                    <a:pt x="1302" y="86"/>
                  </a:cubicBezTo>
                  <a:moveTo>
                    <a:pt x="1249" y="44"/>
                  </a:moveTo>
                  <a:cubicBezTo>
                    <a:pt x="1260" y="44"/>
                    <a:pt x="1266" y="51"/>
                    <a:pt x="1267" y="62"/>
                  </a:cubicBezTo>
                  <a:cubicBezTo>
                    <a:pt x="1229" y="62"/>
                    <a:pt x="1229" y="62"/>
                    <a:pt x="1229" y="62"/>
                  </a:cubicBezTo>
                  <a:cubicBezTo>
                    <a:pt x="1231" y="51"/>
                    <a:pt x="1239" y="44"/>
                    <a:pt x="1249" y="44"/>
                  </a:cubicBezTo>
                  <a:moveTo>
                    <a:pt x="1250" y="31"/>
                  </a:moveTo>
                  <a:cubicBezTo>
                    <a:pt x="1228" y="31"/>
                    <a:pt x="1213" y="48"/>
                    <a:pt x="1213" y="71"/>
                  </a:cubicBezTo>
                  <a:cubicBezTo>
                    <a:pt x="1213" y="95"/>
                    <a:pt x="1229" y="111"/>
                    <a:pt x="1250" y="111"/>
                  </a:cubicBezTo>
                  <a:cubicBezTo>
                    <a:pt x="1265" y="111"/>
                    <a:pt x="1277" y="101"/>
                    <a:pt x="1281" y="90"/>
                  </a:cubicBezTo>
                  <a:cubicBezTo>
                    <a:pt x="1269" y="84"/>
                    <a:pt x="1269" y="84"/>
                    <a:pt x="1269" y="84"/>
                  </a:cubicBezTo>
                  <a:cubicBezTo>
                    <a:pt x="1265" y="93"/>
                    <a:pt x="1258" y="97"/>
                    <a:pt x="1250" y="97"/>
                  </a:cubicBezTo>
                  <a:cubicBezTo>
                    <a:pt x="1238" y="97"/>
                    <a:pt x="1229" y="89"/>
                    <a:pt x="1228" y="73"/>
                  </a:cubicBezTo>
                  <a:cubicBezTo>
                    <a:pt x="1283" y="73"/>
                    <a:pt x="1283" y="73"/>
                    <a:pt x="1283" y="73"/>
                  </a:cubicBezTo>
                  <a:cubicBezTo>
                    <a:pt x="1283" y="69"/>
                    <a:pt x="1283" y="69"/>
                    <a:pt x="1283" y="69"/>
                  </a:cubicBezTo>
                  <a:cubicBezTo>
                    <a:pt x="1283" y="48"/>
                    <a:pt x="1271" y="31"/>
                    <a:pt x="1250" y="31"/>
                  </a:cubicBezTo>
                  <a:moveTo>
                    <a:pt x="1202" y="87"/>
                  </a:moveTo>
                  <a:cubicBezTo>
                    <a:pt x="1188" y="81"/>
                    <a:pt x="1188" y="81"/>
                    <a:pt x="1188" y="81"/>
                  </a:cubicBezTo>
                  <a:cubicBezTo>
                    <a:pt x="1186" y="92"/>
                    <a:pt x="1177" y="97"/>
                    <a:pt x="1169" y="97"/>
                  </a:cubicBezTo>
                  <a:cubicBezTo>
                    <a:pt x="1156" y="97"/>
                    <a:pt x="1147" y="88"/>
                    <a:pt x="1147" y="71"/>
                  </a:cubicBezTo>
                  <a:cubicBezTo>
                    <a:pt x="1147" y="55"/>
                    <a:pt x="1155" y="44"/>
                    <a:pt x="1169" y="44"/>
                  </a:cubicBezTo>
                  <a:cubicBezTo>
                    <a:pt x="1177" y="44"/>
                    <a:pt x="1186" y="50"/>
                    <a:pt x="1188" y="60"/>
                  </a:cubicBezTo>
                  <a:cubicBezTo>
                    <a:pt x="1202" y="55"/>
                    <a:pt x="1202" y="55"/>
                    <a:pt x="1202" y="55"/>
                  </a:cubicBezTo>
                  <a:cubicBezTo>
                    <a:pt x="1199" y="40"/>
                    <a:pt x="1185" y="31"/>
                    <a:pt x="1169" y="31"/>
                  </a:cubicBezTo>
                  <a:cubicBezTo>
                    <a:pt x="1146" y="31"/>
                    <a:pt x="1132" y="47"/>
                    <a:pt x="1132" y="71"/>
                  </a:cubicBezTo>
                  <a:cubicBezTo>
                    <a:pt x="1132" y="95"/>
                    <a:pt x="1147" y="111"/>
                    <a:pt x="1169" y="111"/>
                  </a:cubicBezTo>
                  <a:cubicBezTo>
                    <a:pt x="1185" y="111"/>
                    <a:pt x="1199" y="101"/>
                    <a:pt x="1202" y="87"/>
                  </a:cubicBezTo>
                  <a:moveTo>
                    <a:pt x="1089" y="31"/>
                  </a:moveTo>
                  <a:cubicBezTo>
                    <a:pt x="1079" y="31"/>
                    <a:pt x="1071" y="36"/>
                    <a:pt x="1066" y="43"/>
                  </a:cubicBezTo>
                  <a:cubicBezTo>
                    <a:pt x="1065" y="43"/>
                    <a:pt x="1065" y="43"/>
                    <a:pt x="1065" y="43"/>
                  </a:cubicBezTo>
                  <a:cubicBezTo>
                    <a:pt x="1064" y="33"/>
                    <a:pt x="1064" y="33"/>
                    <a:pt x="1064" y="33"/>
                  </a:cubicBezTo>
                  <a:cubicBezTo>
                    <a:pt x="1050" y="33"/>
                    <a:pt x="1050" y="33"/>
                    <a:pt x="1050" y="33"/>
                  </a:cubicBezTo>
                  <a:cubicBezTo>
                    <a:pt x="1050" y="109"/>
                    <a:pt x="1050" y="109"/>
                    <a:pt x="1050" y="109"/>
                  </a:cubicBezTo>
                  <a:cubicBezTo>
                    <a:pt x="1066" y="109"/>
                    <a:pt x="1066" y="109"/>
                    <a:pt x="1066" y="109"/>
                  </a:cubicBezTo>
                  <a:cubicBezTo>
                    <a:pt x="1066" y="69"/>
                    <a:pt x="1066" y="69"/>
                    <a:pt x="1066" y="69"/>
                  </a:cubicBezTo>
                  <a:cubicBezTo>
                    <a:pt x="1066" y="60"/>
                    <a:pt x="1067" y="55"/>
                    <a:pt x="1070" y="52"/>
                  </a:cubicBezTo>
                  <a:cubicBezTo>
                    <a:pt x="1074" y="47"/>
                    <a:pt x="1080" y="45"/>
                    <a:pt x="1086" y="45"/>
                  </a:cubicBezTo>
                  <a:cubicBezTo>
                    <a:pt x="1096" y="45"/>
                    <a:pt x="1101" y="50"/>
                    <a:pt x="1101" y="64"/>
                  </a:cubicBezTo>
                  <a:cubicBezTo>
                    <a:pt x="1101" y="109"/>
                    <a:pt x="1101" y="109"/>
                    <a:pt x="1101" y="109"/>
                  </a:cubicBezTo>
                  <a:cubicBezTo>
                    <a:pt x="1116" y="109"/>
                    <a:pt x="1116" y="109"/>
                    <a:pt x="1116" y="109"/>
                  </a:cubicBezTo>
                  <a:cubicBezTo>
                    <a:pt x="1116" y="59"/>
                    <a:pt x="1116" y="59"/>
                    <a:pt x="1116" y="59"/>
                  </a:cubicBezTo>
                  <a:cubicBezTo>
                    <a:pt x="1116" y="38"/>
                    <a:pt x="1104" y="31"/>
                    <a:pt x="1089" y="31"/>
                  </a:cubicBezTo>
                  <a:moveTo>
                    <a:pt x="1000" y="44"/>
                  </a:moveTo>
                  <a:cubicBezTo>
                    <a:pt x="1011" y="44"/>
                    <a:pt x="1018" y="51"/>
                    <a:pt x="1019" y="62"/>
                  </a:cubicBezTo>
                  <a:cubicBezTo>
                    <a:pt x="981" y="62"/>
                    <a:pt x="981" y="62"/>
                    <a:pt x="981" y="62"/>
                  </a:cubicBezTo>
                  <a:cubicBezTo>
                    <a:pt x="983" y="51"/>
                    <a:pt x="990" y="44"/>
                    <a:pt x="1000" y="44"/>
                  </a:cubicBezTo>
                  <a:moveTo>
                    <a:pt x="1001" y="31"/>
                  </a:moveTo>
                  <a:cubicBezTo>
                    <a:pt x="979" y="31"/>
                    <a:pt x="965" y="48"/>
                    <a:pt x="965" y="71"/>
                  </a:cubicBezTo>
                  <a:cubicBezTo>
                    <a:pt x="965" y="95"/>
                    <a:pt x="980" y="111"/>
                    <a:pt x="1001" y="111"/>
                  </a:cubicBezTo>
                  <a:cubicBezTo>
                    <a:pt x="1017" y="111"/>
                    <a:pt x="1029" y="101"/>
                    <a:pt x="1032" y="90"/>
                  </a:cubicBezTo>
                  <a:cubicBezTo>
                    <a:pt x="1020" y="84"/>
                    <a:pt x="1020" y="84"/>
                    <a:pt x="1020" y="84"/>
                  </a:cubicBezTo>
                  <a:cubicBezTo>
                    <a:pt x="1017" y="93"/>
                    <a:pt x="1010" y="97"/>
                    <a:pt x="1001" y="97"/>
                  </a:cubicBezTo>
                  <a:cubicBezTo>
                    <a:pt x="990" y="97"/>
                    <a:pt x="981" y="89"/>
                    <a:pt x="980" y="73"/>
                  </a:cubicBezTo>
                  <a:cubicBezTo>
                    <a:pt x="1034" y="73"/>
                    <a:pt x="1034" y="73"/>
                    <a:pt x="1034" y="73"/>
                  </a:cubicBezTo>
                  <a:cubicBezTo>
                    <a:pt x="1034" y="69"/>
                    <a:pt x="1034" y="69"/>
                    <a:pt x="1034" y="69"/>
                  </a:cubicBezTo>
                  <a:cubicBezTo>
                    <a:pt x="1035" y="48"/>
                    <a:pt x="1023" y="31"/>
                    <a:pt x="1001" y="31"/>
                  </a:cubicBezTo>
                  <a:moveTo>
                    <a:pt x="949" y="33"/>
                  </a:moveTo>
                  <a:cubicBezTo>
                    <a:pt x="934" y="33"/>
                    <a:pt x="934" y="33"/>
                    <a:pt x="934" y="33"/>
                  </a:cubicBezTo>
                  <a:cubicBezTo>
                    <a:pt x="934" y="109"/>
                    <a:pt x="934" y="109"/>
                    <a:pt x="934" y="109"/>
                  </a:cubicBezTo>
                  <a:cubicBezTo>
                    <a:pt x="949" y="109"/>
                    <a:pt x="949" y="109"/>
                    <a:pt x="949" y="109"/>
                  </a:cubicBezTo>
                  <a:lnTo>
                    <a:pt x="949" y="33"/>
                  </a:lnTo>
                  <a:close/>
                  <a:moveTo>
                    <a:pt x="951" y="10"/>
                  </a:moveTo>
                  <a:cubicBezTo>
                    <a:pt x="951" y="5"/>
                    <a:pt x="947" y="0"/>
                    <a:pt x="941" y="0"/>
                  </a:cubicBezTo>
                  <a:cubicBezTo>
                    <a:pt x="936" y="0"/>
                    <a:pt x="931" y="5"/>
                    <a:pt x="931" y="10"/>
                  </a:cubicBezTo>
                  <a:cubicBezTo>
                    <a:pt x="931" y="16"/>
                    <a:pt x="936" y="20"/>
                    <a:pt x="941" y="20"/>
                  </a:cubicBezTo>
                  <a:cubicBezTo>
                    <a:pt x="947" y="20"/>
                    <a:pt x="951" y="16"/>
                    <a:pt x="951" y="10"/>
                  </a:cubicBezTo>
                  <a:moveTo>
                    <a:pt x="918" y="87"/>
                  </a:moveTo>
                  <a:cubicBezTo>
                    <a:pt x="904" y="81"/>
                    <a:pt x="904" y="81"/>
                    <a:pt x="904" y="81"/>
                  </a:cubicBezTo>
                  <a:cubicBezTo>
                    <a:pt x="902" y="92"/>
                    <a:pt x="893" y="97"/>
                    <a:pt x="885" y="97"/>
                  </a:cubicBezTo>
                  <a:cubicBezTo>
                    <a:pt x="872" y="97"/>
                    <a:pt x="863" y="88"/>
                    <a:pt x="863" y="71"/>
                  </a:cubicBezTo>
                  <a:cubicBezTo>
                    <a:pt x="863" y="55"/>
                    <a:pt x="871" y="44"/>
                    <a:pt x="885" y="44"/>
                  </a:cubicBezTo>
                  <a:cubicBezTo>
                    <a:pt x="893" y="44"/>
                    <a:pt x="902" y="50"/>
                    <a:pt x="904" y="60"/>
                  </a:cubicBezTo>
                  <a:cubicBezTo>
                    <a:pt x="918" y="55"/>
                    <a:pt x="918" y="55"/>
                    <a:pt x="918" y="55"/>
                  </a:cubicBezTo>
                  <a:cubicBezTo>
                    <a:pt x="915" y="40"/>
                    <a:pt x="901" y="31"/>
                    <a:pt x="885" y="31"/>
                  </a:cubicBezTo>
                  <a:cubicBezTo>
                    <a:pt x="862" y="31"/>
                    <a:pt x="848" y="47"/>
                    <a:pt x="848" y="71"/>
                  </a:cubicBezTo>
                  <a:cubicBezTo>
                    <a:pt x="848" y="95"/>
                    <a:pt x="863" y="111"/>
                    <a:pt x="885" y="111"/>
                  </a:cubicBezTo>
                  <a:cubicBezTo>
                    <a:pt x="901" y="111"/>
                    <a:pt x="915" y="101"/>
                    <a:pt x="918" y="87"/>
                  </a:cubicBezTo>
                  <a:moveTo>
                    <a:pt x="822" y="36"/>
                  </a:moveTo>
                  <a:cubicBezTo>
                    <a:pt x="836" y="29"/>
                    <a:pt x="836" y="29"/>
                    <a:pt x="836" y="29"/>
                  </a:cubicBezTo>
                  <a:cubicBezTo>
                    <a:pt x="831" y="17"/>
                    <a:pt x="819" y="8"/>
                    <a:pt x="802" y="8"/>
                  </a:cubicBezTo>
                  <a:cubicBezTo>
                    <a:pt x="783" y="8"/>
                    <a:pt x="769" y="20"/>
                    <a:pt x="769" y="35"/>
                  </a:cubicBezTo>
                  <a:cubicBezTo>
                    <a:pt x="769" y="50"/>
                    <a:pt x="778" y="58"/>
                    <a:pt x="798" y="65"/>
                  </a:cubicBezTo>
                  <a:cubicBezTo>
                    <a:pt x="814" y="70"/>
                    <a:pt x="821" y="74"/>
                    <a:pt x="821" y="83"/>
                  </a:cubicBezTo>
                  <a:cubicBezTo>
                    <a:pt x="821" y="92"/>
                    <a:pt x="813" y="97"/>
                    <a:pt x="803" y="97"/>
                  </a:cubicBezTo>
                  <a:cubicBezTo>
                    <a:pt x="791" y="97"/>
                    <a:pt x="783" y="91"/>
                    <a:pt x="779" y="80"/>
                  </a:cubicBezTo>
                  <a:cubicBezTo>
                    <a:pt x="765" y="89"/>
                    <a:pt x="765" y="89"/>
                    <a:pt x="765" y="89"/>
                  </a:cubicBezTo>
                  <a:cubicBezTo>
                    <a:pt x="772" y="103"/>
                    <a:pt x="785" y="111"/>
                    <a:pt x="802" y="111"/>
                  </a:cubicBezTo>
                  <a:cubicBezTo>
                    <a:pt x="822" y="111"/>
                    <a:pt x="837" y="99"/>
                    <a:pt x="837" y="81"/>
                  </a:cubicBezTo>
                  <a:cubicBezTo>
                    <a:pt x="837" y="66"/>
                    <a:pt x="826" y="58"/>
                    <a:pt x="806" y="51"/>
                  </a:cubicBezTo>
                  <a:cubicBezTo>
                    <a:pt x="794" y="47"/>
                    <a:pt x="786" y="44"/>
                    <a:pt x="786" y="35"/>
                  </a:cubicBezTo>
                  <a:cubicBezTo>
                    <a:pt x="786" y="28"/>
                    <a:pt x="791" y="23"/>
                    <a:pt x="801" y="23"/>
                  </a:cubicBezTo>
                  <a:cubicBezTo>
                    <a:pt x="811" y="23"/>
                    <a:pt x="819" y="28"/>
                    <a:pt x="822" y="36"/>
                  </a:cubicBezTo>
                  <a:moveTo>
                    <a:pt x="690" y="31"/>
                  </a:moveTo>
                  <a:cubicBezTo>
                    <a:pt x="680" y="31"/>
                    <a:pt x="671" y="36"/>
                    <a:pt x="667" y="43"/>
                  </a:cubicBezTo>
                  <a:cubicBezTo>
                    <a:pt x="667" y="43"/>
                    <a:pt x="667" y="43"/>
                    <a:pt x="667" y="43"/>
                  </a:cubicBezTo>
                  <a:cubicBezTo>
                    <a:pt x="667" y="2"/>
                    <a:pt x="667" y="2"/>
                    <a:pt x="667" y="2"/>
                  </a:cubicBezTo>
                  <a:cubicBezTo>
                    <a:pt x="651" y="4"/>
                    <a:pt x="651" y="4"/>
                    <a:pt x="651" y="4"/>
                  </a:cubicBezTo>
                  <a:cubicBezTo>
                    <a:pt x="651" y="109"/>
                    <a:pt x="651" y="109"/>
                    <a:pt x="651" y="109"/>
                  </a:cubicBezTo>
                  <a:cubicBezTo>
                    <a:pt x="667" y="109"/>
                    <a:pt x="667" y="109"/>
                    <a:pt x="667" y="109"/>
                  </a:cubicBezTo>
                  <a:cubicBezTo>
                    <a:pt x="667" y="69"/>
                    <a:pt x="667" y="69"/>
                    <a:pt x="667" y="69"/>
                  </a:cubicBezTo>
                  <a:cubicBezTo>
                    <a:pt x="667" y="60"/>
                    <a:pt x="668" y="55"/>
                    <a:pt x="671" y="52"/>
                  </a:cubicBezTo>
                  <a:cubicBezTo>
                    <a:pt x="675" y="47"/>
                    <a:pt x="681" y="45"/>
                    <a:pt x="687" y="45"/>
                  </a:cubicBezTo>
                  <a:cubicBezTo>
                    <a:pt x="697" y="45"/>
                    <a:pt x="702" y="50"/>
                    <a:pt x="702" y="64"/>
                  </a:cubicBezTo>
                  <a:cubicBezTo>
                    <a:pt x="702" y="109"/>
                    <a:pt x="702" y="109"/>
                    <a:pt x="702" y="109"/>
                  </a:cubicBezTo>
                  <a:cubicBezTo>
                    <a:pt x="717" y="109"/>
                    <a:pt x="717" y="109"/>
                    <a:pt x="717" y="109"/>
                  </a:cubicBezTo>
                  <a:cubicBezTo>
                    <a:pt x="717" y="59"/>
                    <a:pt x="717" y="59"/>
                    <a:pt x="717" y="59"/>
                  </a:cubicBezTo>
                  <a:cubicBezTo>
                    <a:pt x="717" y="38"/>
                    <a:pt x="705" y="31"/>
                    <a:pt x="690" y="31"/>
                  </a:cubicBezTo>
                  <a:moveTo>
                    <a:pt x="628" y="96"/>
                  </a:moveTo>
                  <a:cubicBezTo>
                    <a:pt x="619" y="96"/>
                    <a:pt x="614" y="91"/>
                    <a:pt x="614" y="81"/>
                  </a:cubicBezTo>
                  <a:cubicBezTo>
                    <a:pt x="614" y="46"/>
                    <a:pt x="614" y="46"/>
                    <a:pt x="614" y="46"/>
                  </a:cubicBezTo>
                  <a:cubicBezTo>
                    <a:pt x="634" y="46"/>
                    <a:pt x="634" y="46"/>
                    <a:pt x="634" y="46"/>
                  </a:cubicBezTo>
                  <a:cubicBezTo>
                    <a:pt x="634" y="33"/>
                    <a:pt x="634" y="33"/>
                    <a:pt x="634" y="33"/>
                  </a:cubicBezTo>
                  <a:cubicBezTo>
                    <a:pt x="614" y="33"/>
                    <a:pt x="614" y="33"/>
                    <a:pt x="614" y="33"/>
                  </a:cubicBezTo>
                  <a:cubicBezTo>
                    <a:pt x="614" y="13"/>
                    <a:pt x="614" y="13"/>
                    <a:pt x="614" y="13"/>
                  </a:cubicBezTo>
                  <a:cubicBezTo>
                    <a:pt x="599" y="15"/>
                    <a:pt x="599" y="15"/>
                    <a:pt x="599" y="15"/>
                  </a:cubicBezTo>
                  <a:cubicBezTo>
                    <a:pt x="599" y="33"/>
                    <a:pt x="599" y="33"/>
                    <a:pt x="599" y="33"/>
                  </a:cubicBezTo>
                  <a:cubicBezTo>
                    <a:pt x="589" y="33"/>
                    <a:pt x="589" y="33"/>
                    <a:pt x="589" y="33"/>
                  </a:cubicBezTo>
                  <a:cubicBezTo>
                    <a:pt x="589" y="46"/>
                    <a:pt x="589" y="46"/>
                    <a:pt x="589" y="46"/>
                  </a:cubicBezTo>
                  <a:cubicBezTo>
                    <a:pt x="598" y="46"/>
                    <a:pt x="598" y="46"/>
                    <a:pt x="598" y="46"/>
                  </a:cubicBezTo>
                  <a:cubicBezTo>
                    <a:pt x="598" y="82"/>
                    <a:pt x="598" y="82"/>
                    <a:pt x="598" y="82"/>
                  </a:cubicBezTo>
                  <a:cubicBezTo>
                    <a:pt x="598" y="104"/>
                    <a:pt x="613" y="110"/>
                    <a:pt x="627" y="110"/>
                  </a:cubicBezTo>
                  <a:cubicBezTo>
                    <a:pt x="631" y="110"/>
                    <a:pt x="635" y="110"/>
                    <a:pt x="637" y="109"/>
                  </a:cubicBezTo>
                  <a:cubicBezTo>
                    <a:pt x="637" y="95"/>
                    <a:pt x="637" y="95"/>
                    <a:pt x="637" y="95"/>
                  </a:cubicBezTo>
                  <a:cubicBezTo>
                    <a:pt x="635" y="96"/>
                    <a:pt x="631" y="96"/>
                    <a:pt x="628" y="96"/>
                  </a:cubicBezTo>
                  <a:moveTo>
                    <a:pt x="576" y="109"/>
                  </a:moveTo>
                  <a:cubicBezTo>
                    <a:pt x="576" y="2"/>
                    <a:pt x="576" y="2"/>
                    <a:pt x="576" y="2"/>
                  </a:cubicBezTo>
                  <a:cubicBezTo>
                    <a:pt x="560" y="4"/>
                    <a:pt x="560" y="4"/>
                    <a:pt x="560" y="4"/>
                  </a:cubicBezTo>
                  <a:cubicBezTo>
                    <a:pt x="560" y="109"/>
                    <a:pt x="560" y="109"/>
                    <a:pt x="560" y="109"/>
                  </a:cubicBezTo>
                  <a:lnTo>
                    <a:pt x="576" y="109"/>
                  </a:lnTo>
                  <a:close/>
                  <a:moveTo>
                    <a:pt x="503" y="99"/>
                  </a:moveTo>
                  <a:cubicBezTo>
                    <a:pt x="495" y="99"/>
                    <a:pt x="490" y="95"/>
                    <a:pt x="490" y="88"/>
                  </a:cubicBezTo>
                  <a:cubicBezTo>
                    <a:pt x="490" y="81"/>
                    <a:pt x="495" y="77"/>
                    <a:pt x="507" y="76"/>
                  </a:cubicBezTo>
                  <a:cubicBezTo>
                    <a:pt x="523" y="74"/>
                    <a:pt x="523" y="74"/>
                    <a:pt x="523" y="74"/>
                  </a:cubicBezTo>
                  <a:cubicBezTo>
                    <a:pt x="523" y="79"/>
                    <a:pt x="523" y="79"/>
                    <a:pt x="523" y="79"/>
                  </a:cubicBezTo>
                  <a:cubicBezTo>
                    <a:pt x="523" y="92"/>
                    <a:pt x="512" y="99"/>
                    <a:pt x="503" y="99"/>
                  </a:cubicBezTo>
                  <a:moveTo>
                    <a:pt x="538" y="98"/>
                  </a:moveTo>
                  <a:cubicBezTo>
                    <a:pt x="538" y="61"/>
                    <a:pt x="538" y="61"/>
                    <a:pt x="538" y="61"/>
                  </a:cubicBezTo>
                  <a:cubicBezTo>
                    <a:pt x="538" y="38"/>
                    <a:pt x="525" y="31"/>
                    <a:pt x="509" y="31"/>
                  </a:cubicBezTo>
                  <a:cubicBezTo>
                    <a:pt x="493" y="31"/>
                    <a:pt x="482" y="39"/>
                    <a:pt x="478" y="51"/>
                  </a:cubicBezTo>
                  <a:cubicBezTo>
                    <a:pt x="491" y="56"/>
                    <a:pt x="491" y="56"/>
                    <a:pt x="491" y="56"/>
                  </a:cubicBezTo>
                  <a:cubicBezTo>
                    <a:pt x="493" y="49"/>
                    <a:pt x="498" y="44"/>
                    <a:pt x="508" y="44"/>
                  </a:cubicBezTo>
                  <a:cubicBezTo>
                    <a:pt x="518" y="44"/>
                    <a:pt x="523" y="50"/>
                    <a:pt x="523" y="63"/>
                  </a:cubicBezTo>
                  <a:cubicBezTo>
                    <a:pt x="503" y="66"/>
                    <a:pt x="503" y="66"/>
                    <a:pt x="503" y="66"/>
                  </a:cubicBezTo>
                  <a:cubicBezTo>
                    <a:pt x="485" y="68"/>
                    <a:pt x="475" y="75"/>
                    <a:pt x="475" y="89"/>
                  </a:cubicBezTo>
                  <a:cubicBezTo>
                    <a:pt x="475" y="103"/>
                    <a:pt x="486" y="111"/>
                    <a:pt x="500" y="111"/>
                  </a:cubicBezTo>
                  <a:cubicBezTo>
                    <a:pt x="512" y="111"/>
                    <a:pt x="521" y="105"/>
                    <a:pt x="525" y="98"/>
                  </a:cubicBezTo>
                  <a:cubicBezTo>
                    <a:pt x="526" y="98"/>
                    <a:pt x="526" y="98"/>
                    <a:pt x="526" y="98"/>
                  </a:cubicBezTo>
                  <a:cubicBezTo>
                    <a:pt x="526" y="109"/>
                    <a:pt x="526" y="109"/>
                    <a:pt x="526" y="109"/>
                  </a:cubicBezTo>
                  <a:cubicBezTo>
                    <a:pt x="547" y="109"/>
                    <a:pt x="547" y="109"/>
                    <a:pt x="547" y="109"/>
                  </a:cubicBezTo>
                  <a:cubicBezTo>
                    <a:pt x="547" y="98"/>
                    <a:pt x="547" y="98"/>
                    <a:pt x="547" y="98"/>
                  </a:cubicBezTo>
                  <a:lnTo>
                    <a:pt x="538" y="98"/>
                  </a:lnTo>
                  <a:close/>
                  <a:moveTo>
                    <a:pt x="430" y="44"/>
                  </a:moveTo>
                  <a:cubicBezTo>
                    <a:pt x="441" y="44"/>
                    <a:pt x="447" y="51"/>
                    <a:pt x="448" y="62"/>
                  </a:cubicBezTo>
                  <a:cubicBezTo>
                    <a:pt x="410" y="62"/>
                    <a:pt x="410" y="62"/>
                    <a:pt x="410" y="62"/>
                  </a:cubicBezTo>
                  <a:cubicBezTo>
                    <a:pt x="412" y="51"/>
                    <a:pt x="420" y="44"/>
                    <a:pt x="430" y="44"/>
                  </a:cubicBezTo>
                  <a:moveTo>
                    <a:pt x="431" y="31"/>
                  </a:moveTo>
                  <a:cubicBezTo>
                    <a:pt x="409" y="31"/>
                    <a:pt x="394" y="48"/>
                    <a:pt x="394" y="71"/>
                  </a:cubicBezTo>
                  <a:cubicBezTo>
                    <a:pt x="394" y="95"/>
                    <a:pt x="410" y="111"/>
                    <a:pt x="431" y="111"/>
                  </a:cubicBezTo>
                  <a:cubicBezTo>
                    <a:pt x="446" y="111"/>
                    <a:pt x="458" y="101"/>
                    <a:pt x="462" y="90"/>
                  </a:cubicBezTo>
                  <a:cubicBezTo>
                    <a:pt x="450" y="84"/>
                    <a:pt x="450" y="84"/>
                    <a:pt x="450" y="84"/>
                  </a:cubicBezTo>
                  <a:cubicBezTo>
                    <a:pt x="446" y="93"/>
                    <a:pt x="439" y="97"/>
                    <a:pt x="431" y="97"/>
                  </a:cubicBezTo>
                  <a:cubicBezTo>
                    <a:pt x="419" y="97"/>
                    <a:pt x="410" y="89"/>
                    <a:pt x="409" y="73"/>
                  </a:cubicBezTo>
                  <a:cubicBezTo>
                    <a:pt x="464" y="73"/>
                    <a:pt x="464" y="73"/>
                    <a:pt x="464" y="73"/>
                  </a:cubicBezTo>
                  <a:cubicBezTo>
                    <a:pt x="464" y="69"/>
                    <a:pt x="464" y="69"/>
                    <a:pt x="464" y="69"/>
                  </a:cubicBezTo>
                  <a:cubicBezTo>
                    <a:pt x="464" y="48"/>
                    <a:pt x="452" y="31"/>
                    <a:pt x="431" y="31"/>
                  </a:cubicBezTo>
                  <a:moveTo>
                    <a:pt x="360" y="10"/>
                  </a:moveTo>
                  <a:cubicBezTo>
                    <a:pt x="360" y="54"/>
                    <a:pt x="360" y="54"/>
                    <a:pt x="360" y="54"/>
                  </a:cubicBezTo>
                  <a:cubicBezTo>
                    <a:pt x="313" y="54"/>
                    <a:pt x="313" y="54"/>
                    <a:pt x="313" y="54"/>
                  </a:cubicBezTo>
                  <a:cubicBezTo>
                    <a:pt x="313" y="10"/>
                    <a:pt x="313" y="10"/>
                    <a:pt x="313" y="10"/>
                  </a:cubicBezTo>
                  <a:cubicBezTo>
                    <a:pt x="296" y="10"/>
                    <a:pt x="296" y="10"/>
                    <a:pt x="296" y="10"/>
                  </a:cubicBezTo>
                  <a:cubicBezTo>
                    <a:pt x="296" y="109"/>
                    <a:pt x="296" y="109"/>
                    <a:pt x="296" y="109"/>
                  </a:cubicBezTo>
                  <a:cubicBezTo>
                    <a:pt x="313" y="109"/>
                    <a:pt x="313" y="109"/>
                    <a:pt x="313" y="109"/>
                  </a:cubicBezTo>
                  <a:cubicBezTo>
                    <a:pt x="313" y="68"/>
                    <a:pt x="313" y="68"/>
                    <a:pt x="313" y="68"/>
                  </a:cubicBezTo>
                  <a:cubicBezTo>
                    <a:pt x="360" y="68"/>
                    <a:pt x="360" y="68"/>
                    <a:pt x="360" y="68"/>
                  </a:cubicBezTo>
                  <a:cubicBezTo>
                    <a:pt x="360" y="109"/>
                    <a:pt x="360" y="109"/>
                    <a:pt x="360" y="109"/>
                  </a:cubicBezTo>
                  <a:cubicBezTo>
                    <a:pt x="377" y="109"/>
                    <a:pt x="377" y="109"/>
                    <a:pt x="377" y="109"/>
                  </a:cubicBezTo>
                  <a:cubicBezTo>
                    <a:pt x="377" y="10"/>
                    <a:pt x="377" y="10"/>
                    <a:pt x="377" y="10"/>
                  </a:cubicBezTo>
                  <a:lnTo>
                    <a:pt x="360" y="10"/>
                  </a:lnTo>
                  <a:close/>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31" name="Freeform 7"/>
            <p:cNvSpPr>
              <a:spLocks noEditPoints="1"/>
            </p:cNvSpPr>
            <p:nvPr userDrawn="1"/>
          </p:nvSpPr>
          <p:spPr bwMode="auto">
            <a:xfrm>
              <a:off x="1730" y="1661"/>
              <a:ext cx="1255" cy="148"/>
            </a:xfrm>
            <a:custGeom>
              <a:avLst/>
              <a:gdLst>
                <a:gd name="T0" fmla="*/ 1157 w 1172"/>
                <a:gd name="T1" fmla="*/ 70 h 138"/>
                <a:gd name="T2" fmla="*/ 1155 w 1172"/>
                <a:gd name="T3" fmla="*/ 42 h 138"/>
                <a:gd name="T4" fmla="*/ 1156 w 1172"/>
                <a:gd name="T5" fmla="*/ 99 h 138"/>
                <a:gd name="T6" fmla="*/ 1100 w 1172"/>
                <a:gd name="T7" fmla="*/ 123 h 138"/>
                <a:gd name="T8" fmla="*/ 1158 w 1172"/>
                <a:gd name="T9" fmla="*/ 33 h 138"/>
                <a:gd name="T10" fmla="*/ 1031 w 1172"/>
                <a:gd name="T11" fmla="*/ 33 h 138"/>
                <a:gd name="T12" fmla="*/ 1032 w 1172"/>
                <a:gd name="T13" fmla="*/ 68 h 138"/>
                <a:gd name="T14" fmla="*/ 1067 w 1172"/>
                <a:gd name="T15" fmla="*/ 109 h 138"/>
                <a:gd name="T16" fmla="*/ 996 w 1172"/>
                <a:gd name="T17" fmla="*/ 33 h 138"/>
                <a:gd name="T18" fmla="*/ 996 w 1172"/>
                <a:gd name="T19" fmla="*/ 33 h 138"/>
                <a:gd name="T20" fmla="*/ 988 w 1172"/>
                <a:gd name="T21" fmla="*/ 20 h 138"/>
                <a:gd name="T22" fmla="*/ 935 w 1172"/>
                <a:gd name="T23" fmla="*/ 110 h 138"/>
                <a:gd name="T24" fmla="*/ 935 w 1172"/>
                <a:gd name="T25" fmla="*/ 43 h 138"/>
                <a:gd name="T26" fmla="*/ 908 w 1172"/>
                <a:gd name="T27" fmla="*/ 53 h 138"/>
                <a:gd name="T28" fmla="*/ 913 w 1172"/>
                <a:gd name="T29" fmla="*/ 85 h 138"/>
                <a:gd name="T30" fmla="*/ 873 w 1172"/>
                <a:gd name="T31" fmla="*/ 33 h 138"/>
                <a:gd name="T32" fmla="*/ 874 w 1172"/>
                <a:gd name="T33" fmla="*/ 66 h 138"/>
                <a:gd name="T34" fmla="*/ 894 w 1172"/>
                <a:gd name="T35" fmla="*/ 31 h 138"/>
                <a:gd name="T36" fmla="*/ 802 w 1172"/>
                <a:gd name="T37" fmla="*/ 97 h 138"/>
                <a:gd name="T38" fmla="*/ 772 w 1172"/>
                <a:gd name="T39" fmla="*/ 83 h 138"/>
                <a:gd name="T40" fmla="*/ 824 w 1172"/>
                <a:gd name="T41" fmla="*/ 109 h 138"/>
                <a:gd name="T42" fmla="*/ 733 w 1172"/>
                <a:gd name="T43" fmla="*/ 9 h 138"/>
                <a:gd name="T44" fmla="*/ 668 w 1172"/>
                <a:gd name="T45" fmla="*/ 9 h 138"/>
                <a:gd name="T46" fmla="*/ 684 w 1172"/>
                <a:gd name="T47" fmla="*/ 36 h 138"/>
                <a:gd name="T48" fmla="*/ 733 w 1172"/>
                <a:gd name="T49" fmla="*/ 9 h 138"/>
                <a:gd name="T50" fmla="*/ 612 w 1172"/>
                <a:gd name="T51" fmla="*/ 1 h 138"/>
                <a:gd name="T52" fmla="*/ 572 w 1172"/>
                <a:gd name="T53" fmla="*/ 45 h 138"/>
                <a:gd name="T54" fmla="*/ 599 w 1172"/>
                <a:gd name="T55" fmla="*/ 45 h 138"/>
                <a:gd name="T56" fmla="*/ 599 w 1172"/>
                <a:gd name="T57" fmla="*/ 31 h 138"/>
                <a:gd name="T58" fmla="*/ 505 w 1172"/>
                <a:gd name="T59" fmla="*/ 70 h 138"/>
                <a:gd name="T60" fmla="*/ 526 w 1172"/>
                <a:gd name="T61" fmla="*/ 31 h 138"/>
                <a:gd name="T62" fmla="*/ 440 w 1172"/>
                <a:gd name="T63" fmla="*/ 109 h 138"/>
                <a:gd name="T64" fmla="*/ 440 w 1172"/>
                <a:gd name="T65" fmla="*/ 109 h 138"/>
                <a:gd name="T66" fmla="*/ 372 w 1172"/>
                <a:gd name="T67" fmla="*/ 44 h 138"/>
                <a:gd name="T68" fmla="*/ 336 w 1172"/>
                <a:gd name="T69" fmla="*/ 70 h 138"/>
                <a:gd name="T70" fmla="*/ 287 w 1172"/>
                <a:gd name="T71" fmla="*/ 97 h 138"/>
                <a:gd name="T72" fmla="*/ 324 w 1172"/>
                <a:gd name="T73" fmla="*/ 70 h 138"/>
                <a:gd name="T74" fmla="*/ 324 w 1172"/>
                <a:gd name="T75" fmla="*/ 70 h 138"/>
                <a:gd name="T76" fmla="*/ 184 w 1172"/>
                <a:gd name="T77" fmla="*/ 2 h 138"/>
                <a:gd name="T78" fmla="*/ 184 w 1172"/>
                <a:gd name="T79" fmla="*/ 68 h 138"/>
                <a:gd name="T80" fmla="*/ 219 w 1172"/>
                <a:gd name="T81" fmla="*/ 109 h 138"/>
                <a:gd name="T82" fmla="*/ 153 w 1172"/>
                <a:gd name="T83" fmla="*/ 86 h 138"/>
                <a:gd name="T84" fmla="*/ 120 w 1172"/>
                <a:gd name="T85" fmla="*/ 44 h 138"/>
                <a:gd name="T86" fmla="*/ 83 w 1172"/>
                <a:gd name="T87" fmla="*/ 70 h 138"/>
                <a:gd name="T88" fmla="*/ 70 w 1172"/>
                <a:gd name="T89" fmla="*/ 28 h 138"/>
                <a:gd name="T90" fmla="*/ 56 w 1172"/>
                <a:gd name="T91" fmla="*/ 82 h 138"/>
                <a:gd name="T92" fmla="*/ 37 w 1172"/>
                <a:gd name="T93" fmla="*/ 111 h 138"/>
                <a:gd name="T94" fmla="*/ 36 w 1172"/>
                <a:gd name="T95" fmla="*/ 2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2" h="138">
                  <a:moveTo>
                    <a:pt x="1134" y="96"/>
                  </a:moveTo>
                  <a:cubicBezTo>
                    <a:pt x="1121" y="96"/>
                    <a:pt x="1113" y="87"/>
                    <a:pt x="1113" y="70"/>
                  </a:cubicBezTo>
                  <a:cubicBezTo>
                    <a:pt x="1113" y="53"/>
                    <a:pt x="1121" y="44"/>
                    <a:pt x="1134" y="44"/>
                  </a:cubicBezTo>
                  <a:cubicBezTo>
                    <a:pt x="1148" y="44"/>
                    <a:pt x="1157" y="53"/>
                    <a:pt x="1157" y="70"/>
                  </a:cubicBezTo>
                  <a:cubicBezTo>
                    <a:pt x="1157" y="88"/>
                    <a:pt x="1148" y="96"/>
                    <a:pt x="1134" y="96"/>
                  </a:cubicBezTo>
                  <a:moveTo>
                    <a:pt x="1158" y="33"/>
                  </a:moveTo>
                  <a:cubicBezTo>
                    <a:pt x="1157" y="42"/>
                    <a:pt x="1157" y="42"/>
                    <a:pt x="1157" y="42"/>
                  </a:cubicBezTo>
                  <a:cubicBezTo>
                    <a:pt x="1155" y="42"/>
                    <a:pt x="1155" y="42"/>
                    <a:pt x="1155" y="42"/>
                  </a:cubicBezTo>
                  <a:cubicBezTo>
                    <a:pt x="1151" y="35"/>
                    <a:pt x="1144" y="31"/>
                    <a:pt x="1132" y="31"/>
                  </a:cubicBezTo>
                  <a:cubicBezTo>
                    <a:pt x="1113" y="31"/>
                    <a:pt x="1098" y="46"/>
                    <a:pt x="1098" y="70"/>
                  </a:cubicBezTo>
                  <a:cubicBezTo>
                    <a:pt x="1098" y="95"/>
                    <a:pt x="1113" y="110"/>
                    <a:pt x="1132" y="110"/>
                  </a:cubicBezTo>
                  <a:cubicBezTo>
                    <a:pt x="1144" y="110"/>
                    <a:pt x="1151" y="105"/>
                    <a:pt x="1156" y="99"/>
                  </a:cubicBezTo>
                  <a:cubicBezTo>
                    <a:pt x="1157" y="99"/>
                    <a:pt x="1157" y="99"/>
                    <a:pt x="1157" y="99"/>
                  </a:cubicBezTo>
                  <a:cubicBezTo>
                    <a:pt x="1157" y="116"/>
                    <a:pt x="1148" y="124"/>
                    <a:pt x="1132" y="124"/>
                  </a:cubicBezTo>
                  <a:cubicBezTo>
                    <a:pt x="1121" y="124"/>
                    <a:pt x="1113" y="119"/>
                    <a:pt x="1109" y="113"/>
                  </a:cubicBezTo>
                  <a:cubicBezTo>
                    <a:pt x="1100" y="123"/>
                    <a:pt x="1100" y="123"/>
                    <a:pt x="1100" y="123"/>
                  </a:cubicBezTo>
                  <a:cubicBezTo>
                    <a:pt x="1106" y="132"/>
                    <a:pt x="1118" y="138"/>
                    <a:pt x="1133" y="138"/>
                  </a:cubicBezTo>
                  <a:cubicBezTo>
                    <a:pt x="1157" y="138"/>
                    <a:pt x="1172" y="124"/>
                    <a:pt x="1172" y="97"/>
                  </a:cubicBezTo>
                  <a:cubicBezTo>
                    <a:pt x="1172" y="33"/>
                    <a:pt x="1172" y="33"/>
                    <a:pt x="1172" y="33"/>
                  </a:cubicBezTo>
                  <a:lnTo>
                    <a:pt x="1158" y="33"/>
                  </a:lnTo>
                  <a:close/>
                  <a:moveTo>
                    <a:pt x="1055" y="31"/>
                  </a:moveTo>
                  <a:cubicBezTo>
                    <a:pt x="1045" y="31"/>
                    <a:pt x="1037" y="36"/>
                    <a:pt x="1033" y="43"/>
                  </a:cubicBezTo>
                  <a:cubicBezTo>
                    <a:pt x="1031" y="43"/>
                    <a:pt x="1031" y="43"/>
                    <a:pt x="1031" y="43"/>
                  </a:cubicBezTo>
                  <a:cubicBezTo>
                    <a:pt x="1031" y="33"/>
                    <a:pt x="1031" y="33"/>
                    <a:pt x="1031" y="33"/>
                  </a:cubicBezTo>
                  <a:cubicBezTo>
                    <a:pt x="1017" y="33"/>
                    <a:pt x="1017" y="33"/>
                    <a:pt x="1017" y="33"/>
                  </a:cubicBezTo>
                  <a:cubicBezTo>
                    <a:pt x="1017" y="109"/>
                    <a:pt x="1017" y="109"/>
                    <a:pt x="1017" y="109"/>
                  </a:cubicBezTo>
                  <a:cubicBezTo>
                    <a:pt x="1032" y="109"/>
                    <a:pt x="1032" y="109"/>
                    <a:pt x="1032" y="109"/>
                  </a:cubicBezTo>
                  <a:cubicBezTo>
                    <a:pt x="1032" y="68"/>
                    <a:pt x="1032" y="68"/>
                    <a:pt x="1032" y="68"/>
                  </a:cubicBezTo>
                  <a:cubicBezTo>
                    <a:pt x="1032" y="60"/>
                    <a:pt x="1034" y="55"/>
                    <a:pt x="1037" y="51"/>
                  </a:cubicBezTo>
                  <a:cubicBezTo>
                    <a:pt x="1040" y="47"/>
                    <a:pt x="1046" y="44"/>
                    <a:pt x="1052" y="44"/>
                  </a:cubicBezTo>
                  <a:cubicBezTo>
                    <a:pt x="1062" y="44"/>
                    <a:pt x="1067" y="50"/>
                    <a:pt x="1067" y="63"/>
                  </a:cubicBezTo>
                  <a:cubicBezTo>
                    <a:pt x="1067" y="109"/>
                    <a:pt x="1067" y="109"/>
                    <a:pt x="1067" y="109"/>
                  </a:cubicBezTo>
                  <a:cubicBezTo>
                    <a:pt x="1082" y="109"/>
                    <a:pt x="1082" y="109"/>
                    <a:pt x="1082" y="109"/>
                  </a:cubicBezTo>
                  <a:cubicBezTo>
                    <a:pt x="1082" y="58"/>
                    <a:pt x="1082" y="58"/>
                    <a:pt x="1082" y="58"/>
                  </a:cubicBezTo>
                  <a:cubicBezTo>
                    <a:pt x="1082" y="38"/>
                    <a:pt x="1070" y="31"/>
                    <a:pt x="1055" y="31"/>
                  </a:cubicBezTo>
                  <a:moveTo>
                    <a:pt x="996" y="33"/>
                  </a:moveTo>
                  <a:cubicBezTo>
                    <a:pt x="981" y="33"/>
                    <a:pt x="981" y="33"/>
                    <a:pt x="981" y="33"/>
                  </a:cubicBezTo>
                  <a:cubicBezTo>
                    <a:pt x="981" y="109"/>
                    <a:pt x="981" y="109"/>
                    <a:pt x="981" y="109"/>
                  </a:cubicBezTo>
                  <a:cubicBezTo>
                    <a:pt x="996" y="109"/>
                    <a:pt x="996" y="109"/>
                    <a:pt x="996" y="109"/>
                  </a:cubicBezTo>
                  <a:lnTo>
                    <a:pt x="996" y="33"/>
                  </a:lnTo>
                  <a:close/>
                  <a:moveTo>
                    <a:pt x="998" y="10"/>
                  </a:moveTo>
                  <a:cubicBezTo>
                    <a:pt x="998" y="4"/>
                    <a:pt x="994" y="0"/>
                    <a:pt x="988" y="0"/>
                  </a:cubicBezTo>
                  <a:cubicBezTo>
                    <a:pt x="983" y="0"/>
                    <a:pt x="978" y="4"/>
                    <a:pt x="978" y="10"/>
                  </a:cubicBezTo>
                  <a:cubicBezTo>
                    <a:pt x="978" y="16"/>
                    <a:pt x="983" y="20"/>
                    <a:pt x="988" y="20"/>
                  </a:cubicBezTo>
                  <a:cubicBezTo>
                    <a:pt x="994" y="20"/>
                    <a:pt x="998" y="16"/>
                    <a:pt x="998" y="10"/>
                  </a:cubicBezTo>
                  <a:moveTo>
                    <a:pt x="913" y="85"/>
                  </a:moveTo>
                  <a:cubicBezTo>
                    <a:pt x="905" y="95"/>
                    <a:pt x="905" y="95"/>
                    <a:pt x="905" y="95"/>
                  </a:cubicBezTo>
                  <a:cubicBezTo>
                    <a:pt x="910" y="103"/>
                    <a:pt x="920" y="110"/>
                    <a:pt x="935" y="110"/>
                  </a:cubicBezTo>
                  <a:cubicBezTo>
                    <a:pt x="952" y="110"/>
                    <a:pt x="964" y="101"/>
                    <a:pt x="964" y="86"/>
                  </a:cubicBezTo>
                  <a:cubicBezTo>
                    <a:pt x="964" y="72"/>
                    <a:pt x="953" y="67"/>
                    <a:pt x="939" y="63"/>
                  </a:cubicBezTo>
                  <a:cubicBezTo>
                    <a:pt x="930" y="61"/>
                    <a:pt x="922" y="58"/>
                    <a:pt x="922" y="52"/>
                  </a:cubicBezTo>
                  <a:cubicBezTo>
                    <a:pt x="922" y="47"/>
                    <a:pt x="927" y="43"/>
                    <a:pt x="935" y="43"/>
                  </a:cubicBezTo>
                  <a:cubicBezTo>
                    <a:pt x="943" y="43"/>
                    <a:pt x="951" y="48"/>
                    <a:pt x="955" y="54"/>
                  </a:cubicBezTo>
                  <a:cubicBezTo>
                    <a:pt x="963" y="43"/>
                    <a:pt x="963" y="43"/>
                    <a:pt x="963" y="43"/>
                  </a:cubicBezTo>
                  <a:cubicBezTo>
                    <a:pt x="957" y="36"/>
                    <a:pt x="947" y="31"/>
                    <a:pt x="935" y="31"/>
                  </a:cubicBezTo>
                  <a:cubicBezTo>
                    <a:pt x="919" y="31"/>
                    <a:pt x="908" y="39"/>
                    <a:pt x="908" y="53"/>
                  </a:cubicBezTo>
                  <a:cubicBezTo>
                    <a:pt x="908" y="67"/>
                    <a:pt x="919" y="72"/>
                    <a:pt x="933" y="76"/>
                  </a:cubicBezTo>
                  <a:cubicBezTo>
                    <a:pt x="944" y="78"/>
                    <a:pt x="949" y="82"/>
                    <a:pt x="949" y="88"/>
                  </a:cubicBezTo>
                  <a:cubicBezTo>
                    <a:pt x="949" y="94"/>
                    <a:pt x="944" y="98"/>
                    <a:pt x="935" y="98"/>
                  </a:cubicBezTo>
                  <a:cubicBezTo>
                    <a:pt x="925" y="98"/>
                    <a:pt x="917" y="92"/>
                    <a:pt x="913" y="85"/>
                  </a:cubicBezTo>
                  <a:moveTo>
                    <a:pt x="894" y="31"/>
                  </a:moveTo>
                  <a:cubicBezTo>
                    <a:pt x="886" y="31"/>
                    <a:pt x="878" y="36"/>
                    <a:pt x="874" y="44"/>
                  </a:cubicBezTo>
                  <a:cubicBezTo>
                    <a:pt x="873" y="44"/>
                    <a:pt x="873" y="44"/>
                    <a:pt x="873" y="44"/>
                  </a:cubicBezTo>
                  <a:cubicBezTo>
                    <a:pt x="873" y="33"/>
                    <a:pt x="873" y="33"/>
                    <a:pt x="873" y="33"/>
                  </a:cubicBezTo>
                  <a:cubicBezTo>
                    <a:pt x="858" y="33"/>
                    <a:pt x="858" y="33"/>
                    <a:pt x="858" y="33"/>
                  </a:cubicBezTo>
                  <a:cubicBezTo>
                    <a:pt x="858" y="109"/>
                    <a:pt x="858" y="109"/>
                    <a:pt x="858" y="109"/>
                  </a:cubicBezTo>
                  <a:cubicBezTo>
                    <a:pt x="874" y="109"/>
                    <a:pt x="874" y="109"/>
                    <a:pt x="874" y="109"/>
                  </a:cubicBezTo>
                  <a:cubicBezTo>
                    <a:pt x="874" y="66"/>
                    <a:pt x="874" y="66"/>
                    <a:pt x="874" y="66"/>
                  </a:cubicBezTo>
                  <a:cubicBezTo>
                    <a:pt x="874" y="53"/>
                    <a:pt x="882" y="45"/>
                    <a:pt x="893" y="45"/>
                  </a:cubicBezTo>
                  <a:cubicBezTo>
                    <a:pt x="895" y="45"/>
                    <a:pt x="897" y="46"/>
                    <a:pt x="898" y="46"/>
                  </a:cubicBezTo>
                  <a:cubicBezTo>
                    <a:pt x="899" y="31"/>
                    <a:pt x="899" y="31"/>
                    <a:pt x="899" y="31"/>
                  </a:cubicBezTo>
                  <a:cubicBezTo>
                    <a:pt x="898" y="31"/>
                    <a:pt x="897" y="31"/>
                    <a:pt x="894" y="31"/>
                  </a:cubicBezTo>
                  <a:moveTo>
                    <a:pt x="823" y="33"/>
                  </a:moveTo>
                  <a:cubicBezTo>
                    <a:pt x="823" y="73"/>
                    <a:pt x="823" y="73"/>
                    <a:pt x="823" y="73"/>
                  </a:cubicBezTo>
                  <a:cubicBezTo>
                    <a:pt x="823" y="82"/>
                    <a:pt x="821" y="87"/>
                    <a:pt x="818" y="90"/>
                  </a:cubicBezTo>
                  <a:cubicBezTo>
                    <a:pt x="814" y="95"/>
                    <a:pt x="808" y="97"/>
                    <a:pt x="802" y="97"/>
                  </a:cubicBezTo>
                  <a:cubicBezTo>
                    <a:pt x="792" y="97"/>
                    <a:pt x="787" y="92"/>
                    <a:pt x="787" y="78"/>
                  </a:cubicBezTo>
                  <a:cubicBezTo>
                    <a:pt x="787" y="33"/>
                    <a:pt x="787" y="33"/>
                    <a:pt x="787" y="33"/>
                  </a:cubicBezTo>
                  <a:cubicBezTo>
                    <a:pt x="772" y="33"/>
                    <a:pt x="772" y="33"/>
                    <a:pt x="772" y="33"/>
                  </a:cubicBezTo>
                  <a:cubicBezTo>
                    <a:pt x="772" y="83"/>
                    <a:pt x="772" y="83"/>
                    <a:pt x="772" y="83"/>
                  </a:cubicBezTo>
                  <a:cubicBezTo>
                    <a:pt x="772" y="104"/>
                    <a:pt x="785" y="111"/>
                    <a:pt x="799" y="111"/>
                  </a:cubicBezTo>
                  <a:cubicBezTo>
                    <a:pt x="809" y="111"/>
                    <a:pt x="818" y="106"/>
                    <a:pt x="822" y="99"/>
                  </a:cubicBezTo>
                  <a:cubicBezTo>
                    <a:pt x="823" y="99"/>
                    <a:pt x="823" y="99"/>
                    <a:pt x="823" y="99"/>
                  </a:cubicBezTo>
                  <a:cubicBezTo>
                    <a:pt x="824" y="109"/>
                    <a:pt x="824" y="109"/>
                    <a:pt x="824" y="109"/>
                  </a:cubicBezTo>
                  <a:cubicBezTo>
                    <a:pt x="838" y="109"/>
                    <a:pt x="838" y="109"/>
                    <a:pt x="838" y="109"/>
                  </a:cubicBezTo>
                  <a:cubicBezTo>
                    <a:pt x="838" y="33"/>
                    <a:pt x="838" y="33"/>
                    <a:pt x="838" y="33"/>
                  </a:cubicBezTo>
                  <a:lnTo>
                    <a:pt x="823" y="33"/>
                  </a:lnTo>
                  <a:close/>
                  <a:moveTo>
                    <a:pt x="733" y="9"/>
                  </a:moveTo>
                  <a:cubicBezTo>
                    <a:pt x="733" y="59"/>
                    <a:pt x="733" y="59"/>
                    <a:pt x="733" y="59"/>
                  </a:cubicBezTo>
                  <a:cubicBezTo>
                    <a:pt x="734" y="81"/>
                    <a:pt x="734" y="81"/>
                    <a:pt x="734" y="81"/>
                  </a:cubicBezTo>
                  <a:cubicBezTo>
                    <a:pt x="684" y="9"/>
                    <a:pt x="684" y="9"/>
                    <a:pt x="684" y="9"/>
                  </a:cubicBezTo>
                  <a:cubicBezTo>
                    <a:pt x="668" y="9"/>
                    <a:pt x="668" y="9"/>
                    <a:pt x="668" y="9"/>
                  </a:cubicBezTo>
                  <a:cubicBezTo>
                    <a:pt x="668" y="109"/>
                    <a:pt x="668" y="109"/>
                    <a:pt x="668" y="109"/>
                  </a:cubicBezTo>
                  <a:cubicBezTo>
                    <a:pt x="684" y="109"/>
                    <a:pt x="684" y="109"/>
                    <a:pt x="684" y="109"/>
                  </a:cubicBezTo>
                  <a:cubicBezTo>
                    <a:pt x="684" y="60"/>
                    <a:pt x="684" y="60"/>
                    <a:pt x="684" y="60"/>
                  </a:cubicBezTo>
                  <a:cubicBezTo>
                    <a:pt x="684" y="36"/>
                    <a:pt x="684" y="36"/>
                    <a:pt x="684" y="36"/>
                  </a:cubicBezTo>
                  <a:cubicBezTo>
                    <a:pt x="735" y="109"/>
                    <a:pt x="735" y="109"/>
                    <a:pt x="735" y="109"/>
                  </a:cubicBezTo>
                  <a:cubicBezTo>
                    <a:pt x="750" y="109"/>
                    <a:pt x="750" y="109"/>
                    <a:pt x="750" y="109"/>
                  </a:cubicBezTo>
                  <a:cubicBezTo>
                    <a:pt x="750" y="9"/>
                    <a:pt x="750" y="9"/>
                    <a:pt x="750" y="9"/>
                  </a:cubicBezTo>
                  <a:lnTo>
                    <a:pt x="733"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spTree>
    <p:extLst>
      <p:ext uri="{BB962C8B-B14F-4D97-AF65-F5344CB8AC3E}">
        <p14:creationId xmlns:p14="http://schemas.microsoft.com/office/powerpoint/2010/main" val="386791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 Science &amp; Engineerin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4130938" y="1754189"/>
            <a:ext cx="8061063"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2" name="Freeform 5"/>
          <p:cNvSpPr>
            <a:spLocks noEditPoints="1"/>
          </p:cNvSpPr>
          <p:nvPr userDrawn="1"/>
        </p:nvSpPr>
        <p:spPr bwMode="auto">
          <a:xfrm>
            <a:off x="11175725" y="325466"/>
            <a:ext cx="499809"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nvGrpSpPr>
          <p:cNvPr id="26" name="Group 4"/>
          <p:cNvGrpSpPr>
            <a:grpSpLocks noChangeAspect="1"/>
          </p:cNvGrpSpPr>
          <p:nvPr userDrawn="1"/>
        </p:nvGrpSpPr>
        <p:grpSpPr bwMode="auto">
          <a:xfrm>
            <a:off x="3298674" y="2335989"/>
            <a:ext cx="3149601" cy="741363"/>
            <a:chOff x="1730" y="1661"/>
            <a:chExt cx="1488" cy="467"/>
          </a:xfrm>
        </p:grpSpPr>
        <p:sp>
          <p:nvSpPr>
            <p:cNvPr id="27" name="Freeform 5"/>
            <p:cNvSpPr>
              <a:spLocks noEditPoints="1"/>
            </p:cNvSpPr>
            <p:nvPr userDrawn="1"/>
          </p:nvSpPr>
          <p:spPr bwMode="auto">
            <a:xfrm>
              <a:off x="1735" y="1981"/>
              <a:ext cx="1483" cy="147"/>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32" name="Freeform 6"/>
            <p:cNvSpPr>
              <a:spLocks noEditPoints="1"/>
            </p:cNvSpPr>
            <p:nvPr userDrawn="1"/>
          </p:nvSpPr>
          <p:spPr bwMode="auto">
            <a:xfrm>
              <a:off x="1731" y="1820"/>
              <a:ext cx="1161" cy="149"/>
            </a:xfrm>
            <a:custGeom>
              <a:avLst/>
              <a:gdLst>
                <a:gd name="T0" fmla="*/ 1069 w 1084"/>
                <a:gd name="T1" fmla="*/ 71 h 138"/>
                <a:gd name="T2" fmla="*/ 1068 w 1084"/>
                <a:gd name="T3" fmla="*/ 42 h 138"/>
                <a:gd name="T4" fmla="*/ 1068 w 1084"/>
                <a:gd name="T5" fmla="*/ 99 h 138"/>
                <a:gd name="T6" fmla="*/ 1012 w 1084"/>
                <a:gd name="T7" fmla="*/ 123 h 138"/>
                <a:gd name="T8" fmla="*/ 1070 w 1084"/>
                <a:gd name="T9" fmla="*/ 33 h 138"/>
                <a:gd name="T10" fmla="*/ 943 w 1084"/>
                <a:gd name="T11" fmla="*/ 33 h 138"/>
                <a:gd name="T12" fmla="*/ 944 w 1084"/>
                <a:gd name="T13" fmla="*/ 69 h 138"/>
                <a:gd name="T14" fmla="*/ 980 w 1084"/>
                <a:gd name="T15" fmla="*/ 109 h 138"/>
                <a:gd name="T16" fmla="*/ 908 w 1084"/>
                <a:gd name="T17" fmla="*/ 33 h 138"/>
                <a:gd name="T18" fmla="*/ 908 w 1084"/>
                <a:gd name="T19" fmla="*/ 33 h 138"/>
                <a:gd name="T20" fmla="*/ 901 w 1084"/>
                <a:gd name="T21" fmla="*/ 20 h 138"/>
                <a:gd name="T22" fmla="*/ 856 w 1084"/>
                <a:gd name="T23" fmla="*/ 44 h 138"/>
                <a:gd name="T24" fmla="*/ 856 w 1084"/>
                <a:gd name="T25" fmla="*/ 109 h 138"/>
                <a:gd name="T26" fmla="*/ 882 w 1084"/>
                <a:gd name="T27" fmla="*/ 32 h 138"/>
                <a:gd name="T28" fmla="*/ 771 w 1084"/>
                <a:gd name="T29" fmla="*/ 62 h 138"/>
                <a:gd name="T30" fmla="*/ 792 w 1084"/>
                <a:gd name="T31" fmla="*/ 111 h 138"/>
                <a:gd name="T32" fmla="*/ 770 w 1084"/>
                <a:gd name="T33" fmla="*/ 73 h 138"/>
                <a:gd name="T34" fmla="*/ 710 w 1084"/>
                <a:gd name="T35" fmla="*/ 44 h 138"/>
                <a:gd name="T36" fmla="*/ 711 w 1084"/>
                <a:gd name="T37" fmla="*/ 31 h 138"/>
                <a:gd name="T38" fmla="*/ 730 w 1084"/>
                <a:gd name="T39" fmla="*/ 84 h 138"/>
                <a:gd name="T40" fmla="*/ 744 w 1084"/>
                <a:gd name="T41" fmla="*/ 69 h 138"/>
                <a:gd name="T42" fmla="*/ 607 w 1084"/>
                <a:gd name="T43" fmla="*/ 43 h 138"/>
                <a:gd name="T44" fmla="*/ 608 w 1084"/>
                <a:gd name="T45" fmla="*/ 109 h 138"/>
                <a:gd name="T46" fmla="*/ 643 w 1084"/>
                <a:gd name="T47" fmla="*/ 64 h 138"/>
                <a:gd name="T48" fmla="*/ 632 w 1084"/>
                <a:gd name="T49" fmla="*/ 31 h 138"/>
                <a:gd name="T50" fmla="*/ 572 w 1084"/>
                <a:gd name="T51" fmla="*/ 109 h 138"/>
                <a:gd name="T52" fmla="*/ 555 w 1084"/>
                <a:gd name="T53" fmla="*/ 10 h 138"/>
                <a:gd name="T54" fmla="*/ 478 w 1084"/>
                <a:gd name="T55" fmla="*/ 71 h 138"/>
                <a:gd name="T56" fmla="*/ 523 w 1084"/>
                <a:gd name="T57" fmla="*/ 33 h 138"/>
                <a:gd name="T58" fmla="*/ 463 w 1084"/>
                <a:gd name="T59" fmla="*/ 71 h 138"/>
                <a:gd name="T60" fmla="*/ 497 w 1084"/>
                <a:gd name="T61" fmla="*/ 125 h 138"/>
                <a:gd name="T62" fmla="*/ 536 w 1084"/>
                <a:gd name="T63" fmla="*/ 98 h 138"/>
                <a:gd name="T64" fmla="*/ 397 w 1084"/>
                <a:gd name="T65" fmla="*/ 43 h 138"/>
                <a:gd name="T66" fmla="*/ 381 w 1084"/>
                <a:gd name="T67" fmla="*/ 109 h 138"/>
                <a:gd name="T68" fmla="*/ 417 w 1084"/>
                <a:gd name="T69" fmla="*/ 45 h 138"/>
                <a:gd name="T70" fmla="*/ 447 w 1084"/>
                <a:gd name="T71" fmla="*/ 59 h 138"/>
                <a:gd name="T72" fmla="*/ 364 w 1084"/>
                <a:gd name="T73" fmla="*/ 10 h 138"/>
                <a:gd name="T74" fmla="*/ 364 w 1084"/>
                <a:gd name="T75" fmla="*/ 95 h 138"/>
                <a:gd name="T76" fmla="*/ 357 w 1084"/>
                <a:gd name="T77" fmla="*/ 52 h 138"/>
                <a:gd name="T78" fmla="*/ 183 w 1084"/>
                <a:gd name="T79" fmla="*/ 71 h 138"/>
                <a:gd name="T80" fmla="*/ 203 w 1084"/>
                <a:gd name="T81" fmla="*/ 97 h 138"/>
                <a:gd name="T82" fmla="*/ 201 w 1084"/>
                <a:gd name="T83" fmla="*/ 31 h 138"/>
                <a:gd name="T84" fmla="*/ 226 w 1084"/>
                <a:gd name="T85" fmla="*/ 99 h 138"/>
                <a:gd name="T86" fmla="*/ 226 w 1084"/>
                <a:gd name="T87" fmla="*/ 4 h 138"/>
                <a:gd name="T88" fmla="*/ 100 w 1084"/>
                <a:gd name="T89" fmla="*/ 33 h 138"/>
                <a:gd name="T90" fmla="*/ 101 w 1084"/>
                <a:gd name="T91" fmla="*/ 69 h 138"/>
                <a:gd name="T92" fmla="*/ 136 w 1084"/>
                <a:gd name="T93" fmla="*/ 109 h 138"/>
                <a:gd name="T94" fmla="*/ 28 w 1084"/>
                <a:gd name="T95" fmla="*/ 99 h 138"/>
                <a:gd name="T96" fmla="*/ 48 w 1084"/>
                <a:gd name="T97" fmla="*/ 79 h 138"/>
                <a:gd name="T98" fmla="*/ 34 w 1084"/>
                <a:gd name="T99" fmla="*/ 31 h 138"/>
                <a:gd name="T100" fmla="*/ 48 w 1084"/>
                <a:gd name="T101" fmla="*/ 63 h 138"/>
                <a:gd name="T102" fmla="*/ 50 w 1084"/>
                <a:gd name="T103" fmla="*/ 98 h 138"/>
                <a:gd name="T104" fmla="*/ 72 w 1084"/>
                <a:gd name="T105" fmla="*/ 9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4" h="138">
                  <a:moveTo>
                    <a:pt x="1047" y="97"/>
                  </a:moveTo>
                  <a:cubicBezTo>
                    <a:pt x="1034" y="97"/>
                    <a:pt x="1026" y="88"/>
                    <a:pt x="1026" y="71"/>
                  </a:cubicBezTo>
                  <a:cubicBezTo>
                    <a:pt x="1026" y="54"/>
                    <a:pt x="1034" y="44"/>
                    <a:pt x="1047" y="44"/>
                  </a:cubicBezTo>
                  <a:cubicBezTo>
                    <a:pt x="1060" y="44"/>
                    <a:pt x="1069" y="53"/>
                    <a:pt x="1069" y="71"/>
                  </a:cubicBezTo>
                  <a:cubicBezTo>
                    <a:pt x="1069" y="88"/>
                    <a:pt x="1060" y="97"/>
                    <a:pt x="1047" y="97"/>
                  </a:cubicBezTo>
                  <a:moveTo>
                    <a:pt x="1070" y="33"/>
                  </a:moveTo>
                  <a:cubicBezTo>
                    <a:pt x="1070" y="42"/>
                    <a:pt x="1070" y="42"/>
                    <a:pt x="1070" y="42"/>
                  </a:cubicBezTo>
                  <a:cubicBezTo>
                    <a:pt x="1068" y="42"/>
                    <a:pt x="1068" y="42"/>
                    <a:pt x="1068" y="42"/>
                  </a:cubicBezTo>
                  <a:cubicBezTo>
                    <a:pt x="1064" y="36"/>
                    <a:pt x="1056" y="31"/>
                    <a:pt x="1044" y="31"/>
                  </a:cubicBezTo>
                  <a:cubicBezTo>
                    <a:pt x="1026" y="31"/>
                    <a:pt x="1011" y="46"/>
                    <a:pt x="1011" y="71"/>
                  </a:cubicBezTo>
                  <a:cubicBezTo>
                    <a:pt x="1011" y="95"/>
                    <a:pt x="1025" y="110"/>
                    <a:pt x="1045" y="110"/>
                  </a:cubicBezTo>
                  <a:cubicBezTo>
                    <a:pt x="1056" y="110"/>
                    <a:pt x="1064" y="105"/>
                    <a:pt x="1068" y="99"/>
                  </a:cubicBezTo>
                  <a:cubicBezTo>
                    <a:pt x="1069" y="99"/>
                    <a:pt x="1069" y="99"/>
                    <a:pt x="1069" y="99"/>
                  </a:cubicBezTo>
                  <a:cubicBezTo>
                    <a:pt x="1069" y="116"/>
                    <a:pt x="1061" y="125"/>
                    <a:pt x="1045" y="125"/>
                  </a:cubicBezTo>
                  <a:cubicBezTo>
                    <a:pt x="1034" y="125"/>
                    <a:pt x="1025" y="119"/>
                    <a:pt x="1021" y="113"/>
                  </a:cubicBezTo>
                  <a:cubicBezTo>
                    <a:pt x="1012" y="123"/>
                    <a:pt x="1012" y="123"/>
                    <a:pt x="1012" y="123"/>
                  </a:cubicBezTo>
                  <a:cubicBezTo>
                    <a:pt x="1019" y="132"/>
                    <a:pt x="1031" y="138"/>
                    <a:pt x="1046" y="138"/>
                  </a:cubicBezTo>
                  <a:cubicBezTo>
                    <a:pt x="1069" y="138"/>
                    <a:pt x="1084" y="125"/>
                    <a:pt x="1084" y="98"/>
                  </a:cubicBezTo>
                  <a:cubicBezTo>
                    <a:pt x="1084" y="33"/>
                    <a:pt x="1084" y="33"/>
                    <a:pt x="1084" y="33"/>
                  </a:cubicBezTo>
                  <a:lnTo>
                    <a:pt x="1070" y="33"/>
                  </a:lnTo>
                  <a:close/>
                  <a:moveTo>
                    <a:pt x="968" y="31"/>
                  </a:moveTo>
                  <a:cubicBezTo>
                    <a:pt x="958" y="31"/>
                    <a:pt x="949" y="36"/>
                    <a:pt x="945" y="43"/>
                  </a:cubicBezTo>
                  <a:cubicBezTo>
                    <a:pt x="944" y="43"/>
                    <a:pt x="944" y="43"/>
                    <a:pt x="944" y="43"/>
                  </a:cubicBezTo>
                  <a:cubicBezTo>
                    <a:pt x="943" y="33"/>
                    <a:pt x="943" y="33"/>
                    <a:pt x="943" y="33"/>
                  </a:cubicBezTo>
                  <a:cubicBezTo>
                    <a:pt x="929" y="33"/>
                    <a:pt x="929" y="33"/>
                    <a:pt x="929" y="33"/>
                  </a:cubicBezTo>
                  <a:cubicBezTo>
                    <a:pt x="929" y="109"/>
                    <a:pt x="929" y="109"/>
                    <a:pt x="929" y="109"/>
                  </a:cubicBezTo>
                  <a:cubicBezTo>
                    <a:pt x="944" y="109"/>
                    <a:pt x="944" y="109"/>
                    <a:pt x="944" y="109"/>
                  </a:cubicBezTo>
                  <a:cubicBezTo>
                    <a:pt x="944" y="69"/>
                    <a:pt x="944" y="69"/>
                    <a:pt x="944" y="69"/>
                  </a:cubicBezTo>
                  <a:cubicBezTo>
                    <a:pt x="944" y="60"/>
                    <a:pt x="946" y="55"/>
                    <a:pt x="949" y="52"/>
                  </a:cubicBezTo>
                  <a:cubicBezTo>
                    <a:pt x="953" y="47"/>
                    <a:pt x="959" y="45"/>
                    <a:pt x="964" y="45"/>
                  </a:cubicBezTo>
                  <a:cubicBezTo>
                    <a:pt x="974" y="45"/>
                    <a:pt x="980" y="50"/>
                    <a:pt x="980" y="64"/>
                  </a:cubicBezTo>
                  <a:cubicBezTo>
                    <a:pt x="980" y="109"/>
                    <a:pt x="980" y="109"/>
                    <a:pt x="980" y="109"/>
                  </a:cubicBezTo>
                  <a:cubicBezTo>
                    <a:pt x="995" y="109"/>
                    <a:pt x="995" y="109"/>
                    <a:pt x="995" y="109"/>
                  </a:cubicBezTo>
                  <a:cubicBezTo>
                    <a:pt x="995" y="59"/>
                    <a:pt x="995" y="59"/>
                    <a:pt x="995" y="59"/>
                  </a:cubicBezTo>
                  <a:cubicBezTo>
                    <a:pt x="995" y="38"/>
                    <a:pt x="982" y="31"/>
                    <a:pt x="968" y="31"/>
                  </a:cubicBezTo>
                  <a:moveTo>
                    <a:pt x="908" y="33"/>
                  </a:moveTo>
                  <a:cubicBezTo>
                    <a:pt x="893" y="33"/>
                    <a:pt x="893" y="33"/>
                    <a:pt x="893" y="33"/>
                  </a:cubicBezTo>
                  <a:cubicBezTo>
                    <a:pt x="893" y="109"/>
                    <a:pt x="893" y="109"/>
                    <a:pt x="893" y="109"/>
                  </a:cubicBezTo>
                  <a:cubicBezTo>
                    <a:pt x="908" y="109"/>
                    <a:pt x="908" y="109"/>
                    <a:pt x="908" y="109"/>
                  </a:cubicBezTo>
                  <a:lnTo>
                    <a:pt x="908" y="33"/>
                  </a:lnTo>
                  <a:close/>
                  <a:moveTo>
                    <a:pt x="911" y="10"/>
                  </a:moveTo>
                  <a:cubicBezTo>
                    <a:pt x="911" y="5"/>
                    <a:pt x="906" y="0"/>
                    <a:pt x="901" y="0"/>
                  </a:cubicBezTo>
                  <a:cubicBezTo>
                    <a:pt x="895" y="0"/>
                    <a:pt x="891" y="5"/>
                    <a:pt x="891" y="10"/>
                  </a:cubicBezTo>
                  <a:cubicBezTo>
                    <a:pt x="891" y="16"/>
                    <a:pt x="895" y="20"/>
                    <a:pt x="901" y="20"/>
                  </a:cubicBezTo>
                  <a:cubicBezTo>
                    <a:pt x="906" y="20"/>
                    <a:pt x="911" y="16"/>
                    <a:pt x="911" y="10"/>
                  </a:cubicBezTo>
                  <a:moveTo>
                    <a:pt x="877" y="31"/>
                  </a:moveTo>
                  <a:cubicBezTo>
                    <a:pt x="869" y="31"/>
                    <a:pt x="861" y="36"/>
                    <a:pt x="857" y="44"/>
                  </a:cubicBezTo>
                  <a:cubicBezTo>
                    <a:pt x="856" y="44"/>
                    <a:pt x="856" y="44"/>
                    <a:pt x="856" y="44"/>
                  </a:cubicBezTo>
                  <a:cubicBezTo>
                    <a:pt x="855" y="33"/>
                    <a:pt x="855" y="33"/>
                    <a:pt x="855" y="33"/>
                  </a:cubicBezTo>
                  <a:cubicBezTo>
                    <a:pt x="841" y="33"/>
                    <a:pt x="841" y="33"/>
                    <a:pt x="841" y="33"/>
                  </a:cubicBezTo>
                  <a:cubicBezTo>
                    <a:pt x="841" y="109"/>
                    <a:pt x="841" y="109"/>
                    <a:pt x="841" y="109"/>
                  </a:cubicBezTo>
                  <a:cubicBezTo>
                    <a:pt x="856" y="109"/>
                    <a:pt x="856" y="109"/>
                    <a:pt x="856" y="109"/>
                  </a:cubicBezTo>
                  <a:cubicBezTo>
                    <a:pt x="856" y="66"/>
                    <a:pt x="856" y="66"/>
                    <a:pt x="856" y="66"/>
                  </a:cubicBezTo>
                  <a:cubicBezTo>
                    <a:pt x="856" y="53"/>
                    <a:pt x="864" y="46"/>
                    <a:pt x="875" y="46"/>
                  </a:cubicBezTo>
                  <a:cubicBezTo>
                    <a:pt x="878" y="46"/>
                    <a:pt x="879" y="46"/>
                    <a:pt x="881" y="47"/>
                  </a:cubicBezTo>
                  <a:cubicBezTo>
                    <a:pt x="882" y="32"/>
                    <a:pt x="882" y="32"/>
                    <a:pt x="882" y="32"/>
                  </a:cubicBezTo>
                  <a:cubicBezTo>
                    <a:pt x="881" y="31"/>
                    <a:pt x="879" y="31"/>
                    <a:pt x="877" y="31"/>
                  </a:cubicBezTo>
                  <a:moveTo>
                    <a:pt x="791" y="44"/>
                  </a:moveTo>
                  <a:cubicBezTo>
                    <a:pt x="802" y="44"/>
                    <a:pt x="808" y="51"/>
                    <a:pt x="809" y="62"/>
                  </a:cubicBezTo>
                  <a:cubicBezTo>
                    <a:pt x="771" y="62"/>
                    <a:pt x="771" y="62"/>
                    <a:pt x="771" y="62"/>
                  </a:cubicBezTo>
                  <a:cubicBezTo>
                    <a:pt x="773" y="51"/>
                    <a:pt x="781" y="44"/>
                    <a:pt x="791" y="44"/>
                  </a:cubicBezTo>
                  <a:moveTo>
                    <a:pt x="792" y="31"/>
                  </a:moveTo>
                  <a:cubicBezTo>
                    <a:pt x="770" y="31"/>
                    <a:pt x="755" y="48"/>
                    <a:pt x="755" y="71"/>
                  </a:cubicBezTo>
                  <a:cubicBezTo>
                    <a:pt x="755" y="95"/>
                    <a:pt x="771" y="111"/>
                    <a:pt x="792" y="111"/>
                  </a:cubicBezTo>
                  <a:cubicBezTo>
                    <a:pt x="807" y="111"/>
                    <a:pt x="819" y="101"/>
                    <a:pt x="823" y="90"/>
                  </a:cubicBezTo>
                  <a:cubicBezTo>
                    <a:pt x="811" y="84"/>
                    <a:pt x="811" y="84"/>
                    <a:pt x="811" y="84"/>
                  </a:cubicBezTo>
                  <a:cubicBezTo>
                    <a:pt x="807" y="93"/>
                    <a:pt x="800" y="97"/>
                    <a:pt x="792" y="97"/>
                  </a:cubicBezTo>
                  <a:cubicBezTo>
                    <a:pt x="780" y="97"/>
                    <a:pt x="771" y="89"/>
                    <a:pt x="770" y="73"/>
                  </a:cubicBezTo>
                  <a:cubicBezTo>
                    <a:pt x="825" y="73"/>
                    <a:pt x="825" y="73"/>
                    <a:pt x="825" y="73"/>
                  </a:cubicBezTo>
                  <a:cubicBezTo>
                    <a:pt x="825" y="69"/>
                    <a:pt x="825" y="69"/>
                    <a:pt x="825" y="69"/>
                  </a:cubicBezTo>
                  <a:cubicBezTo>
                    <a:pt x="825" y="48"/>
                    <a:pt x="813" y="31"/>
                    <a:pt x="792" y="31"/>
                  </a:cubicBezTo>
                  <a:moveTo>
                    <a:pt x="710" y="44"/>
                  </a:moveTo>
                  <a:cubicBezTo>
                    <a:pt x="721" y="44"/>
                    <a:pt x="728" y="51"/>
                    <a:pt x="729" y="62"/>
                  </a:cubicBezTo>
                  <a:cubicBezTo>
                    <a:pt x="690" y="62"/>
                    <a:pt x="690" y="62"/>
                    <a:pt x="690" y="62"/>
                  </a:cubicBezTo>
                  <a:cubicBezTo>
                    <a:pt x="692" y="51"/>
                    <a:pt x="700" y="44"/>
                    <a:pt x="710" y="44"/>
                  </a:cubicBezTo>
                  <a:moveTo>
                    <a:pt x="711" y="31"/>
                  </a:moveTo>
                  <a:cubicBezTo>
                    <a:pt x="689" y="31"/>
                    <a:pt x="674" y="48"/>
                    <a:pt x="674" y="71"/>
                  </a:cubicBezTo>
                  <a:cubicBezTo>
                    <a:pt x="674" y="95"/>
                    <a:pt x="690" y="111"/>
                    <a:pt x="711" y="111"/>
                  </a:cubicBezTo>
                  <a:cubicBezTo>
                    <a:pt x="726" y="111"/>
                    <a:pt x="738" y="101"/>
                    <a:pt x="742" y="90"/>
                  </a:cubicBezTo>
                  <a:cubicBezTo>
                    <a:pt x="730" y="84"/>
                    <a:pt x="730" y="84"/>
                    <a:pt x="730" y="84"/>
                  </a:cubicBezTo>
                  <a:cubicBezTo>
                    <a:pt x="727" y="93"/>
                    <a:pt x="720" y="97"/>
                    <a:pt x="711" y="97"/>
                  </a:cubicBezTo>
                  <a:cubicBezTo>
                    <a:pt x="699" y="97"/>
                    <a:pt x="690" y="89"/>
                    <a:pt x="690" y="73"/>
                  </a:cubicBezTo>
                  <a:cubicBezTo>
                    <a:pt x="744" y="73"/>
                    <a:pt x="744" y="73"/>
                    <a:pt x="744" y="73"/>
                  </a:cubicBezTo>
                  <a:cubicBezTo>
                    <a:pt x="744" y="69"/>
                    <a:pt x="744" y="69"/>
                    <a:pt x="744" y="69"/>
                  </a:cubicBezTo>
                  <a:cubicBezTo>
                    <a:pt x="744" y="48"/>
                    <a:pt x="732" y="31"/>
                    <a:pt x="711" y="31"/>
                  </a:cubicBezTo>
                  <a:moveTo>
                    <a:pt x="632" y="31"/>
                  </a:moveTo>
                  <a:cubicBezTo>
                    <a:pt x="621" y="31"/>
                    <a:pt x="613" y="36"/>
                    <a:pt x="609" y="43"/>
                  </a:cubicBezTo>
                  <a:cubicBezTo>
                    <a:pt x="607" y="43"/>
                    <a:pt x="607" y="43"/>
                    <a:pt x="607" y="43"/>
                  </a:cubicBezTo>
                  <a:cubicBezTo>
                    <a:pt x="607" y="33"/>
                    <a:pt x="607" y="33"/>
                    <a:pt x="607" y="33"/>
                  </a:cubicBezTo>
                  <a:cubicBezTo>
                    <a:pt x="593" y="33"/>
                    <a:pt x="593" y="33"/>
                    <a:pt x="593" y="33"/>
                  </a:cubicBezTo>
                  <a:cubicBezTo>
                    <a:pt x="593" y="109"/>
                    <a:pt x="593" y="109"/>
                    <a:pt x="593" y="109"/>
                  </a:cubicBezTo>
                  <a:cubicBezTo>
                    <a:pt x="608" y="109"/>
                    <a:pt x="608" y="109"/>
                    <a:pt x="608" y="109"/>
                  </a:cubicBezTo>
                  <a:cubicBezTo>
                    <a:pt x="608" y="69"/>
                    <a:pt x="608" y="69"/>
                    <a:pt x="608" y="69"/>
                  </a:cubicBezTo>
                  <a:cubicBezTo>
                    <a:pt x="608" y="60"/>
                    <a:pt x="610" y="55"/>
                    <a:pt x="613" y="52"/>
                  </a:cubicBezTo>
                  <a:cubicBezTo>
                    <a:pt x="617" y="47"/>
                    <a:pt x="622" y="45"/>
                    <a:pt x="628" y="45"/>
                  </a:cubicBezTo>
                  <a:cubicBezTo>
                    <a:pt x="638" y="45"/>
                    <a:pt x="643" y="50"/>
                    <a:pt x="643" y="64"/>
                  </a:cubicBezTo>
                  <a:cubicBezTo>
                    <a:pt x="643" y="109"/>
                    <a:pt x="643" y="109"/>
                    <a:pt x="643" y="109"/>
                  </a:cubicBezTo>
                  <a:cubicBezTo>
                    <a:pt x="659" y="109"/>
                    <a:pt x="659" y="109"/>
                    <a:pt x="659" y="109"/>
                  </a:cubicBezTo>
                  <a:cubicBezTo>
                    <a:pt x="659" y="59"/>
                    <a:pt x="659" y="59"/>
                    <a:pt x="659" y="59"/>
                  </a:cubicBezTo>
                  <a:cubicBezTo>
                    <a:pt x="659" y="38"/>
                    <a:pt x="646" y="31"/>
                    <a:pt x="632" y="31"/>
                  </a:cubicBezTo>
                  <a:moveTo>
                    <a:pt x="572" y="33"/>
                  </a:moveTo>
                  <a:cubicBezTo>
                    <a:pt x="557" y="33"/>
                    <a:pt x="557" y="33"/>
                    <a:pt x="557" y="33"/>
                  </a:cubicBezTo>
                  <a:cubicBezTo>
                    <a:pt x="557" y="109"/>
                    <a:pt x="557" y="109"/>
                    <a:pt x="557" y="109"/>
                  </a:cubicBezTo>
                  <a:cubicBezTo>
                    <a:pt x="572" y="109"/>
                    <a:pt x="572" y="109"/>
                    <a:pt x="572" y="109"/>
                  </a:cubicBezTo>
                  <a:lnTo>
                    <a:pt x="572" y="33"/>
                  </a:lnTo>
                  <a:close/>
                  <a:moveTo>
                    <a:pt x="574" y="10"/>
                  </a:moveTo>
                  <a:cubicBezTo>
                    <a:pt x="574" y="5"/>
                    <a:pt x="570" y="0"/>
                    <a:pt x="565" y="0"/>
                  </a:cubicBezTo>
                  <a:cubicBezTo>
                    <a:pt x="559" y="0"/>
                    <a:pt x="555" y="5"/>
                    <a:pt x="555" y="10"/>
                  </a:cubicBezTo>
                  <a:cubicBezTo>
                    <a:pt x="555" y="16"/>
                    <a:pt x="559" y="20"/>
                    <a:pt x="565" y="20"/>
                  </a:cubicBezTo>
                  <a:cubicBezTo>
                    <a:pt x="570" y="20"/>
                    <a:pt x="574" y="16"/>
                    <a:pt x="574" y="10"/>
                  </a:cubicBezTo>
                  <a:moveTo>
                    <a:pt x="499" y="97"/>
                  </a:moveTo>
                  <a:cubicBezTo>
                    <a:pt x="486" y="97"/>
                    <a:pt x="478" y="88"/>
                    <a:pt x="478" y="71"/>
                  </a:cubicBezTo>
                  <a:cubicBezTo>
                    <a:pt x="478" y="54"/>
                    <a:pt x="486" y="44"/>
                    <a:pt x="499" y="44"/>
                  </a:cubicBezTo>
                  <a:cubicBezTo>
                    <a:pt x="512" y="44"/>
                    <a:pt x="521" y="53"/>
                    <a:pt x="521" y="71"/>
                  </a:cubicBezTo>
                  <a:cubicBezTo>
                    <a:pt x="521" y="88"/>
                    <a:pt x="512" y="97"/>
                    <a:pt x="499" y="97"/>
                  </a:cubicBezTo>
                  <a:moveTo>
                    <a:pt x="523" y="33"/>
                  </a:moveTo>
                  <a:cubicBezTo>
                    <a:pt x="522" y="42"/>
                    <a:pt x="522" y="42"/>
                    <a:pt x="522" y="42"/>
                  </a:cubicBezTo>
                  <a:cubicBezTo>
                    <a:pt x="520" y="42"/>
                    <a:pt x="520" y="42"/>
                    <a:pt x="520" y="42"/>
                  </a:cubicBezTo>
                  <a:cubicBezTo>
                    <a:pt x="516" y="36"/>
                    <a:pt x="508" y="31"/>
                    <a:pt x="497" y="31"/>
                  </a:cubicBezTo>
                  <a:cubicBezTo>
                    <a:pt x="478" y="31"/>
                    <a:pt x="463" y="46"/>
                    <a:pt x="463" y="71"/>
                  </a:cubicBezTo>
                  <a:cubicBezTo>
                    <a:pt x="463" y="95"/>
                    <a:pt x="477" y="110"/>
                    <a:pt x="497" y="110"/>
                  </a:cubicBezTo>
                  <a:cubicBezTo>
                    <a:pt x="508" y="110"/>
                    <a:pt x="516" y="105"/>
                    <a:pt x="520" y="99"/>
                  </a:cubicBezTo>
                  <a:cubicBezTo>
                    <a:pt x="521" y="99"/>
                    <a:pt x="521" y="99"/>
                    <a:pt x="521" y="99"/>
                  </a:cubicBezTo>
                  <a:cubicBezTo>
                    <a:pt x="521" y="116"/>
                    <a:pt x="513" y="125"/>
                    <a:pt x="497" y="125"/>
                  </a:cubicBezTo>
                  <a:cubicBezTo>
                    <a:pt x="486" y="125"/>
                    <a:pt x="478" y="119"/>
                    <a:pt x="473" y="113"/>
                  </a:cubicBezTo>
                  <a:cubicBezTo>
                    <a:pt x="464" y="123"/>
                    <a:pt x="464" y="123"/>
                    <a:pt x="464" y="123"/>
                  </a:cubicBezTo>
                  <a:cubicBezTo>
                    <a:pt x="471" y="132"/>
                    <a:pt x="483" y="138"/>
                    <a:pt x="498" y="138"/>
                  </a:cubicBezTo>
                  <a:cubicBezTo>
                    <a:pt x="521" y="138"/>
                    <a:pt x="536" y="125"/>
                    <a:pt x="536" y="98"/>
                  </a:cubicBezTo>
                  <a:cubicBezTo>
                    <a:pt x="536" y="33"/>
                    <a:pt x="536" y="33"/>
                    <a:pt x="536" y="33"/>
                  </a:cubicBezTo>
                  <a:lnTo>
                    <a:pt x="523" y="33"/>
                  </a:lnTo>
                  <a:close/>
                  <a:moveTo>
                    <a:pt x="420" y="31"/>
                  </a:moveTo>
                  <a:cubicBezTo>
                    <a:pt x="410" y="31"/>
                    <a:pt x="401" y="36"/>
                    <a:pt x="397" y="43"/>
                  </a:cubicBezTo>
                  <a:cubicBezTo>
                    <a:pt x="396" y="43"/>
                    <a:pt x="396" y="43"/>
                    <a:pt x="396" y="43"/>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9"/>
                    <a:pt x="396" y="69"/>
                    <a:pt x="396" y="69"/>
                  </a:cubicBezTo>
                  <a:cubicBezTo>
                    <a:pt x="396" y="60"/>
                    <a:pt x="398" y="55"/>
                    <a:pt x="401" y="52"/>
                  </a:cubicBezTo>
                  <a:cubicBezTo>
                    <a:pt x="405" y="47"/>
                    <a:pt x="411" y="45"/>
                    <a:pt x="417" y="45"/>
                  </a:cubicBezTo>
                  <a:cubicBezTo>
                    <a:pt x="426" y="45"/>
                    <a:pt x="432" y="50"/>
                    <a:pt x="432" y="64"/>
                  </a:cubicBezTo>
                  <a:cubicBezTo>
                    <a:pt x="432" y="109"/>
                    <a:pt x="432" y="109"/>
                    <a:pt x="432" y="109"/>
                  </a:cubicBezTo>
                  <a:cubicBezTo>
                    <a:pt x="447" y="109"/>
                    <a:pt x="447" y="109"/>
                    <a:pt x="447" y="109"/>
                  </a:cubicBezTo>
                  <a:cubicBezTo>
                    <a:pt x="447" y="59"/>
                    <a:pt x="447" y="59"/>
                    <a:pt x="447" y="59"/>
                  </a:cubicBezTo>
                  <a:cubicBezTo>
                    <a:pt x="447" y="38"/>
                    <a:pt x="434" y="31"/>
                    <a:pt x="420" y="31"/>
                  </a:cubicBezTo>
                  <a:moveTo>
                    <a:pt x="313" y="24"/>
                  </a:moveTo>
                  <a:cubicBezTo>
                    <a:pt x="364" y="24"/>
                    <a:pt x="364" y="24"/>
                    <a:pt x="364" y="24"/>
                  </a:cubicBezTo>
                  <a:cubicBezTo>
                    <a:pt x="364" y="10"/>
                    <a:pt x="364" y="10"/>
                    <a:pt x="364" y="10"/>
                  </a:cubicBezTo>
                  <a:cubicBezTo>
                    <a:pt x="296" y="10"/>
                    <a:pt x="296" y="10"/>
                    <a:pt x="296" y="10"/>
                  </a:cubicBezTo>
                  <a:cubicBezTo>
                    <a:pt x="296" y="109"/>
                    <a:pt x="296" y="109"/>
                    <a:pt x="296" y="109"/>
                  </a:cubicBezTo>
                  <a:cubicBezTo>
                    <a:pt x="364" y="109"/>
                    <a:pt x="364" y="109"/>
                    <a:pt x="364" y="109"/>
                  </a:cubicBezTo>
                  <a:cubicBezTo>
                    <a:pt x="364" y="95"/>
                    <a:pt x="364" y="95"/>
                    <a:pt x="364" y="95"/>
                  </a:cubicBezTo>
                  <a:cubicBezTo>
                    <a:pt x="313" y="95"/>
                    <a:pt x="313" y="95"/>
                    <a:pt x="313" y="95"/>
                  </a:cubicBezTo>
                  <a:cubicBezTo>
                    <a:pt x="313" y="66"/>
                    <a:pt x="313" y="66"/>
                    <a:pt x="313" y="66"/>
                  </a:cubicBezTo>
                  <a:cubicBezTo>
                    <a:pt x="357" y="66"/>
                    <a:pt x="357" y="66"/>
                    <a:pt x="357" y="66"/>
                  </a:cubicBezTo>
                  <a:cubicBezTo>
                    <a:pt x="357" y="52"/>
                    <a:pt x="357" y="52"/>
                    <a:pt x="357" y="52"/>
                  </a:cubicBezTo>
                  <a:cubicBezTo>
                    <a:pt x="313" y="52"/>
                    <a:pt x="313" y="52"/>
                    <a:pt x="313" y="52"/>
                  </a:cubicBezTo>
                  <a:lnTo>
                    <a:pt x="313" y="24"/>
                  </a:lnTo>
                  <a:close/>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33" name="Freeform 7"/>
            <p:cNvSpPr>
              <a:spLocks noEditPoints="1"/>
            </p:cNvSpPr>
            <p:nvPr userDrawn="1"/>
          </p:nvSpPr>
          <p:spPr bwMode="auto">
            <a:xfrm>
              <a:off x="1730" y="1661"/>
              <a:ext cx="1263" cy="119"/>
            </a:xfrm>
            <a:custGeom>
              <a:avLst/>
              <a:gdLst>
                <a:gd name="T0" fmla="*/ 1125 w 1179"/>
                <a:gd name="T1" fmla="*/ 62 h 111"/>
                <a:gd name="T2" fmla="*/ 1109 w 1179"/>
                <a:gd name="T3" fmla="*/ 70 h 111"/>
                <a:gd name="T4" fmla="*/ 1164 w 1179"/>
                <a:gd name="T5" fmla="*/ 83 h 111"/>
                <a:gd name="T6" fmla="*/ 1178 w 1179"/>
                <a:gd name="T7" fmla="*/ 72 h 111"/>
                <a:gd name="T8" fmla="*/ 1098 w 1179"/>
                <a:gd name="T9" fmla="*/ 86 h 111"/>
                <a:gd name="T10" fmla="*/ 1043 w 1179"/>
                <a:gd name="T11" fmla="*/ 70 h 111"/>
                <a:gd name="T12" fmla="*/ 1098 w 1179"/>
                <a:gd name="T13" fmla="*/ 55 h 111"/>
                <a:gd name="T14" fmla="*/ 1065 w 1179"/>
                <a:gd name="T15" fmla="*/ 110 h 111"/>
                <a:gd name="T16" fmla="*/ 962 w 1179"/>
                <a:gd name="T17" fmla="*/ 43 h 111"/>
                <a:gd name="T18" fmla="*/ 946 w 1179"/>
                <a:gd name="T19" fmla="*/ 33 h 111"/>
                <a:gd name="T20" fmla="*/ 961 w 1179"/>
                <a:gd name="T21" fmla="*/ 68 h 111"/>
                <a:gd name="T22" fmla="*/ 997 w 1179"/>
                <a:gd name="T23" fmla="*/ 63 h 111"/>
                <a:gd name="T24" fmla="*/ 1012 w 1179"/>
                <a:gd name="T25" fmla="*/ 58 h 111"/>
                <a:gd name="T26" fmla="*/ 914 w 1179"/>
                <a:gd name="T27" fmla="*/ 62 h 111"/>
                <a:gd name="T28" fmla="*/ 897 w 1179"/>
                <a:gd name="T29" fmla="*/ 31 h 111"/>
                <a:gd name="T30" fmla="*/ 928 w 1179"/>
                <a:gd name="T31" fmla="*/ 90 h 111"/>
                <a:gd name="T32" fmla="*/ 875 w 1179"/>
                <a:gd name="T33" fmla="*/ 72 h 111"/>
                <a:gd name="T34" fmla="*/ 897 w 1179"/>
                <a:gd name="T35" fmla="*/ 31 h 111"/>
                <a:gd name="T36" fmla="*/ 829 w 1179"/>
                <a:gd name="T37" fmla="*/ 109 h 111"/>
                <a:gd name="T38" fmla="*/ 847 w 1179"/>
                <a:gd name="T39" fmla="*/ 10 h 111"/>
                <a:gd name="T40" fmla="*/ 837 w 1179"/>
                <a:gd name="T41" fmla="*/ 20 h 111"/>
                <a:gd name="T42" fmla="*/ 800 w 1179"/>
                <a:gd name="T43" fmla="*/ 81 h 111"/>
                <a:gd name="T44" fmla="*/ 781 w 1179"/>
                <a:gd name="T45" fmla="*/ 44 h 111"/>
                <a:gd name="T46" fmla="*/ 781 w 1179"/>
                <a:gd name="T47" fmla="*/ 31 h 111"/>
                <a:gd name="T48" fmla="*/ 814 w 1179"/>
                <a:gd name="T49" fmla="*/ 86 h 111"/>
                <a:gd name="T50" fmla="*/ 698 w 1179"/>
                <a:gd name="T51" fmla="*/ 8 h 111"/>
                <a:gd name="T52" fmla="*/ 717 w 1179"/>
                <a:gd name="T53" fmla="*/ 82 h 111"/>
                <a:gd name="T54" fmla="*/ 661 w 1179"/>
                <a:gd name="T55" fmla="*/ 88 h 111"/>
                <a:gd name="T56" fmla="*/ 702 w 1179"/>
                <a:gd name="T57" fmla="*/ 51 h 111"/>
                <a:gd name="T58" fmla="*/ 717 w 1179"/>
                <a:gd name="T59" fmla="*/ 36 h 111"/>
                <a:gd name="T60" fmla="*/ 623 w 1179"/>
                <a:gd name="T61" fmla="*/ 2 h 111"/>
                <a:gd name="T62" fmla="*/ 584 w 1179"/>
                <a:gd name="T63" fmla="*/ 33 h 111"/>
                <a:gd name="T64" fmla="*/ 584 w 1179"/>
                <a:gd name="T65" fmla="*/ 45 h 111"/>
                <a:gd name="T66" fmla="*/ 599 w 1179"/>
                <a:gd name="T67" fmla="*/ 45 h 111"/>
                <a:gd name="T68" fmla="*/ 599 w 1179"/>
                <a:gd name="T69" fmla="*/ 33 h 111"/>
                <a:gd name="T70" fmla="*/ 548 w 1179"/>
                <a:gd name="T71" fmla="*/ 70 h 111"/>
                <a:gd name="T72" fmla="*/ 526 w 1179"/>
                <a:gd name="T73" fmla="*/ 44 h 111"/>
                <a:gd name="T74" fmla="*/ 526 w 1179"/>
                <a:gd name="T75" fmla="*/ 31 h 111"/>
                <a:gd name="T76" fmla="*/ 563 w 1179"/>
                <a:gd name="T77" fmla="*/ 70 h 111"/>
                <a:gd name="T78" fmla="*/ 425 w 1179"/>
                <a:gd name="T79" fmla="*/ 4 h 111"/>
                <a:gd name="T80" fmla="*/ 394 w 1179"/>
                <a:gd name="T81" fmla="*/ 70 h 111"/>
                <a:gd name="T82" fmla="*/ 372 w 1179"/>
                <a:gd name="T83" fmla="*/ 44 h 111"/>
                <a:gd name="T84" fmla="*/ 372 w 1179"/>
                <a:gd name="T85" fmla="*/ 31 h 111"/>
                <a:gd name="T86" fmla="*/ 409 w 1179"/>
                <a:gd name="T87" fmla="*/ 70 h 111"/>
                <a:gd name="T88" fmla="*/ 266 w 1179"/>
                <a:gd name="T89" fmla="*/ 70 h 111"/>
                <a:gd name="T90" fmla="*/ 324 w 1179"/>
                <a:gd name="T91" fmla="*/ 70 h 111"/>
                <a:gd name="T92" fmla="*/ 287 w 1179"/>
                <a:gd name="T93" fmla="*/ 110 h 111"/>
                <a:gd name="T94" fmla="*/ 185 w 1179"/>
                <a:gd name="T95" fmla="*/ 43 h 111"/>
                <a:gd name="T96" fmla="*/ 169 w 1179"/>
                <a:gd name="T97" fmla="*/ 4 h 111"/>
                <a:gd name="T98" fmla="*/ 184 w 1179"/>
                <a:gd name="T99" fmla="*/ 68 h 111"/>
                <a:gd name="T100" fmla="*/ 219 w 1179"/>
                <a:gd name="T101" fmla="*/ 63 h 111"/>
                <a:gd name="T102" fmla="*/ 235 w 1179"/>
                <a:gd name="T103" fmla="*/ 58 h 111"/>
                <a:gd name="T104" fmla="*/ 139 w 1179"/>
                <a:gd name="T105" fmla="*/ 81 h 111"/>
                <a:gd name="T106" fmla="*/ 120 w 1179"/>
                <a:gd name="T107" fmla="*/ 44 h 111"/>
                <a:gd name="T108" fmla="*/ 120 w 1179"/>
                <a:gd name="T109" fmla="*/ 31 h 111"/>
                <a:gd name="T110" fmla="*/ 153 w 1179"/>
                <a:gd name="T111" fmla="*/ 86 h 111"/>
                <a:gd name="T112" fmla="*/ 37 w 1179"/>
                <a:gd name="T113" fmla="*/ 8 h 111"/>
                <a:gd name="T114" fmla="*/ 56 w 1179"/>
                <a:gd name="T115" fmla="*/ 82 h 111"/>
                <a:gd name="T116" fmla="*/ 0 w 1179"/>
                <a:gd name="T117" fmla="*/ 88 h 111"/>
                <a:gd name="T118" fmla="*/ 41 w 1179"/>
                <a:gd name="T119" fmla="*/ 51 h 111"/>
                <a:gd name="T120" fmla="*/ 56 w 1179"/>
                <a:gd name="T121" fmla="*/ 3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9" h="111">
                  <a:moveTo>
                    <a:pt x="1145" y="44"/>
                  </a:moveTo>
                  <a:cubicBezTo>
                    <a:pt x="1155" y="44"/>
                    <a:pt x="1162" y="51"/>
                    <a:pt x="1163" y="62"/>
                  </a:cubicBezTo>
                  <a:cubicBezTo>
                    <a:pt x="1125" y="62"/>
                    <a:pt x="1125" y="62"/>
                    <a:pt x="1125" y="62"/>
                  </a:cubicBezTo>
                  <a:cubicBezTo>
                    <a:pt x="1127" y="50"/>
                    <a:pt x="1134" y="44"/>
                    <a:pt x="1145" y="44"/>
                  </a:cubicBezTo>
                  <a:moveTo>
                    <a:pt x="1145" y="31"/>
                  </a:moveTo>
                  <a:cubicBezTo>
                    <a:pt x="1123" y="31"/>
                    <a:pt x="1109" y="47"/>
                    <a:pt x="1109" y="70"/>
                  </a:cubicBezTo>
                  <a:cubicBezTo>
                    <a:pt x="1109" y="95"/>
                    <a:pt x="1124" y="110"/>
                    <a:pt x="1145" y="110"/>
                  </a:cubicBezTo>
                  <a:cubicBezTo>
                    <a:pt x="1161" y="110"/>
                    <a:pt x="1173" y="101"/>
                    <a:pt x="1177" y="90"/>
                  </a:cubicBezTo>
                  <a:cubicBezTo>
                    <a:pt x="1164" y="83"/>
                    <a:pt x="1164" y="83"/>
                    <a:pt x="1164" y="83"/>
                  </a:cubicBezTo>
                  <a:cubicBezTo>
                    <a:pt x="1161" y="93"/>
                    <a:pt x="1154" y="97"/>
                    <a:pt x="1145" y="97"/>
                  </a:cubicBezTo>
                  <a:cubicBezTo>
                    <a:pt x="1134" y="97"/>
                    <a:pt x="1125" y="88"/>
                    <a:pt x="1124" y="72"/>
                  </a:cubicBezTo>
                  <a:cubicBezTo>
                    <a:pt x="1178" y="72"/>
                    <a:pt x="1178" y="72"/>
                    <a:pt x="1178" y="72"/>
                  </a:cubicBezTo>
                  <a:cubicBezTo>
                    <a:pt x="1178" y="69"/>
                    <a:pt x="1178" y="69"/>
                    <a:pt x="1178" y="69"/>
                  </a:cubicBezTo>
                  <a:cubicBezTo>
                    <a:pt x="1179" y="48"/>
                    <a:pt x="1167" y="31"/>
                    <a:pt x="1145" y="31"/>
                  </a:cubicBezTo>
                  <a:moveTo>
                    <a:pt x="1098" y="86"/>
                  </a:moveTo>
                  <a:cubicBezTo>
                    <a:pt x="1084" y="81"/>
                    <a:pt x="1084" y="81"/>
                    <a:pt x="1084" y="81"/>
                  </a:cubicBezTo>
                  <a:cubicBezTo>
                    <a:pt x="1082" y="91"/>
                    <a:pt x="1073" y="97"/>
                    <a:pt x="1065" y="97"/>
                  </a:cubicBezTo>
                  <a:cubicBezTo>
                    <a:pt x="1051" y="97"/>
                    <a:pt x="1043" y="87"/>
                    <a:pt x="1043" y="70"/>
                  </a:cubicBezTo>
                  <a:cubicBezTo>
                    <a:pt x="1043" y="54"/>
                    <a:pt x="1051" y="44"/>
                    <a:pt x="1065" y="44"/>
                  </a:cubicBezTo>
                  <a:cubicBezTo>
                    <a:pt x="1073" y="44"/>
                    <a:pt x="1082" y="50"/>
                    <a:pt x="1084" y="60"/>
                  </a:cubicBezTo>
                  <a:cubicBezTo>
                    <a:pt x="1098" y="55"/>
                    <a:pt x="1098" y="55"/>
                    <a:pt x="1098" y="55"/>
                  </a:cubicBezTo>
                  <a:cubicBezTo>
                    <a:pt x="1094" y="40"/>
                    <a:pt x="1080" y="31"/>
                    <a:pt x="1065" y="31"/>
                  </a:cubicBezTo>
                  <a:cubicBezTo>
                    <a:pt x="1042" y="31"/>
                    <a:pt x="1028" y="47"/>
                    <a:pt x="1028" y="70"/>
                  </a:cubicBezTo>
                  <a:cubicBezTo>
                    <a:pt x="1028" y="95"/>
                    <a:pt x="1043" y="110"/>
                    <a:pt x="1065" y="110"/>
                  </a:cubicBezTo>
                  <a:cubicBezTo>
                    <a:pt x="1080" y="110"/>
                    <a:pt x="1094" y="101"/>
                    <a:pt x="1098" y="86"/>
                  </a:cubicBezTo>
                  <a:moveTo>
                    <a:pt x="985" y="31"/>
                  </a:moveTo>
                  <a:cubicBezTo>
                    <a:pt x="975" y="31"/>
                    <a:pt x="966" y="36"/>
                    <a:pt x="962" y="43"/>
                  </a:cubicBezTo>
                  <a:cubicBezTo>
                    <a:pt x="960" y="43"/>
                    <a:pt x="960" y="43"/>
                    <a:pt x="960" y="43"/>
                  </a:cubicBezTo>
                  <a:cubicBezTo>
                    <a:pt x="960" y="33"/>
                    <a:pt x="960" y="33"/>
                    <a:pt x="960" y="33"/>
                  </a:cubicBezTo>
                  <a:cubicBezTo>
                    <a:pt x="946" y="33"/>
                    <a:pt x="946" y="33"/>
                    <a:pt x="946" y="33"/>
                  </a:cubicBezTo>
                  <a:cubicBezTo>
                    <a:pt x="946" y="109"/>
                    <a:pt x="946" y="109"/>
                    <a:pt x="946" y="109"/>
                  </a:cubicBezTo>
                  <a:cubicBezTo>
                    <a:pt x="961" y="109"/>
                    <a:pt x="961" y="109"/>
                    <a:pt x="961" y="109"/>
                  </a:cubicBezTo>
                  <a:cubicBezTo>
                    <a:pt x="961" y="68"/>
                    <a:pt x="961" y="68"/>
                    <a:pt x="961" y="68"/>
                  </a:cubicBezTo>
                  <a:cubicBezTo>
                    <a:pt x="961" y="60"/>
                    <a:pt x="963" y="55"/>
                    <a:pt x="966" y="51"/>
                  </a:cubicBezTo>
                  <a:cubicBezTo>
                    <a:pt x="970" y="47"/>
                    <a:pt x="975" y="44"/>
                    <a:pt x="981" y="44"/>
                  </a:cubicBezTo>
                  <a:cubicBezTo>
                    <a:pt x="991" y="44"/>
                    <a:pt x="997" y="50"/>
                    <a:pt x="997" y="63"/>
                  </a:cubicBezTo>
                  <a:cubicBezTo>
                    <a:pt x="997" y="109"/>
                    <a:pt x="997" y="109"/>
                    <a:pt x="997" y="109"/>
                  </a:cubicBezTo>
                  <a:cubicBezTo>
                    <a:pt x="1012" y="109"/>
                    <a:pt x="1012" y="109"/>
                    <a:pt x="1012" y="109"/>
                  </a:cubicBezTo>
                  <a:cubicBezTo>
                    <a:pt x="1012" y="58"/>
                    <a:pt x="1012" y="58"/>
                    <a:pt x="1012" y="58"/>
                  </a:cubicBezTo>
                  <a:cubicBezTo>
                    <a:pt x="1012" y="38"/>
                    <a:pt x="999" y="31"/>
                    <a:pt x="985" y="31"/>
                  </a:cubicBezTo>
                  <a:moveTo>
                    <a:pt x="896" y="44"/>
                  </a:moveTo>
                  <a:cubicBezTo>
                    <a:pt x="907" y="44"/>
                    <a:pt x="914" y="51"/>
                    <a:pt x="914" y="62"/>
                  </a:cubicBezTo>
                  <a:cubicBezTo>
                    <a:pt x="876" y="62"/>
                    <a:pt x="876" y="62"/>
                    <a:pt x="876" y="62"/>
                  </a:cubicBezTo>
                  <a:cubicBezTo>
                    <a:pt x="878" y="50"/>
                    <a:pt x="886" y="44"/>
                    <a:pt x="896" y="44"/>
                  </a:cubicBezTo>
                  <a:moveTo>
                    <a:pt x="897" y="31"/>
                  </a:moveTo>
                  <a:cubicBezTo>
                    <a:pt x="875" y="31"/>
                    <a:pt x="860" y="47"/>
                    <a:pt x="860" y="70"/>
                  </a:cubicBezTo>
                  <a:cubicBezTo>
                    <a:pt x="860" y="95"/>
                    <a:pt x="876" y="110"/>
                    <a:pt x="897" y="110"/>
                  </a:cubicBezTo>
                  <a:cubicBezTo>
                    <a:pt x="912" y="110"/>
                    <a:pt x="924" y="101"/>
                    <a:pt x="928" y="90"/>
                  </a:cubicBezTo>
                  <a:cubicBezTo>
                    <a:pt x="916" y="83"/>
                    <a:pt x="916" y="83"/>
                    <a:pt x="916" y="83"/>
                  </a:cubicBezTo>
                  <a:cubicBezTo>
                    <a:pt x="912" y="93"/>
                    <a:pt x="905" y="97"/>
                    <a:pt x="897" y="97"/>
                  </a:cubicBezTo>
                  <a:cubicBezTo>
                    <a:pt x="885" y="97"/>
                    <a:pt x="876" y="88"/>
                    <a:pt x="875" y="72"/>
                  </a:cubicBezTo>
                  <a:cubicBezTo>
                    <a:pt x="930" y="72"/>
                    <a:pt x="930" y="72"/>
                    <a:pt x="930" y="72"/>
                  </a:cubicBezTo>
                  <a:cubicBezTo>
                    <a:pt x="930" y="69"/>
                    <a:pt x="930" y="69"/>
                    <a:pt x="930" y="69"/>
                  </a:cubicBezTo>
                  <a:cubicBezTo>
                    <a:pt x="930" y="48"/>
                    <a:pt x="918" y="31"/>
                    <a:pt x="897" y="31"/>
                  </a:cubicBezTo>
                  <a:moveTo>
                    <a:pt x="844" y="33"/>
                  </a:moveTo>
                  <a:cubicBezTo>
                    <a:pt x="829" y="33"/>
                    <a:pt x="829" y="33"/>
                    <a:pt x="829" y="33"/>
                  </a:cubicBezTo>
                  <a:cubicBezTo>
                    <a:pt x="829" y="109"/>
                    <a:pt x="829" y="109"/>
                    <a:pt x="829" y="109"/>
                  </a:cubicBezTo>
                  <a:cubicBezTo>
                    <a:pt x="844" y="109"/>
                    <a:pt x="844" y="109"/>
                    <a:pt x="844" y="109"/>
                  </a:cubicBezTo>
                  <a:lnTo>
                    <a:pt x="844" y="33"/>
                  </a:lnTo>
                  <a:close/>
                  <a:moveTo>
                    <a:pt x="847" y="10"/>
                  </a:moveTo>
                  <a:cubicBezTo>
                    <a:pt x="847" y="4"/>
                    <a:pt x="842" y="0"/>
                    <a:pt x="837" y="0"/>
                  </a:cubicBezTo>
                  <a:cubicBezTo>
                    <a:pt x="831" y="0"/>
                    <a:pt x="827" y="4"/>
                    <a:pt x="827" y="10"/>
                  </a:cubicBezTo>
                  <a:cubicBezTo>
                    <a:pt x="827" y="16"/>
                    <a:pt x="831" y="20"/>
                    <a:pt x="837" y="20"/>
                  </a:cubicBezTo>
                  <a:cubicBezTo>
                    <a:pt x="842" y="20"/>
                    <a:pt x="847" y="16"/>
                    <a:pt x="847" y="10"/>
                  </a:cubicBezTo>
                  <a:moveTo>
                    <a:pt x="814" y="86"/>
                  </a:moveTo>
                  <a:cubicBezTo>
                    <a:pt x="800" y="81"/>
                    <a:pt x="800" y="81"/>
                    <a:pt x="800" y="81"/>
                  </a:cubicBezTo>
                  <a:cubicBezTo>
                    <a:pt x="798" y="91"/>
                    <a:pt x="789" y="97"/>
                    <a:pt x="781" y="97"/>
                  </a:cubicBezTo>
                  <a:cubicBezTo>
                    <a:pt x="767" y="97"/>
                    <a:pt x="759" y="87"/>
                    <a:pt x="759" y="70"/>
                  </a:cubicBezTo>
                  <a:cubicBezTo>
                    <a:pt x="759" y="54"/>
                    <a:pt x="767" y="44"/>
                    <a:pt x="781" y="44"/>
                  </a:cubicBezTo>
                  <a:cubicBezTo>
                    <a:pt x="789" y="44"/>
                    <a:pt x="797" y="50"/>
                    <a:pt x="800" y="60"/>
                  </a:cubicBezTo>
                  <a:cubicBezTo>
                    <a:pt x="814" y="55"/>
                    <a:pt x="814" y="55"/>
                    <a:pt x="814" y="55"/>
                  </a:cubicBezTo>
                  <a:cubicBezTo>
                    <a:pt x="810" y="40"/>
                    <a:pt x="796" y="31"/>
                    <a:pt x="781" y="31"/>
                  </a:cubicBezTo>
                  <a:cubicBezTo>
                    <a:pt x="758" y="31"/>
                    <a:pt x="743" y="47"/>
                    <a:pt x="743" y="70"/>
                  </a:cubicBezTo>
                  <a:cubicBezTo>
                    <a:pt x="743" y="95"/>
                    <a:pt x="758" y="110"/>
                    <a:pt x="781" y="110"/>
                  </a:cubicBezTo>
                  <a:cubicBezTo>
                    <a:pt x="796" y="110"/>
                    <a:pt x="810" y="101"/>
                    <a:pt x="814" y="86"/>
                  </a:cubicBezTo>
                  <a:moveTo>
                    <a:pt x="717" y="36"/>
                  </a:moveTo>
                  <a:cubicBezTo>
                    <a:pt x="731" y="28"/>
                    <a:pt x="731" y="28"/>
                    <a:pt x="731" y="28"/>
                  </a:cubicBezTo>
                  <a:cubicBezTo>
                    <a:pt x="727" y="16"/>
                    <a:pt x="715" y="8"/>
                    <a:pt x="698" y="8"/>
                  </a:cubicBezTo>
                  <a:cubicBezTo>
                    <a:pt x="678" y="8"/>
                    <a:pt x="665" y="20"/>
                    <a:pt x="665" y="35"/>
                  </a:cubicBezTo>
                  <a:cubicBezTo>
                    <a:pt x="665" y="49"/>
                    <a:pt x="674" y="58"/>
                    <a:pt x="693" y="64"/>
                  </a:cubicBezTo>
                  <a:cubicBezTo>
                    <a:pt x="709" y="70"/>
                    <a:pt x="717" y="73"/>
                    <a:pt x="717" y="82"/>
                  </a:cubicBezTo>
                  <a:cubicBezTo>
                    <a:pt x="717" y="91"/>
                    <a:pt x="709" y="96"/>
                    <a:pt x="698" y="96"/>
                  </a:cubicBezTo>
                  <a:cubicBezTo>
                    <a:pt x="687" y="96"/>
                    <a:pt x="679" y="91"/>
                    <a:pt x="674" y="80"/>
                  </a:cubicBezTo>
                  <a:cubicBezTo>
                    <a:pt x="661" y="88"/>
                    <a:pt x="661" y="88"/>
                    <a:pt x="661" y="88"/>
                  </a:cubicBezTo>
                  <a:cubicBezTo>
                    <a:pt x="667" y="103"/>
                    <a:pt x="680" y="111"/>
                    <a:pt x="698" y="111"/>
                  </a:cubicBezTo>
                  <a:cubicBezTo>
                    <a:pt x="718" y="111"/>
                    <a:pt x="733" y="99"/>
                    <a:pt x="733" y="80"/>
                  </a:cubicBezTo>
                  <a:cubicBezTo>
                    <a:pt x="733" y="65"/>
                    <a:pt x="721" y="58"/>
                    <a:pt x="702" y="51"/>
                  </a:cubicBezTo>
                  <a:cubicBezTo>
                    <a:pt x="689" y="47"/>
                    <a:pt x="681" y="43"/>
                    <a:pt x="681" y="34"/>
                  </a:cubicBezTo>
                  <a:cubicBezTo>
                    <a:pt x="681" y="28"/>
                    <a:pt x="686" y="22"/>
                    <a:pt x="697" y="22"/>
                  </a:cubicBezTo>
                  <a:cubicBezTo>
                    <a:pt x="707" y="22"/>
                    <a:pt x="715" y="28"/>
                    <a:pt x="717" y="36"/>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spTree>
    <p:extLst>
      <p:ext uri="{BB962C8B-B14F-4D97-AF65-F5344CB8AC3E}">
        <p14:creationId xmlns:p14="http://schemas.microsoft.com/office/powerpoint/2010/main" val="149520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 Social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dirty="0"/>
              <a:t>Click to edit Master title style</a:t>
            </a:r>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endParaRPr lang="en-GB" dirty="0"/>
          </a:p>
        </p:txBody>
      </p:sp>
      <p:sp>
        <p:nvSpPr>
          <p:cNvPr id="46" name="Picture Placeholder 45"/>
          <p:cNvSpPr>
            <a:spLocks noGrp="1"/>
          </p:cNvSpPr>
          <p:nvPr>
            <p:ph type="pic" sz="quarter" idx="20"/>
          </p:nvPr>
        </p:nvSpPr>
        <p:spPr>
          <a:xfrm>
            <a:off x="4130938" y="1754189"/>
            <a:ext cx="8061063"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endParaRPr lang="en-GB" dirty="0"/>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dirty="0"/>
              <a:t>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22" name="Freeform 5"/>
          <p:cNvSpPr>
            <a:spLocks noEditPoints="1"/>
          </p:cNvSpPr>
          <p:nvPr userDrawn="1"/>
        </p:nvSpPr>
        <p:spPr bwMode="auto">
          <a:xfrm>
            <a:off x="11175725" y="325466"/>
            <a:ext cx="499809"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nvGrpSpPr>
          <p:cNvPr id="21" name="Group 20"/>
          <p:cNvGrpSpPr/>
          <p:nvPr userDrawn="1"/>
        </p:nvGrpSpPr>
        <p:grpSpPr>
          <a:xfrm>
            <a:off x="3298674" y="2335989"/>
            <a:ext cx="3790951" cy="485769"/>
            <a:chOff x="2742562" y="2636845"/>
            <a:chExt cx="2843213" cy="485769"/>
          </a:xfrm>
        </p:grpSpPr>
        <p:sp>
          <p:nvSpPr>
            <p:cNvPr id="25" name="Freeform 6"/>
            <p:cNvSpPr>
              <a:spLocks noEditPoints="1"/>
            </p:cNvSpPr>
            <p:nvPr userDrawn="1"/>
          </p:nvSpPr>
          <p:spPr bwMode="auto">
            <a:xfrm>
              <a:off x="2742562" y="2636845"/>
              <a:ext cx="2843213" cy="188913"/>
            </a:xfrm>
            <a:custGeom>
              <a:avLst/>
              <a:gdLst>
                <a:gd name="T0" fmla="*/ 1657 w 1682"/>
                <a:gd name="T1" fmla="*/ 63 h 111"/>
                <a:gd name="T2" fmla="*/ 1652 w 1682"/>
                <a:gd name="T3" fmla="*/ 31 h 111"/>
                <a:gd name="T4" fmla="*/ 1631 w 1682"/>
                <a:gd name="T5" fmla="*/ 85 h 111"/>
                <a:gd name="T6" fmla="*/ 1578 w 1682"/>
                <a:gd name="T7" fmla="*/ 31 h 111"/>
                <a:gd name="T8" fmla="*/ 1578 w 1682"/>
                <a:gd name="T9" fmla="*/ 97 h 111"/>
                <a:gd name="T10" fmla="*/ 1531 w 1682"/>
                <a:gd name="T11" fmla="*/ 86 h 111"/>
                <a:gd name="T12" fmla="*/ 1517 w 1682"/>
                <a:gd name="T13" fmla="*/ 60 h 111"/>
                <a:gd name="T14" fmla="*/ 1531 w 1682"/>
                <a:gd name="T15" fmla="*/ 86 h 111"/>
                <a:gd name="T16" fmla="*/ 1379 w 1682"/>
                <a:gd name="T17" fmla="*/ 33 h 111"/>
                <a:gd name="T18" fmla="*/ 1415 w 1682"/>
                <a:gd name="T19" fmla="*/ 44 h 111"/>
                <a:gd name="T20" fmla="*/ 1418 w 1682"/>
                <a:gd name="T21" fmla="*/ 31 h 111"/>
                <a:gd name="T22" fmla="*/ 1330 w 1682"/>
                <a:gd name="T23" fmla="*/ 31 h 111"/>
                <a:gd name="T24" fmla="*/ 1330 w 1682"/>
                <a:gd name="T25" fmla="*/ 97 h 111"/>
                <a:gd name="T26" fmla="*/ 1278 w 1682"/>
                <a:gd name="T27" fmla="*/ 33 h 111"/>
                <a:gd name="T28" fmla="*/ 1280 w 1682"/>
                <a:gd name="T29" fmla="*/ 10 h 111"/>
                <a:gd name="T30" fmla="*/ 1247 w 1682"/>
                <a:gd name="T31" fmla="*/ 86 h 111"/>
                <a:gd name="T32" fmla="*/ 1233 w 1682"/>
                <a:gd name="T33" fmla="*/ 60 h 111"/>
                <a:gd name="T34" fmla="*/ 1247 w 1682"/>
                <a:gd name="T35" fmla="*/ 86 h 111"/>
                <a:gd name="T36" fmla="*/ 1126 w 1682"/>
                <a:gd name="T37" fmla="*/ 64 h 111"/>
                <a:gd name="T38" fmla="*/ 1131 w 1682"/>
                <a:gd name="T39" fmla="*/ 111 h 111"/>
                <a:gd name="T40" fmla="*/ 1150 w 1682"/>
                <a:gd name="T41" fmla="*/ 36 h 111"/>
                <a:gd name="T42" fmla="*/ 1046 w 1682"/>
                <a:gd name="T43" fmla="*/ 109 h 111"/>
                <a:gd name="T44" fmla="*/ 993 w 1682"/>
                <a:gd name="T45" fmla="*/ 79 h 111"/>
                <a:gd name="T46" fmla="*/ 948 w 1682"/>
                <a:gd name="T47" fmla="*/ 51 h 111"/>
                <a:gd name="T48" fmla="*/ 945 w 1682"/>
                <a:gd name="T49" fmla="*/ 88 h 111"/>
                <a:gd name="T50" fmla="*/ 1017 w 1682"/>
                <a:gd name="T51" fmla="*/ 109 h 111"/>
                <a:gd name="T52" fmla="*/ 914 w 1682"/>
                <a:gd name="T53" fmla="*/ 109 h 111"/>
                <a:gd name="T54" fmla="*/ 912 w 1682"/>
                <a:gd name="T55" fmla="*/ 10 h 111"/>
                <a:gd name="T56" fmla="*/ 866 w 1682"/>
                <a:gd name="T57" fmla="*/ 97 h 111"/>
                <a:gd name="T58" fmla="*/ 866 w 1682"/>
                <a:gd name="T59" fmla="*/ 31 h 111"/>
                <a:gd name="T60" fmla="*/ 780 w 1682"/>
                <a:gd name="T61" fmla="*/ 97 h 111"/>
                <a:gd name="T62" fmla="*/ 780 w 1682"/>
                <a:gd name="T63" fmla="*/ 31 h 111"/>
                <a:gd name="T64" fmla="*/ 731 w 1682"/>
                <a:gd name="T65" fmla="*/ 28 h 111"/>
                <a:gd name="T66" fmla="*/ 698 w 1682"/>
                <a:gd name="T67" fmla="*/ 96 h 111"/>
                <a:gd name="T68" fmla="*/ 702 w 1682"/>
                <a:gd name="T69" fmla="*/ 51 h 111"/>
                <a:gd name="T70" fmla="*/ 623 w 1682"/>
                <a:gd name="T71" fmla="*/ 16 h 111"/>
                <a:gd name="T72" fmla="*/ 572 w 1682"/>
                <a:gd name="T73" fmla="*/ 33 h 111"/>
                <a:gd name="T74" fmla="*/ 599 w 1682"/>
                <a:gd name="T75" fmla="*/ 45 h 111"/>
                <a:gd name="T76" fmla="*/ 613 w 1682"/>
                <a:gd name="T77" fmla="*/ 15 h 111"/>
                <a:gd name="T78" fmla="*/ 548 w 1682"/>
                <a:gd name="T79" fmla="*/ 70 h 111"/>
                <a:gd name="T80" fmla="*/ 563 w 1682"/>
                <a:gd name="T81" fmla="*/ 70 h 111"/>
                <a:gd name="T82" fmla="*/ 440 w 1682"/>
                <a:gd name="T83" fmla="*/ 109 h 111"/>
                <a:gd name="T84" fmla="*/ 394 w 1682"/>
                <a:gd name="T85" fmla="*/ 70 h 111"/>
                <a:gd name="T86" fmla="*/ 409 w 1682"/>
                <a:gd name="T87" fmla="*/ 70 h 111"/>
                <a:gd name="T88" fmla="*/ 309 w 1682"/>
                <a:gd name="T89" fmla="*/ 70 h 111"/>
                <a:gd name="T90" fmla="*/ 324 w 1682"/>
                <a:gd name="T91" fmla="*/ 70 h 111"/>
                <a:gd name="T92" fmla="*/ 169 w 1682"/>
                <a:gd name="T93" fmla="*/ 4 h 111"/>
                <a:gd name="T94" fmla="*/ 204 w 1682"/>
                <a:gd name="T95" fmla="*/ 44 h 111"/>
                <a:gd name="T96" fmla="*/ 208 w 1682"/>
                <a:gd name="T97" fmla="*/ 31 h 111"/>
                <a:gd name="T98" fmla="*/ 120 w 1682"/>
                <a:gd name="T99" fmla="*/ 44 h 111"/>
                <a:gd name="T100" fmla="*/ 120 w 1682"/>
                <a:gd name="T101" fmla="*/ 110 h 111"/>
                <a:gd name="T102" fmla="*/ 4 w 1682"/>
                <a:gd name="T103" fmla="*/ 35 h 111"/>
                <a:gd name="T104" fmla="*/ 0 w 1682"/>
                <a:gd name="T105" fmla="*/ 88 h 111"/>
                <a:gd name="T106" fmla="*/ 36 w 1682"/>
                <a:gd name="T107"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2" h="111">
                  <a:moveTo>
                    <a:pt x="1631" y="85"/>
                  </a:moveTo>
                  <a:cubicBezTo>
                    <a:pt x="1622" y="95"/>
                    <a:pt x="1622" y="95"/>
                    <a:pt x="1622" y="95"/>
                  </a:cubicBezTo>
                  <a:cubicBezTo>
                    <a:pt x="1627" y="103"/>
                    <a:pt x="1637" y="110"/>
                    <a:pt x="1653" y="110"/>
                  </a:cubicBezTo>
                  <a:cubicBezTo>
                    <a:pt x="1670" y="110"/>
                    <a:pt x="1682" y="101"/>
                    <a:pt x="1682" y="86"/>
                  </a:cubicBezTo>
                  <a:cubicBezTo>
                    <a:pt x="1682" y="72"/>
                    <a:pt x="1670" y="67"/>
                    <a:pt x="1657" y="63"/>
                  </a:cubicBezTo>
                  <a:cubicBezTo>
                    <a:pt x="1647" y="61"/>
                    <a:pt x="1640" y="58"/>
                    <a:pt x="1640" y="52"/>
                  </a:cubicBezTo>
                  <a:cubicBezTo>
                    <a:pt x="1640" y="47"/>
                    <a:pt x="1644" y="43"/>
                    <a:pt x="1652" y="43"/>
                  </a:cubicBezTo>
                  <a:cubicBezTo>
                    <a:pt x="1661" y="43"/>
                    <a:pt x="1669" y="48"/>
                    <a:pt x="1673" y="54"/>
                  </a:cubicBezTo>
                  <a:cubicBezTo>
                    <a:pt x="1681" y="43"/>
                    <a:pt x="1681" y="43"/>
                    <a:pt x="1681" y="43"/>
                  </a:cubicBezTo>
                  <a:cubicBezTo>
                    <a:pt x="1674" y="36"/>
                    <a:pt x="1665" y="31"/>
                    <a:pt x="1652" y="31"/>
                  </a:cubicBezTo>
                  <a:cubicBezTo>
                    <a:pt x="1636" y="31"/>
                    <a:pt x="1625" y="39"/>
                    <a:pt x="1625" y="53"/>
                  </a:cubicBezTo>
                  <a:cubicBezTo>
                    <a:pt x="1625" y="67"/>
                    <a:pt x="1637" y="72"/>
                    <a:pt x="1651" y="76"/>
                  </a:cubicBezTo>
                  <a:cubicBezTo>
                    <a:pt x="1661" y="78"/>
                    <a:pt x="1667" y="82"/>
                    <a:pt x="1667" y="88"/>
                  </a:cubicBezTo>
                  <a:cubicBezTo>
                    <a:pt x="1667" y="94"/>
                    <a:pt x="1662" y="98"/>
                    <a:pt x="1653" y="98"/>
                  </a:cubicBezTo>
                  <a:cubicBezTo>
                    <a:pt x="1642" y="98"/>
                    <a:pt x="1635" y="92"/>
                    <a:pt x="1631" y="85"/>
                  </a:cubicBezTo>
                  <a:moveTo>
                    <a:pt x="1578" y="44"/>
                  </a:moveTo>
                  <a:cubicBezTo>
                    <a:pt x="1589" y="44"/>
                    <a:pt x="1595" y="51"/>
                    <a:pt x="1596" y="62"/>
                  </a:cubicBezTo>
                  <a:cubicBezTo>
                    <a:pt x="1558" y="62"/>
                    <a:pt x="1558" y="62"/>
                    <a:pt x="1558" y="62"/>
                  </a:cubicBezTo>
                  <a:cubicBezTo>
                    <a:pt x="1560" y="50"/>
                    <a:pt x="1568" y="44"/>
                    <a:pt x="1578" y="44"/>
                  </a:cubicBezTo>
                  <a:moveTo>
                    <a:pt x="1578" y="31"/>
                  </a:moveTo>
                  <a:cubicBezTo>
                    <a:pt x="1557" y="31"/>
                    <a:pt x="1542" y="47"/>
                    <a:pt x="1542" y="70"/>
                  </a:cubicBezTo>
                  <a:cubicBezTo>
                    <a:pt x="1542" y="95"/>
                    <a:pt x="1557" y="110"/>
                    <a:pt x="1579" y="110"/>
                  </a:cubicBezTo>
                  <a:cubicBezTo>
                    <a:pt x="1594" y="110"/>
                    <a:pt x="1606" y="101"/>
                    <a:pt x="1610" y="90"/>
                  </a:cubicBezTo>
                  <a:cubicBezTo>
                    <a:pt x="1598" y="83"/>
                    <a:pt x="1598" y="83"/>
                    <a:pt x="1598" y="83"/>
                  </a:cubicBezTo>
                  <a:cubicBezTo>
                    <a:pt x="1594" y="93"/>
                    <a:pt x="1587" y="97"/>
                    <a:pt x="1578" y="97"/>
                  </a:cubicBezTo>
                  <a:cubicBezTo>
                    <a:pt x="1567" y="97"/>
                    <a:pt x="1558" y="88"/>
                    <a:pt x="1557" y="72"/>
                  </a:cubicBezTo>
                  <a:cubicBezTo>
                    <a:pt x="1611" y="72"/>
                    <a:pt x="1611" y="72"/>
                    <a:pt x="1611" y="72"/>
                  </a:cubicBezTo>
                  <a:cubicBezTo>
                    <a:pt x="1611" y="69"/>
                    <a:pt x="1611" y="69"/>
                    <a:pt x="1611" y="69"/>
                  </a:cubicBezTo>
                  <a:cubicBezTo>
                    <a:pt x="1612" y="48"/>
                    <a:pt x="1600" y="31"/>
                    <a:pt x="1578" y="31"/>
                  </a:cubicBezTo>
                  <a:moveTo>
                    <a:pt x="1531" y="86"/>
                  </a:moveTo>
                  <a:cubicBezTo>
                    <a:pt x="1517" y="81"/>
                    <a:pt x="1517" y="81"/>
                    <a:pt x="1517" y="81"/>
                  </a:cubicBezTo>
                  <a:cubicBezTo>
                    <a:pt x="1515" y="91"/>
                    <a:pt x="1506" y="97"/>
                    <a:pt x="1498" y="97"/>
                  </a:cubicBezTo>
                  <a:cubicBezTo>
                    <a:pt x="1484" y="97"/>
                    <a:pt x="1476" y="87"/>
                    <a:pt x="1476" y="70"/>
                  </a:cubicBezTo>
                  <a:cubicBezTo>
                    <a:pt x="1476" y="54"/>
                    <a:pt x="1484" y="44"/>
                    <a:pt x="1498" y="44"/>
                  </a:cubicBezTo>
                  <a:cubicBezTo>
                    <a:pt x="1506" y="44"/>
                    <a:pt x="1515" y="50"/>
                    <a:pt x="1517" y="60"/>
                  </a:cubicBezTo>
                  <a:cubicBezTo>
                    <a:pt x="1531" y="55"/>
                    <a:pt x="1531" y="55"/>
                    <a:pt x="1531" y="55"/>
                  </a:cubicBezTo>
                  <a:cubicBezTo>
                    <a:pt x="1527" y="40"/>
                    <a:pt x="1514" y="31"/>
                    <a:pt x="1498" y="31"/>
                  </a:cubicBezTo>
                  <a:cubicBezTo>
                    <a:pt x="1475" y="31"/>
                    <a:pt x="1461" y="47"/>
                    <a:pt x="1461" y="70"/>
                  </a:cubicBezTo>
                  <a:cubicBezTo>
                    <a:pt x="1461" y="95"/>
                    <a:pt x="1476" y="110"/>
                    <a:pt x="1498" y="110"/>
                  </a:cubicBezTo>
                  <a:cubicBezTo>
                    <a:pt x="1514" y="110"/>
                    <a:pt x="1527" y="101"/>
                    <a:pt x="1531" y="86"/>
                  </a:cubicBezTo>
                  <a:moveTo>
                    <a:pt x="1418" y="31"/>
                  </a:moveTo>
                  <a:cubicBezTo>
                    <a:pt x="1408" y="31"/>
                    <a:pt x="1399" y="36"/>
                    <a:pt x="1395" y="43"/>
                  </a:cubicBezTo>
                  <a:cubicBezTo>
                    <a:pt x="1394" y="43"/>
                    <a:pt x="1394" y="43"/>
                    <a:pt x="1394" y="43"/>
                  </a:cubicBezTo>
                  <a:cubicBezTo>
                    <a:pt x="1393" y="33"/>
                    <a:pt x="1393" y="33"/>
                    <a:pt x="1393" y="33"/>
                  </a:cubicBezTo>
                  <a:cubicBezTo>
                    <a:pt x="1379" y="33"/>
                    <a:pt x="1379" y="33"/>
                    <a:pt x="1379" y="33"/>
                  </a:cubicBezTo>
                  <a:cubicBezTo>
                    <a:pt x="1379" y="109"/>
                    <a:pt x="1379" y="109"/>
                    <a:pt x="1379" y="109"/>
                  </a:cubicBezTo>
                  <a:cubicBezTo>
                    <a:pt x="1394" y="109"/>
                    <a:pt x="1394" y="109"/>
                    <a:pt x="1394" y="109"/>
                  </a:cubicBezTo>
                  <a:cubicBezTo>
                    <a:pt x="1394" y="68"/>
                    <a:pt x="1394" y="68"/>
                    <a:pt x="1394" y="68"/>
                  </a:cubicBezTo>
                  <a:cubicBezTo>
                    <a:pt x="1394" y="60"/>
                    <a:pt x="1396" y="55"/>
                    <a:pt x="1399" y="51"/>
                  </a:cubicBezTo>
                  <a:cubicBezTo>
                    <a:pt x="1403" y="47"/>
                    <a:pt x="1409" y="44"/>
                    <a:pt x="1415" y="44"/>
                  </a:cubicBezTo>
                  <a:cubicBezTo>
                    <a:pt x="1424" y="44"/>
                    <a:pt x="1430" y="50"/>
                    <a:pt x="1430" y="63"/>
                  </a:cubicBezTo>
                  <a:cubicBezTo>
                    <a:pt x="1430" y="109"/>
                    <a:pt x="1430" y="109"/>
                    <a:pt x="1430" y="109"/>
                  </a:cubicBezTo>
                  <a:cubicBezTo>
                    <a:pt x="1445" y="109"/>
                    <a:pt x="1445" y="109"/>
                    <a:pt x="1445" y="109"/>
                  </a:cubicBezTo>
                  <a:cubicBezTo>
                    <a:pt x="1445" y="58"/>
                    <a:pt x="1445" y="58"/>
                    <a:pt x="1445" y="58"/>
                  </a:cubicBezTo>
                  <a:cubicBezTo>
                    <a:pt x="1445" y="38"/>
                    <a:pt x="1432" y="31"/>
                    <a:pt x="1418" y="31"/>
                  </a:cubicBezTo>
                  <a:moveTo>
                    <a:pt x="1329" y="44"/>
                  </a:moveTo>
                  <a:cubicBezTo>
                    <a:pt x="1340" y="44"/>
                    <a:pt x="1347" y="51"/>
                    <a:pt x="1348" y="62"/>
                  </a:cubicBezTo>
                  <a:cubicBezTo>
                    <a:pt x="1309" y="62"/>
                    <a:pt x="1309" y="62"/>
                    <a:pt x="1309" y="62"/>
                  </a:cubicBezTo>
                  <a:cubicBezTo>
                    <a:pt x="1311" y="50"/>
                    <a:pt x="1319" y="44"/>
                    <a:pt x="1329" y="44"/>
                  </a:cubicBezTo>
                  <a:moveTo>
                    <a:pt x="1330" y="31"/>
                  </a:moveTo>
                  <a:cubicBezTo>
                    <a:pt x="1308" y="31"/>
                    <a:pt x="1294" y="47"/>
                    <a:pt x="1294" y="70"/>
                  </a:cubicBezTo>
                  <a:cubicBezTo>
                    <a:pt x="1294" y="95"/>
                    <a:pt x="1309" y="110"/>
                    <a:pt x="1330" y="110"/>
                  </a:cubicBezTo>
                  <a:cubicBezTo>
                    <a:pt x="1345" y="110"/>
                    <a:pt x="1357" y="101"/>
                    <a:pt x="1361" y="90"/>
                  </a:cubicBezTo>
                  <a:cubicBezTo>
                    <a:pt x="1349" y="83"/>
                    <a:pt x="1349" y="83"/>
                    <a:pt x="1349" y="83"/>
                  </a:cubicBezTo>
                  <a:cubicBezTo>
                    <a:pt x="1346" y="93"/>
                    <a:pt x="1339" y="97"/>
                    <a:pt x="1330" y="97"/>
                  </a:cubicBezTo>
                  <a:cubicBezTo>
                    <a:pt x="1318" y="97"/>
                    <a:pt x="1309" y="88"/>
                    <a:pt x="1309" y="72"/>
                  </a:cubicBezTo>
                  <a:cubicBezTo>
                    <a:pt x="1363" y="72"/>
                    <a:pt x="1363" y="72"/>
                    <a:pt x="1363" y="72"/>
                  </a:cubicBezTo>
                  <a:cubicBezTo>
                    <a:pt x="1363" y="69"/>
                    <a:pt x="1363" y="69"/>
                    <a:pt x="1363" y="69"/>
                  </a:cubicBezTo>
                  <a:cubicBezTo>
                    <a:pt x="1363" y="48"/>
                    <a:pt x="1351" y="31"/>
                    <a:pt x="1330" y="31"/>
                  </a:cubicBezTo>
                  <a:moveTo>
                    <a:pt x="1278" y="33"/>
                  </a:moveTo>
                  <a:cubicBezTo>
                    <a:pt x="1262" y="33"/>
                    <a:pt x="1262" y="33"/>
                    <a:pt x="1262" y="33"/>
                  </a:cubicBezTo>
                  <a:cubicBezTo>
                    <a:pt x="1262" y="109"/>
                    <a:pt x="1262" y="109"/>
                    <a:pt x="1262" y="109"/>
                  </a:cubicBezTo>
                  <a:cubicBezTo>
                    <a:pt x="1278" y="109"/>
                    <a:pt x="1278" y="109"/>
                    <a:pt x="1278" y="109"/>
                  </a:cubicBezTo>
                  <a:lnTo>
                    <a:pt x="1278" y="33"/>
                  </a:lnTo>
                  <a:close/>
                  <a:moveTo>
                    <a:pt x="1280" y="10"/>
                  </a:moveTo>
                  <a:cubicBezTo>
                    <a:pt x="1280" y="4"/>
                    <a:pt x="1276" y="0"/>
                    <a:pt x="1270" y="0"/>
                  </a:cubicBezTo>
                  <a:cubicBezTo>
                    <a:pt x="1265" y="0"/>
                    <a:pt x="1260" y="4"/>
                    <a:pt x="1260" y="10"/>
                  </a:cubicBezTo>
                  <a:cubicBezTo>
                    <a:pt x="1260" y="16"/>
                    <a:pt x="1265" y="20"/>
                    <a:pt x="1270" y="20"/>
                  </a:cubicBezTo>
                  <a:cubicBezTo>
                    <a:pt x="1276" y="20"/>
                    <a:pt x="1280" y="16"/>
                    <a:pt x="1280" y="10"/>
                  </a:cubicBezTo>
                  <a:moveTo>
                    <a:pt x="1247" y="86"/>
                  </a:moveTo>
                  <a:cubicBezTo>
                    <a:pt x="1233" y="81"/>
                    <a:pt x="1233" y="81"/>
                    <a:pt x="1233" y="81"/>
                  </a:cubicBezTo>
                  <a:cubicBezTo>
                    <a:pt x="1231" y="91"/>
                    <a:pt x="1222" y="97"/>
                    <a:pt x="1214" y="97"/>
                  </a:cubicBezTo>
                  <a:cubicBezTo>
                    <a:pt x="1200" y="97"/>
                    <a:pt x="1192" y="87"/>
                    <a:pt x="1192" y="70"/>
                  </a:cubicBezTo>
                  <a:cubicBezTo>
                    <a:pt x="1192" y="54"/>
                    <a:pt x="1200" y="44"/>
                    <a:pt x="1214" y="44"/>
                  </a:cubicBezTo>
                  <a:cubicBezTo>
                    <a:pt x="1222" y="44"/>
                    <a:pt x="1231" y="50"/>
                    <a:pt x="1233" y="60"/>
                  </a:cubicBezTo>
                  <a:cubicBezTo>
                    <a:pt x="1247" y="55"/>
                    <a:pt x="1247" y="55"/>
                    <a:pt x="1247" y="55"/>
                  </a:cubicBezTo>
                  <a:cubicBezTo>
                    <a:pt x="1243" y="40"/>
                    <a:pt x="1230" y="31"/>
                    <a:pt x="1214" y="31"/>
                  </a:cubicBezTo>
                  <a:cubicBezTo>
                    <a:pt x="1191" y="31"/>
                    <a:pt x="1177" y="47"/>
                    <a:pt x="1177" y="70"/>
                  </a:cubicBezTo>
                  <a:cubicBezTo>
                    <a:pt x="1177" y="95"/>
                    <a:pt x="1192" y="110"/>
                    <a:pt x="1214" y="110"/>
                  </a:cubicBezTo>
                  <a:cubicBezTo>
                    <a:pt x="1230" y="110"/>
                    <a:pt x="1243" y="101"/>
                    <a:pt x="1247" y="86"/>
                  </a:cubicBezTo>
                  <a:moveTo>
                    <a:pt x="1150" y="36"/>
                  </a:moveTo>
                  <a:cubicBezTo>
                    <a:pt x="1164" y="28"/>
                    <a:pt x="1164" y="28"/>
                    <a:pt x="1164" y="28"/>
                  </a:cubicBezTo>
                  <a:cubicBezTo>
                    <a:pt x="1160" y="16"/>
                    <a:pt x="1148" y="8"/>
                    <a:pt x="1131" y="8"/>
                  </a:cubicBezTo>
                  <a:cubicBezTo>
                    <a:pt x="1112" y="8"/>
                    <a:pt x="1098" y="20"/>
                    <a:pt x="1098" y="35"/>
                  </a:cubicBezTo>
                  <a:cubicBezTo>
                    <a:pt x="1098" y="49"/>
                    <a:pt x="1107" y="58"/>
                    <a:pt x="1126" y="64"/>
                  </a:cubicBezTo>
                  <a:cubicBezTo>
                    <a:pt x="1143" y="70"/>
                    <a:pt x="1150" y="73"/>
                    <a:pt x="1150" y="82"/>
                  </a:cubicBezTo>
                  <a:cubicBezTo>
                    <a:pt x="1150" y="91"/>
                    <a:pt x="1142" y="96"/>
                    <a:pt x="1131" y="96"/>
                  </a:cubicBezTo>
                  <a:cubicBezTo>
                    <a:pt x="1120" y="96"/>
                    <a:pt x="1112" y="91"/>
                    <a:pt x="1107" y="80"/>
                  </a:cubicBezTo>
                  <a:cubicBezTo>
                    <a:pt x="1094" y="88"/>
                    <a:pt x="1094" y="88"/>
                    <a:pt x="1094" y="88"/>
                  </a:cubicBezTo>
                  <a:cubicBezTo>
                    <a:pt x="1101" y="103"/>
                    <a:pt x="1113" y="111"/>
                    <a:pt x="1131" y="111"/>
                  </a:cubicBezTo>
                  <a:cubicBezTo>
                    <a:pt x="1151" y="111"/>
                    <a:pt x="1166" y="99"/>
                    <a:pt x="1166" y="80"/>
                  </a:cubicBezTo>
                  <a:cubicBezTo>
                    <a:pt x="1166" y="65"/>
                    <a:pt x="1155" y="58"/>
                    <a:pt x="1135" y="51"/>
                  </a:cubicBezTo>
                  <a:cubicBezTo>
                    <a:pt x="1122" y="47"/>
                    <a:pt x="1114" y="43"/>
                    <a:pt x="1114" y="34"/>
                  </a:cubicBezTo>
                  <a:cubicBezTo>
                    <a:pt x="1114" y="28"/>
                    <a:pt x="1120" y="22"/>
                    <a:pt x="1130" y="22"/>
                  </a:cubicBezTo>
                  <a:cubicBezTo>
                    <a:pt x="1140" y="22"/>
                    <a:pt x="1148" y="28"/>
                    <a:pt x="1150" y="36"/>
                  </a:cubicBezTo>
                  <a:moveTo>
                    <a:pt x="1046" y="109"/>
                  </a:moveTo>
                  <a:cubicBezTo>
                    <a:pt x="1046" y="2"/>
                    <a:pt x="1046" y="2"/>
                    <a:pt x="1046" y="2"/>
                  </a:cubicBezTo>
                  <a:cubicBezTo>
                    <a:pt x="1031" y="4"/>
                    <a:pt x="1031" y="4"/>
                    <a:pt x="1031" y="4"/>
                  </a:cubicBezTo>
                  <a:cubicBezTo>
                    <a:pt x="1031" y="109"/>
                    <a:pt x="1031" y="109"/>
                    <a:pt x="1031" y="109"/>
                  </a:cubicBezTo>
                  <a:lnTo>
                    <a:pt x="1046" y="109"/>
                  </a:lnTo>
                  <a:close/>
                  <a:moveTo>
                    <a:pt x="973" y="98"/>
                  </a:moveTo>
                  <a:cubicBezTo>
                    <a:pt x="965" y="98"/>
                    <a:pt x="961" y="94"/>
                    <a:pt x="961" y="88"/>
                  </a:cubicBezTo>
                  <a:cubicBezTo>
                    <a:pt x="961" y="80"/>
                    <a:pt x="965" y="77"/>
                    <a:pt x="977" y="75"/>
                  </a:cubicBezTo>
                  <a:cubicBezTo>
                    <a:pt x="993" y="73"/>
                    <a:pt x="993" y="73"/>
                    <a:pt x="993" y="73"/>
                  </a:cubicBezTo>
                  <a:cubicBezTo>
                    <a:pt x="993" y="79"/>
                    <a:pt x="993" y="79"/>
                    <a:pt x="993" y="79"/>
                  </a:cubicBezTo>
                  <a:cubicBezTo>
                    <a:pt x="993" y="92"/>
                    <a:pt x="982" y="98"/>
                    <a:pt x="973" y="98"/>
                  </a:cubicBezTo>
                  <a:moveTo>
                    <a:pt x="1008" y="98"/>
                  </a:moveTo>
                  <a:cubicBezTo>
                    <a:pt x="1008" y="60"/>
                    <a:pt x="1008" y="60"/>
                    <a:pt x="1008" y="60"/>
                  </a:cubicBezTo>
                  <a:cubicBezTo>
                    <a:pt x="1008" y="38"/>
                    <a:pt x="995" y="31"/>
                    <a:pt x="979" y="31"/>
                  </a:cubicBezTo>
                  <a:cubicBezTo>
                    <a:pt x="964" y="31"/>
                    <a:pt x="953" y="38"/>
                    <a:pt x="948" y="51"/>
                  </a:cubicBezTo>
                  <a:cubicBezTo>
                    <a:pt x="961" y="56"/>
                    <a:pt x="961" y="56"/>
                    <a:pt x="961" y="56"/>
                  </a:cubicBezTo>
                  <a:cubicBezTo>
                    <a:pt x="963" y="49"/>
                    <a:pt x="968" y="44"/>
                    <a:pt x="978" y="44"/>
                  </a:cubicBezTo>
                  <a:cubicBezTo>
                    <a:pt x="989" y="44"/>
                    <a:pt x="993" y="50"/>
                    <a:pt x="993" y="62"/>
                  </a:cubicBezTo>
                  <a:cubicBezTo>
                    <a:pt x="973" y="65"/>
                    <a:pt x="973" y="65"/>
                    <a:pt x="973" y="65"/>
                  </a:cubicBezTo>
                  <a:cubicBezTo>
                    <a:pt x="955" y="68"/>
                    <a:pt x="945" y="75"/>
                    <a:pt x="945" y="88"/>
                  </a:cubicBezTo>
                  <a:cubicBezTo>
                    <a:pt x="945" y="102"/>
                    <a:pt x="956" y="110"/>
                    <a:pt x="970" y="110"/>
                  </a:cubicBezTo>
                  <a:cubicBezTo>
                    <a:pt x="982" y="110"/>
                    <a:pt x="991" y="105"/>
                    <a:pt x="995" y="98"/>
                  </a:cubicBezTo>
                  <a:cubicBezTo>
                    <a:pt x="996" y="98"/>
                    <a:pt x="996" y="98"/>
                    <a:pt x="996" y="98"/>
                  </a:cubicBezTo>
                  <a:cubicBezTo>
                    <a:pt x="997" y="109"/>
                    <a:pt x="997" y="109"/>
                    <a:pt x="997" y="109"/>
                  </a:cubicBezTo>
                  <a:cubicBezTo>
                    <a:pt x="1017" y="109"/>
                    <a:pt x="1017" y="109"/>
                    <a:pt x="1017" y="109"/>
                  </a:cubicBezTo>
                  <a:cubicBezTo>
                    <a:pt x="1017" y="98"/>
                    <a:pt x="1017" y="98"/>
                    <a:pt x="1017" y="98"/>
                  </a:cubicBezTo>
                  <a:lnTo>
                    <a:pt x="1008" y="98"/>
                  </a:lnTo>
                  <a:close/>
                  <a:moveTo>
                    <a:pt x="929" y="33"/>
                  </a:moveTo>
                  <a:cubicBezTo>
                    <a:pt x="914" y="33"/>
                    <a:pt x="914" y="33"/>
                    <a:pt x="914" y="33"/>
                  </a:cubicBezTo>
                  <a:cubicBezTo>
                    <a:pt x="914" y="109"/>
                    <a:pt x="914" y="109"/>
                    <a:pt x="914" y="109"/>
                  </a:cubicBezTo>
                  <a:cubicBezTo>
                    <a:pt x="929" y="109"/>
                    <a:pt x="929" y="109"/>
                    <a:pt x="929" y="109"/>
                  </a:cubicBezTo>
                  <a:lnTo>
                    <a:pt x="929" y="33"/>
                  </a:lnTo>
                  <a:close/>
                  <a:moveTo>
                    <a:pt x="932" y="10"/>
                  </a:moveTo>
                  <a:cubicBezTo>
                    <a:pt x="932" y="4"/>
                    <a:pt x="927" y="0"/>
                    <a:pt x="922" y="0"/>
                  </a:cubicBezTo>
                  <a:cubicBezTo>
                    <a:pt x="916" y="0"/>
                    <a:pt x="912" y="4"/>
                    <a:pt x="912" y="10"/>
                  </a:cubicBezTo>
                  <a:cubicBezTo>
                    <a:pt x="912" y="16"/>
                    <a:pt x="916" y="20"/>
                    <a:pt x="922" y="20"/>
                  </a:cubicBezTo>
                  <a:cubicBezTo>
                    <a:pt x="927" y="20"/>
                    <a:pt x="932" y="16"/>
                    <a:pt x="932" y="10"/>
                  </a:cubicBezTo>
                  <a:moveTo>
                    <a:pt x="899" y="86"/>
                  </a:moveTo>
                  <a:cubicBezTo>
                    <a:pt x="885" y="81"/>
                    <a:pt x="885" y="81"/>
                    <a:pt x="885" y="81"/>
                  </a:cubicBezTo>
                  <a:cubicBezTo>
                    <a:pt x="883" y="91"/>
                    <a:pt x="874" y="97"/>
                    <a:pt x="866" y="97"/>
                  </a:cubicBezTo>
                  <a:cubicBezTo>
                    <a:pt x="852" y="97"/>
                    <a:pt x="844" y="87"/>
                    <a:pt x="844" y="70"/>
                  </a:cubicBezTo>
                  <a:cubicBezTo>
                    <a:pt x="844" y="54"/>
                    <a:pt x="852" y="44"/>
                    <a:pt x="866" y="44"/>
                  </a:cubicBezTo>
                  <a:cubicBezTo>
                    <a:pt x="874" y="44"/>
                    <a:pt x="882" y="50"/>
                    <a:pt x="885" y="60"/>
                  </a:cubicBezTo>
                  <a:cubicBezTo>
                    <a:pt x="899" y="55"/>
                    <a:pt x="899" y="55"/>
                    <a:pt x="899" y="55"/>
                  </a:cubicBezTo>
                  <a:cubicBezTo>
                    <a:pt x="895" y="40"/>
                    <a:pt x="881" y="31"/>
                    <a:pt x="866" y="31"/>
                  </a:cubicBezTo>
                  <a:cubicBezTo>
                    <a:pt x="843" y="31"/>
                    <a:pt x="828" y="47"/>
                    <a:pt x="828" y="70"/>
                  </a:cubicBezTo>
                  <a:cubicBezTo>
                    <a:pt x="828" y="95"/>
                    <a:pt x="843" y="110"/>
                    <a:pt x="866" y="110"/>
                  </a:cubicBezTo>
                  <a:cubicBezTo>
                    <a:pt x="881" y="110"/>
                    <a:pt x="895" y="101"/>
                    <a:pt x="899" y="86"/>
                  </a:cubicBezTo>
                  <a:moveTo>
                    <a:pt x="802" y="70"/>
                  </a:moveTo>
                  <a:cubicBezTo>
                    <a:pt x="802" y="87"/>
                    <a:pt x="794" y="97"/>
                    <a:pt x="780" y="97"/>
                  </a:cubicBezTo>
                  <a:cubicBezTo>
                    <a:pt x="767" y="97"/>
                    <a:pt x="759" y="87"/>
                    <a:pt x="759" y="70"/>
                  </a:cubicBezTo>
                  <a:cubicBezTo>
                    <a:pt x="759" y="54"/>
                    <a:pt x="767" y="44"/>
                    <a:pt x="780" y="44"/>
                  </a:cubicBezTo>
                  <a:cubicBezTo>
                    <a:pt x="794" y="44"/>
                    <a:pt x="802" y="54"/>
                    <a:pt x="802" y="70"/>
                  </a:cubicBezTo>
                  <a:moveTo>
                    <a:pt x="817" y="70"/>
                  </a:moveTo>
                  <a:cubicBezTo>
                    <a:pt x="817" y="46"/>
                    <a:pt x="802" y="31"/>
                    <a:pt x="780" y="31"/>
                  </a:cubicBezTo>
                  <a:cubicBezTo>
                    <a:pt x="758" y="31"/>
                    <a:pt x="743" y="46"/>
                    <a:pt x="743" y="70"/>
                  </a:cubicBezTo>
                  <a:cubicBezTo>
                    <a:pt x="743" y="95"/>
                    <a:pt x="758" y="110"/>
                    <a:pt x="780" y="110"/>
                  </a:cubicBezTo>
                  <a:cubicBezTo>
                    <a:pt x="802" y="110"/>
                    <a:pt x="817" y="95"/>
                    <a:pt x="817" y="70"/>
                  </a:cubicBezTo>
                  <a:moveTo>
                    <a:pt x="717" y="36"/>
                  </a:moveTo>
                  <a:cubicBezTo>
                    <a:pt x="731" y="28"/>
                    <a:pt x="731" y="28"/>
                    <a:pt x="731" y="28"/>
                  </a:cubicBezTo>
                  <a:cubicBezTo>
                    <a:pt x="727" y="16"/>
                    <a:pt x="715" y="8"/>
                    <a:pt x="698" y="8"/>
                  </a:cubicBezTo>
                  <a:cubicBezTo>
                    <a:pt x="678" y="8"/>
                    <a:pt x="665" y="20"/>
                    <a:pt x="665" y="35"/>
                  </a:cubicBezTo>
                  <a:cubicBezTo>
                    <a:pt x="665" y="49"/>
                    <a:pt x="674" y="58"/>
                    <a:pt x="693" y="64"/>
                  </a:cubicBezTo>
                  <a:cubicBezTo>
                    <a:pt x="709" y="70"/>
                    <a:pt x="717" y="73"/>
                    <a:pt x="717" y="82"/>
                  </a:cubicBezTo>
                  <a:cubicBezTo>
                    <a:pt x="717" y="91"/>
                    <a:pt x="709" y="96"/>
                    <a:pt x="698" y="96"/>
                  </a:cubicBezTo>
                  <a:cubicBezTo>
                    <a:pt x="687" y="96"/>
                    <a:pt x="679" y="91"/>
                    <a:pt x="674" y="80"/>
                  </a:cubicBezTo>
                  <a:cubicBezTo>
                    <a:pt x="661" y="88"/>
                    <a:pt x="661" y="88"/>
                    <a:pt x="661" y="88"/>
                  </a:cubicBezTo>
                  <a:cubicBezTo>
                    <a:pt x="667" y="103"/>
                    <a:pt x="680" y="111"/>
                    <a:pt x="698" y="111"/>
                  </a:cubicBezTo>
                  <a:cubicBezTo>
                    <a:pt x="718" y="111"/>
                    <a:pt x="733" y="99"/>
                    <a:pt x="733" y="80"/>
                  </a:cubicBezTo>
                  <a:cubicBezTo>
                    <a:pt x="733" y="65"/>
                    <a:pt x="721" y="58"/>
                    <a:pt x="702" y="51"/>
                  </a:cubicBezTo>
                  <a:cubicBezTo>
                    <a:pt x="689" y="47"/>
                    <a:pt x="681" y="43"/>
                    <a:pt x="681" y="34"/>
                  </a:cubicBezTo>
                  <a:cubicBezTo>
                    <a:pt x="681" y="28"/>
                    <a:pt x="686" y="22"/>
                    <a:pt x="697" y="22"/>
                  </a:cubicBezTo>
                  <a:cubicBezTo>
                    <a:pt x="707" y="22"/>
                    <a:pt x="715" y="28"/>
                    <a:pt x="717" y="36"/>
                  </a:cubicBezTo>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28"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spTree>
    <p:extLst>
      <p:ext uri="{BB962C8B-B14F-4D97-AF65-F5344CB8AC3E}">
        <p14:creationId xmlns:p14="http://schemas.microsoft.com/office/powerpoint/2010/main" val="116270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2" name="Title 1"/>
          <p:cNvSpPr>
            <a:spLocks noGrp="1"/>
          </p:cNvSpPr>
          <p:nvPr>
            <p:ph type="ctrTitle"/>
          </p:nvPr>
        </p:nvSpPr>
        <p:spPr>
          <a:xfrm>
            <a:off x="3672562" y="2648933"/>
            <a:ext cx="4806420" cy="2733773"/>
          </a:xfrm>
        </p:spPr>
        <p:txBody>
          <a:bodyPr tIns="0" bIns="0" anchor="t" anchorCtr="0">
            <a:normAutofit/>
          </a:bodyPr>
          <a:lstStyle>
            <a:lvl1pPr algn="l">
              <a:defRPr sz="2800"/>
            </a:lvl1pPr>
          </a:lstStyle>
          <a:p>
            <a:r>
              <a:rPr lang="en-US" dirty="0"/>
              <a:t>Click to edit Master title style</a:t>
            </a:r>
          </a:p>
        </p:txBody>
      </p:sp>
      <p:sp>
        <p:nvSpPr>
          <p:cNvPr id="22" name="Picture Placeholder 21"/>
          <p:cNvSpPr>
            <a:spLocks noGrp="1" noChangeAspect="1"/>
          </p:cNvSpPr>
          <p:nvPr>
            <p:ph type="pic" sz="quarter" idx="13"/>
          </p:nvPr>
        </p:nvSpPr>
        <p:spPr>
          <a:xfrm>
            <a:off x="516467" y="1593850"/>
            <a:ext cx="11675533" cy="4686300"/>
          </a:xfrm>
          <a:custGeom>
            <a:avLst/>
            <a:gdLst>
              <a:gd name="connsiteX0" fmla="*/ 2082800 w 8756650"/>
              <a:gd name="connsiteY0" fmla="*/ 692843 h 4686300"/>
              <a:gd name="connsiteX1" fmla="*/ 2082800 w 8756650"/>
              <a:gd name="connsiteY1" fmla="*/ 4120573 h 4686300"/>
              <a:gd name="connsiteX2" fmla="*/ 6276975 w 8756650"/>
              <a:gd name="connsiteY2" fmla="*/ 4120573 h 4686300"/>
              <a:gd name="connsiteX3" fmla="*/ 6276975 w 8756650"/>
              <a:gd name="connsiteY3" fmla="*/ 692843 h 4686300"/>
              <a:gd name="connsiteX4" fmla="*/ 0 w 8756650"/>
              <a:gd name="connsiteY4" fmla="*/ 0 h 4686300"/>
              <a:gd name="connsiteX5" fmla="*/ 8756650 w 8756650"/>
              <a:gd name="connsiteY5" fmla="*/ 0 h 4686300"/>
              <a:gd name="connsiteX6" fmla="*/ 8756650 w 8756650"/>
              <a:gd name="connsiteY6" fmla="*/ 4686300 h 4686300"/>
              <a:gd name="connsiteX7" fmla="*/ 0 w 8756650"/>
              <a:gd name="connsiteY7" fmla="*/ 4686300 h 468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56650" h="4686300">
                <a:moveTo>
                  <a:pt x="2082800" y="692843"/>
                </a:moveTo>
                <a:lnTo>
                  <a:pt x="2082800" y="4120573"/>
                </a:lnTo>
                <a:lnTo>
                  <a:pt x="6276975" y="4120573"/>
                </a:lnTo>
                <a:lnTo>
                  <a:pt x="6276975" y="692843"/>
                </a:lnTo>
                <a:close/>
                <a:moveTo>
                  <a:pt x="0" y="0"/>
                </a:moveTo>
                <a:lnTo>
                  <a:pt x="8756650" y="0"/>
                </a:lnTo>
                <a:lnTo>
                  <a:pt x="8756650" y="4686300"/>
                </a:lnTo>
                <a:lnTo>
                  <a:pt x="0" y="4686300"/>
                </a:lnTo>
                <a:close/>
              </a:path>
            </a:pathLst>
          </a:custGeom>
        </p:spPr>
        <p:txBody>
          <a:bodyPr wrap="square">
            <a:noAutofit/>
          </a:bodyPr>
          <a:lstStyle/>
          <a:p>
            <a:endParaRPr lang="en-GB"/>
          </a:p>
        </p:txBody>
      </p:sp>
      <p:sp>
        <p:nvSpPr>
          <p:cNvPr id="7" name="TextBox 6"/>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sp>
        <p:nvSpPr>
          <p:cNvPr id="8" name="Freeform 5"/>
          <p:cNvSpPr>
            <a:spLocks noEditPoints="1"/>
          </p:cNvSpPr>
          <p:nvPr userDrawn="1"/>
        </p:nvSpPr>
        <p:spPr bwMode="auto">
          <a:xfrm>
            <a:off x="11175725" y="325466"/>
            <a:ext cx="499809"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9" name="TextBox 8"/>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Tree>
    <p:extLst>
      <p:ext uri="{BB962C8B-B14F-4D97-AF65-F5344CB8AC3E}">
        <p14:creationId xmlns:p14="http://schemas.microsoft.com/office/powerpoint/2010/main" val="25049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16467" y="1593851"/>
            <a:ext cx="11159067" cy="4686299"/>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GB">
              <a:solidFill>
                <a:srgbClr val="464646">
                  <a:lumMod val="60000"/>
                  <a:lumOff val="40000"/>
                </a:srgbClr>
              </a:solidFill>
            </a:endParaRPr>
          </a:p>
        </p:txBody>
      </p:sp>
      <p:sp>
        <p:nvSpPr>
          <p:cNvPr id="6" name="Slide Number Placeholder 5"/>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Tree>
    <p:extLst>
      <p:ext uri="{BB962C8B-B14F-4D97-AF65-F5344CB8AC3E}">
        <p14:creationId xmlns:p14="http://schemas.microsoft.com/office/powerpoint/2010/main" val="109226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50960"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GB">
              <a:solidFill>
                <a:srgbClr val="464646">
                  <a:lumMod val="60000"/>
                  <a:lumOff val="40000"/>
                </a:srgbClr>
              </a:solidFill>
            </a:endParaRPr>
          </a:p>
        </p:txBody>
      </p:sp>
      <p:sp>
        <p:nvSpPr>
          <p:cNvPr id="7" name="Slide Number Placeholder 6"/>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Tree>
    <p:extLst>
      <p:ext uri="{BB962C8B-B14F-4D97-AF65-F5344CB8AC3E}">
        <p14:creationId xmlns:p14="http://schemas.microsoft.com/office/powerpoint/2010/main" val="82760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ultiple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16467"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GB">
              <a:solidFill>
                <a:srgbClr val="464646">
                  <a:lumMod val="60000"/>
                  <a:lumOff val="40000"/>
                </a:srgbClr>
              </a:solidFill>
            </a:endParaRPr>
          </a:p>
        </p:txBody>
      </p:sp>
      <p:sp>
        <p:nvSpPr>
          <p:cNvPr id="7" name="Slide Number Placeholder 6"/>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10" name="Content Placeholder 9"/>
          <p:cNvSpPr>
            <a:spLocks noGrp="1"/>
          </p:cNvSpPr>
          <p:nvPr>
            <p:ph sz="quarter" idx="13"/>
          </p:nvPr>
        </p:nvSpPr>
        <p:spPr>
          <a:xfrm>
            <a:off x="6350000" y="1593851"/>
            <a:ext cx="5325533" cy="2503021"/>
          </a:xfrm>
        </p:spPr>
        <p:txBody>
          <a:bodyPr/>
          <a:lstStyle/>
          <a:p>
            <a:pPr lvl="0"/>
            <a:endParaRPr lang="en-GB" dirty="0"/>
          </a:p>
        </p:txBody>
      </p:sp>
      <p:sp>
        <p:nvSpPr>
          <p:cNvPr id="11" name="Content Placeholder 9"/>
          <p:cNvSpPr>
            <a:spLocks noGrp="1"/>
          </p:cNvSpPr>
          <p:nvPr>
            <p:ph sz="quarter" idx="14"/>
          </p:nvPr>
        </p:nvSpPr>
        <p:spPr>
          <a:xfrm>
            <a:off x="6350001" y="4345841"/>
            <a:ext cx="2483224" cy="1856523"/>
          </a:xfrm>
        </p:spPr>
        <p:txBody>
          <a:bodyPr/>
          <a:lstStyle/>
          <a:p>
            <a:pPr lvl="0"/>
            <a:endParaRPr lang="en-GB" dirty="0"/>
          </a:p>
        </p:txBody>
      </p:sp>
      <p:sp>
        <p:nvSpPr>
          <p:cNvPr id="13" name="Content Placeholder 9"/>
          <p:cNvSpPr>
            <a:spLocks noGrp="1"/>
          </p:cNvSpPr>
          <p:nvPr>
            <p:ph sz="quarter" idx="15"/>
          </p:nvPr>
        </p:nvSpPr>
        <p:spPr>
          <a:xfrm>
            <a:off x="9192309" y="4345841"/>
            <a:ext cx="2483224" cy="1856523"/>
          </a:xfrm>
        </p:spPr>
        <p:txBody>
          <a:bodyPr/>
          <a:lstStyle/>
          <a:p>
            <a:pPr lvl="0"/>
            <a:endParaRPr lang="en-GB" dirty="0"/>
          </a:p>
        </p:txBody>
      </p:sp>
    </p:spTree>
    <p:extLst>
      <p:ext uri="{BB962C8B-B14F-4D97-AF65-F5344CB8AC3E}">
        <p14:creationId xmlns:p14="http://schemas.microsoft.com/office/powerpoint/2010/main" val="93037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ultiple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endParaRPr lang="en-GB">
              <a:solidFill>
                <a:srgbClr val="464646">
                  <a:lumMod val="60000"/>
                  <a:lumOff val="40000"/>
                </a:srgbClr>
              </a:solidFill>
            </a:endParaRPr>
          </a:p>
        </p:txBody>
      </p:sp>
      <p:sp>
        <p:nvSpPr>
          <p:cNvPr id="7" name="Slide Number Placeholder 6"/>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10" name="Content Placeholder 9"/>
          <p:cNvSpPr>
            <a:spLocks noGrp="1"/>
          </p:cNvSpPr>
          <p:nvPr>
            <p:ph sz="quarter" idx="13"/>
          </p:nvPr>
        </p:nvSpPr>
        <p:spPr>
          <a:xfrm>
            <a:off x="516467" y="1593851"/>
            <a:ext cx="5325533" cy="2503021"/>
          </a:xfrm>
        </p:spPr>
        <p:txBody>
          <a:bodyPr/>
          <a:lstStyle/>
          <a:p>
            <a:pPr lvl="0"/>
            <a:endParaRPr lang="en-GB" dirty="0"/>
          </a:p>
        </p:txBody>
      </p:sp>
      <p:sp>
        <p:nvSpPr>
          <p:cNvPr id="11" name="Content Placeholder 9"/>
          <p:cNvSpPr>
            <a:spLocks noGrp="1"/>
          </p:cNvSpPr>
          <p:nvPr>
            <p:ph sz="quarter" idx="14"/>
          </p:nvPr>
        </p:nvSpPr>
        <p:spPr>
          <a:xfrm>
            <a:off x="516468" y="4345841"/>
            <a:ext cx="2483224" cy="1856523"/>
          </a:xfrm>
        </p:spPr>
        <p:txBody>
          <a:bodyPr/>
          <a:lstStyle/>
          <a:p>
            <a:pPr lvl="0"/>
            <a:endParaRPr lang="en-GB" dirty="0"/>
          </a:p>
        </p:txBody>
      </p:sp>
      <p:sp>
        <p:nvSpPr>
          <p:cNvPr id="13" name="Content Placeholder 9"/>
          <p:cNvSpPr>
            <a:spLocks noGrp="1"/>
          </p:cNvSpPr>
          <p:nvPr>
            <p:ph sz="quarter" idx="15"/>
          </p:nvPr>
        </p:nvSpPr>
        <p:spPr>
          <a:xfrm>
            <a:off x="3358776" y="4345841"/>
            <a:ext cx="2483224" cy="1856523"/>
          </a:xfrm>
        </p:spPr>
        <p:txBody>
          <a:bodyPr/>
          <a:lstStyle/>
          <a:p>
            <a:pPr lvl="0"/>
            <a:endParaRPr lang="en-GB" dirty="0"/>
          </a:p>
        </p:txBody>
      </p:sp>
      <p:sp>
        <p:nvSpPr>
          <p:cNvPr id="9" name="Content Placeholder 3"/>
          <p:cNvSpPr>
            <a:spLocks noGrp="1"/>
          </p:cNvSpPr>
          <p:nvPr>
            <p:ph sz="half" idx="2" hasCustomPrompt="1"/>
          </p:nvPr>
        </p:nvSpPr>
        <p:spPr>
          <a:xfrm>
            <a:off x="6350960" y="1593851"/>
            <a:ext cx="5324573" cy="4608513"/>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893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Humaniti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smtClean="0"/>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smtClean="0"/>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smtClean="0"/>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smtClean="0"/>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28" name="Group 27"/>
          <p:cNvGrpSpPr/>
          <p:nvPr userDrawn="1"/>
        </p:nvGrpSpPr>
        <p:grpSpPr>
          <a:xfrm>
            <a:off x="3312000" y="2335988"/>
            <a:ext cx="2397125" cy="485769"/>
            <a:chOff x="2742562" y="2636845"/>
            <a:chExt cx="2397125" cy="485769"/>
          </a:xfrm>
        </p:grpSpPr>
        <p:sp>
          <p:nvSpPr>
            <p:cNvPr id="31" name="Freeform 6"/>
            <p:cNvSpPr>
              <a:spLocks noEditPoints="1"/>
            </p:cNvSpPr>
            <p:nvPr userDrawn="1"/>
          </p:nvSpPr>
          <p:spPr bwMode="auto">
            <a:xfrm>
              <a:off x="2742562" y="2636845"/>
              <a:ext cx="2397125" cy="188913"/>
            </a:xfrm>
            <a:custGeom>
              <a:avLst/>
              <a:gdLst>
                <a:gd name="T0" fmla="*/ 1417 w 1417"/>
                <a:gd name="T1" fmla="*/ 86 h 111"/>
                <a:gd name="T2" fmla="*/ 1408 w 1417"/>
                <a:gd name="T3" fmla="*/ 54 h 111"/>
                <a:gd name="T4" fmla="*/ 1386 w 1417"/>
                <a:gd name="T5" fmla="*/ 76 h 111"/>
                <a:gd name="T6" fmla="*/ 1313 w 1417"/>
                <a:gd name="T7" fmla="*/ 44 h 111"/>
                <a:gd name="T8" fmla="*/ 1313 w 1417"/>
                <a:gd name="T9" fmla="*/ 31 h 111"/>
                <a:gd name="T10" fmla="*/ 1333 w 1417"/>
                <a:gd name="T11" fmla="*/ 83 h 111"/>
                <a:gd name="T12" fmla="*/ 1347 w 1417"/>
                <a:gd name="T13" fmla="*/ 69 h 111"/>
                <a:gd name="T14" fmla="*/ 1246 w 1417"/>
                <a:gd name="T15" fmla="*/ 109 h 111"/>
                <a:gd name="T16" fmla="*/ 1254 w 1417"/>
                <a:gd name="T17" fmla="*/ 0 h 111"/>
                <a:gd name="T18" fmla="*/ 1223 w 1417"/>
                <a:gd name="T19" fmla="*/ 96 h 111"/>
                <a:gd name="T20" fmla="*/ 1229 w 1417"/>
                <a:gd name="T21" fmla="*/ 33 h 111"/>
                <a:gd name="T22" fmla="*/ 1194 w 1417"/>
                <a:gd name="T23" fmla="*/ 33 h 111"/>
                <a:gd name="T24" fmla="*/ 1194 w 1417"/>
                <a:gd name="T25" fmla="*/ 81 h 111"/>
                <a:gd name="T26" fmla="*/ 1223 w 1417"/>
                <a:gd name="T27" fmla="*/ 96 h 111"/>
                <a:gd name="T28" fmla="*/ 1171 w 1417"/>
                <a:gd name="T29" fmla="*/ 109 h 111"/>
                <a:gd name="T30" fmla="*/ 1153 w 1417"/>
                <a:gd name="T31" fmla="*/ 10 h 111"/>
                <a:gd name="T32" fmla="*/ 1085 w 1417"/>
                <a:gd name="T33" fmla="*/ 43 h 111"/>
                <a:gd name="T34" fmla="*/ 1069 w 1417"/>
                <a:gd name="T35" fmla="*/ 109 h 111"/>
                <a:gd name="T36" fmla="*/ 1105 w 1417"/>
                <a:gd name="T37" fmla="*/ 44 h 111"/>
                <a:gd name="T38" fmla="*/ 1135 w 1417"/>
                <a:gd name="T39" fmla="*/ 58 h 111"/>
                <a:gd name="T40" fmla="*/ 1016 w 1417"/>
                <a:gd name="T41" fmla="*/ 75 h 111"/>
                <a:gd name="T42" fmla="*/ 1047 w 1417"/>
                <a:gd name="T43" fmla="*/ 98 h 111"/>
                <a:gd name="T44" fmla="*/ 999 w 1417"/>
                <a:gd name="T45" fmla="*/ 56 h 111"/>
                <a:gd name="T46" fmla="*/ 984 w 1417"/>
                <a:gd name="T47" fmla="*/ 88 h 111"/>
                <a:gd name="T48" fmla="*/ 1035 w 1417"/>
                <a:gd name="T49" fmla="*/ 109 h 111"/>
                <a:gd name="T50" fmla="*/ 942 w 1417"/>
                <a:gd name="T51" fmla="*/ 31 h 111"/>
                <a:gd name="T52" fmla="*/ 873 w 1417"/>
                <a:gd name="T53" fmla="*/ 43 h 111"/>
                <a:gd name="T54" fmla="*/ 857 w 1417"/>
                <a:gd name="T55" fmla="*/ 109 h 111"/>
                <a:gd name="T56" fmla="*/ 905 w 1417"/>
                <a:gd name="T57" fmla="*/ 63 h 111"/>
                <a:gd name="T58" fmla="*/ 939 w 1417"/>
                <a:gd name="T59" fmla="*/ 44 h 111"/>
                <a:gd name="T60" fmla="*/ 968 w 1417"/>
                <a:gd name="T61" fmla="*/ 58 h 111"/>
                <a:gd name="T62" fmla="*/ 817 w 1417"/>
                <a:gd name="T63" fmla="*/ 90 h 111"/>
                <a:gd name="T64" fmla="*/ 771 w 1417"/>
                <a:gd name="T65" fmla="*/ 33 h 111"/>
                <a:gd name="T66" fmla="*/ 822 w 1417"/>
                <a:gd name="T67" fmla="*/ 99 h 111"/>
                <a:gd name="T68" fmla="*/ 821 w 1417"/>
                <a:gd name="T69" fmla="*/ 33 h 111"/>
                <a:gd name="T70" fmla="*/ 684 w 1417"/>
                <a:gd name="T71" fmla="*/ 9 h 111"/>
                <a:gd name="T72" fmla="*/ 684 w 1417"/>
                <a:gd name="T73" fmla="*/ 67 h 111"/>
                <a:gd name="T74" fmla="*/ 748 w 1417"/>
                <a:gd name="T75" fmla="*/ 9 h 111"/>
                <a:gd name="T76" fmla="*/ 623 w 1417"/>
                <a:gd name="T77" fmla="*/ 2 h 111"/>
                <a:gd name="T78" fmla="*/ 572 w 1417"/>
                <a:gd name="T79" fmla="*/ 33 h 111"/>
                <a:gd name="T80" fmla="*/ 599 w 1417"/>
                <a:gd name="T81" fmla="*/ 109 h 111"/>
                <a:gd name="T82" fmla="*/ 599 w 1417"/>
                <a:gd name="T83" fmla="*/ 33 h 111"/>
                <a:gd name="T84" fmla="*/ 526 w 1417"/>
                <a:gd name="T85" fmla="*/ 97 h 111"/>
                <a:gd name="T86" fmla="*/ 563 w 1417"/>
                <a:gd name="T87" fmla="*/ 70 h 111"/>
                <a:gd name="T88" fmla="*/ 563 w 1417"/>
                <a:gd name="T89" fmla="*/ 70 h 111"/>
                <a:gd name="T90" fmla="*/ 425 w 1417"/>
                <a:gd name="T91" fmla="*/ 109 h 111"/>
                <a:gd name="T92" fmla="*/ 351 w 1417"/>
                <a:gd name="T93" fmla="*/ 70 h 111"/>
                <a:gd name="T94" fmla="*/ 372 w 1417"/>
                <a:gd name="T95" fmla="*/ 31 h 111"/>
                <a:gd name="T96" fmla="*/ 309 w 1417"/>
                <a:gd name="T97" fmla="*/ 70 h 111"/>
                <a:gd name="T98" fmla="*/ 309 w 1417"/>
                <a:gd name="T99" fmla="*/ 70 h 111"/>
                <a:gd name="T100" fmla="*/ 287 w 1417"/>
                <a:gd name="T101" fmla="*/ 110 h 111"/>
                <a:gd name="T102" fmla="*/ 184 w 1417"/>
                <a:gd name="T103" fmla="*/ 43 h 111"/>
                <a:gd name="T104" fmla="*/ 184 w 1417"/>
                <a:gd name="T105" fmla="*/ 109 h 111"/>
                <a:gd name="T106" fmla="*/ 219 w 1417"/>
                <a:gd name="T107" fmla="*/ 63 h 111"/>
                <a:gd name="T108" fmla="*/ 208 w 1417"/>
                <a:gd name="T109" fmla="*/ 31 h 111"/>
                <a:gd name="T110" fmla="*/ 98 w 1417"/>
                <a:gd name="T111" fmla="*/ 70 h 111"/>
                <a:gd name="T112" fmla="*/ 120 w 1417"/>
                <a:gd name="T113" fmla="*/ 31 h 111"/>
                <a:gd name="T114" fmla="*/ 56 w 1417"/>
                <a:gd name="T115" fmla="*/ 36 h 111"/>
                <a:gd name="T116" fmla="*/ 32 w 1417"/>
                <a:gd name="T117" fmla="*/ 64 h 111"/>
                <a:gd name="T118" fmla="*/ 0 w 1417"/>
                <a:gd name="T119" fmla="*/ 88 h 111"/>
                <a:gd name="T120" fmla="*/ 21 w 1417"/>
                <a:gd name="T121" fmla="*/ 3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7" h="111">
                  <a:moveTo>
                    <a:pt x="1366" y="85"/>
                  </a:moveTo>
                  <a:cubicBezTo>
                    <a:pt x="1357" y="95"/>
                    <a:pt x="1357" y="95"/>
                    <a:pt x="1357" y="95"/>
                  </a:cubicBezTo>
                  <a:cubicBezTo>
                    <a:pt x="1362" y="103"/>
                    <a:pt x="1372" y="110"/>
                    <a:pt x="1388" y="110"/>
                  </a:cubicBezTo>
                  <a:cubicBezTo>
                    <a:pt x="1405" y="110"/>
                    <a:pt x="1417" y="101"/>
                    <a:pt x="1417" y="86"/>
                  </a:cubicBezTo>
                  <a:cubicBezTo>
                    <a:pt x="1417" y="72"/>
                    <a:pt x="1405" y="67"/>
                    <a:pt x="1392" y="63"/>
                  </a:cubicBezTo>
                  <a:cubicBezTo>
                    <a:pt x="1382" y="61"/>
                    <a:pt x="1375" y="58"/>
                    <a:pt x="1375" y="52"/>
                  </a:cubicBezTo>
                  <a:cubicBezTo>
                    <a:pt x="1375" y="47"/>
                    <a:pt x="1379" y="43"/>
                    <a:pt x="1387" y="43"/>
                  </a:cubicBezTo>
                  <a:cubicBezTo>
                    <a:pt x="1396" y="43"/>
                    <a:pt x="1404" y="48"/>
                    <a:pt x="1408" y="54"/>
                  </a:cubicBezTo>
                  <a:cubicBezTo>
                    <a:pt x="1416" y="43"/>
                    <a:pt x="1416" y="43"/>
                    <a:pt x="1416" y="43"/>
                  </a:cubicBezTo>
                  <a:cubicBezTo>
                    <a:pt x="1410" y="36"/>
                    <a:pt x="1400" y="31"/>
                    <a:pt x="1388" y="31"/>
                  </a:cubicBezTo>
                  <a:cubicBezTo>
                    <a:pt x="1372" y="31"/>
                    <a:pt x="1360" y="39"/>
                    <a:pt x="1360" y="53"/>
                  </a:cubicBezTo>
                  <a:cubicBezTo>
                    <a:pt x="1360" y="67"/>
                    <a:pt x="1372" y="72"/>
                    <a:pt x="1386" y="76"/>
                  </a:cubicBezTo>
                  <a:cubicBezTo>
                    <a:pt x="1396" y="78"/>
                    <a:pt x="1402" y="82"/>
                    <a:pt x="1402" y="88"/>
                  </a:cubicBezTo>
                  <a:cubicBezTo>
                    <a:pt x="1402" y="94"/>
                    <a:pt x="1397" y="98"/>
                    <a:pt x="1388" y="98"/>
                  </a:cubicBezTo>
                  <a:cubicBezTo>
                    <a:pt x="1377" y="98"/>
                    <a:pt x="1370" y="92"/>
                    <a:pt x="1366" y="85"/>
                  </a:cubicBezTo>
                  <a:moveTo>
                    <a:pt x="1313" y="44"/>
                  </a:moveTo>
                  <a:cubicBezTo>
                    <a:pt x="1324" y="44"/>
                    <a:pt x="1330" y="51"/>
                    <a:pt x="1331" y="62"/>
                  </a:cubicBezTo>
                  <a:cubicBezTo>
                    <a:pt x="1293" y="62"/>
                    <a:pt x="1293" y="62"/>
                    <a:pt x="1293" y="62"/>
                  </a:cubicBezTo>
                  <a:cubicBezTo>
                    <a:pt x="1295" y="50"/>
                    <a:pt x="1303" y="44"/>
                    <a:pt x="1313" y="44"/>
                  </a:cubicBezTo>
                  <a:moveTo>
                    <a:pt x="1313" y="31"/>
                  </a:moveTo>
                  <a:cubicBezTo>
                    <a:pt x="1292" y="31"/>
                    <a:pt x="1277" y="47"/>
                    <a:pt x="1277" y="70"/>
                  </a:cubicBezTo>
                  <a:cubicBezTo>
                    <a:pt x="1277" y="95"/>
                    <a:pt x="1293" y="110"/>
                    <a:pt x="1314" y="110"/>
                  </a:cubicBezTo>
                  <a:cubicBezTo>
                    <a:pt x="1329" y="110"/>
                    <a:pt x="1341" y="101"/>
                    <a:pt x="1345" y="90"/>
                  </a:cubicBezTo>
                  <a:cubicBezTo>
                    <a:pt x="1333" y="83"/>
                    <a:pt x="1333" y="83"/>
                    <a:pt x="1333" y="83"/>
                  </a:cubicBezTo>
                  <a:cubicBezTo>
                    <a:pt x="1329" y="93"/>
                    <a:pt x="1322" y="97"/>
                    <a:pt x="1313" y="97"/>
                  </a:cubicBezTo>
                  <a:cubicBezTo>
                    <a:pt x="1302" y="97"/>
                    <a:pt x="1293" y="88"/>
                    <a:pt x="1292" y="72"/>
                  </a:cubicBezTo>
                  <a:cubicBezTo>
                    <a:pt x="1347" y="72"/>
                    <a:pt x="1347" y="72"/>
                    <a:pt x="1347" y="72"/>
                  </a:cubicBezTo>
                  <a:cubicBezTo>
                    <a:pt x="1347" y="69"/>
                    <a:pt x="1347" y="69"/>
                    <a:pt x="1347" y="69"/>
                  </a:cubicBezTo>
                  <a:cubicBezTo>
                    <a:pt x="1347" y="48"/>
                    <a:pt x="1335" y="31"/>
                    <a:pt x="1313" y="31"/>
                  </a:cubicBezTo>
                  <a:moveTo>
                    <a:pt x="1261" y="33"/>
                  </a:moveTo>
                  <a:cubicBezTo>
                    <a:pt x="1246" y="33"/>
                    <a:pt x="1246" y="33"/>
                    <a:pt x="1246" y="33"/>
                  </a:cubicBezTo>
                  <a:cubicBezTo>
                    <a:pt x="1246" y="109"/>
                    <a:pt x="1246" y="109"/>
                    <a:pt x="1246" y="109"/>
                  </a:cubicBezTo>
                  <a:cubicBezTo>
                    <a:pt x="1261" y="109"/>
                    <a:pt x="1261" y="109"/>
                    <a:pt x="1261" y="109"/>
                  </a:cubicBezTo>
                  <a:lnTo>
                    <a:pt x="1261" y="33"/>
                  </a:lnTo>
                  <a:close/>
                  <a:moveTo>
                    <a:pt x="1264" y="10"/>
                  </a:moveTo>
                  <a:cubicBezTo>
                    <a:pt x="1264" y="4"/>
                    <a:pt x="1259" y="0"/>
                    <a:pt x="1254" y="0"/>
                  </a:cubicBezTo>
                  <a:cubicBezTo>
                    <a:pt x="1248" y="0"/>
                    <a:pt x="1244" y="4"/>
                    <a:pt x="1244" y="10"/>
                  </a:cubicBezTo>
                  <a:cubicBezTo>
                    <a:pt x="1244" y="16"/>
                    <a:pt x="1248" y="20"/>
                    <a:pt x="1254" y="20"/>
                  </a:cubicBezTo>
                  <a:cubicBezTo>
                    <a:pt x="1259" y="20"/>
                    <a:pt x="1264" y="16"/>
                    <a:pt x="1264" y="10"/>
                  </a:cubicBezTo>
                  <a:moveTo>
                    <a:pt x="1223" y="96"/>
                  </a:moveTo>
                  <a:cubicBezTo>
                    <a:pt x="1214" y="96"/>
                    <a:pt x="1209" y="91"/>
                    <a:pt x="1209" y="80"/>
                  </a:cubicBezTo>
                  <a:cubicBezTo>
                    <a:pt x="1209" y="45"/>
                    <a:pt x="1209" y="45"/>
                    <a:pt x="1209" y="45"/>
                  </a:cubicBezTo>
                  <a:cubicBezTo>
                    <a:pt x="1229" y="45"/>
                    <a:pt x="1229" y="45"/>
                    <a:pt x="1229" y="45"/>
                  </a:cubicBezTo>
                  <a:cubicBezTo>
                    <a:pt x="1229" y="33"/>
                    <a:pt x="1229" y="33"/>
                    <a:pt x="1229" y="33"/>
                  </a:cubicBezTo>
                  <a:cubicBezTo>
                    <a:pt x="1209" y="33"/>
                    <a:pt x="1209" y="33"/>
                    <a:pt x="1209" y="33"/>
                  </a:cubicBezTo>
                  <a:cubicBezTo>
                    <a:pt x="1209" y="12"/>
                    <a:pt x="1209" y="12"/>
                    <a:pt x="1209" y="12"/>
                  </a:cubicBezTo>
                  <a:cubicBezTo>
                    <a:pt x="1194" y="14"/>
                    <a:pt x="1194" y="14"/>
                    <a:pt x="1194" y="14"/>
                  </a:cubicBezTo>
                  <a:cubicBezTo>
                    <a:pt x="1194" y="33"/>
                    <a:pt x="1194" y="33"/>
                    <a:pt x="1194" y="33"/>
                  </a:cubicBezTo>
                  <a:cubicBezTo>
                    <a:pt x="1184" y="33"/>
                    <a:pt x="1184" y="33"/>
                    <a:pt x="1184" y="33"/>
                  </a:cubicBezTo>
                  <a:cubicBezTo>
                    <a:pt x="1184" y="45"/>
                    <a:pt x="1184" y="45"/>
                    <a:pt x="1184" y="45"/>
                  </a:cubicBezTo>
                  <a:cubicBezTo>
                    <a:pt x="1194" y="45"/>
                    <a:pt x="1194" y="45"/>
                    <a:pt x="1194" y="45"/>
                  </a:cubicBezTo>
                  <a:cubicBezTo>
                    <a:pt x="1194" y="81"/>
                    <a:pt x="1194" y="81"/>
                    <a:pt x="1194" y="81"/>
                  </a:cubicBezTo>
                  <a:cubicBezTo>
                    <a:pt x="1194" y="104"/>
                    <a:pt x="1209" y="110"/>
                    <a:pt x="1222" y="110"/>
                  </a:cubicBezTo>
                  <a:cubicBezTo>
                    <a:pt x="1226" y="110"/>
                    <a:pt x="1230" y="109"/>
                    <a:pt x="1232" y="109"/>
                  </a:cubicBezTo>
                  <a:cubicBezTo>
                    <a:pt x="1232" y="94"/>
                    <a:pt x="1232" y="94"/>
                    <a:pt x="1232" y="94"/>
                  </a:cubicBezTo>
                  <a:cubicBezTo>
                    <a:pt x="1230" y="95"/>
                    <a:pt x="1226" y="96"/>
                    <a:pt x="1223" y="96"/>
                  </a:cubicBezTo>
                  <a:moveTo>
                    <a:pt x="1171" y="33"/>
                  </a:moveTo>
                  <a:cubicBezTo>
                    <a:pt x="1155" y="33"/>
                    <a:pt x="1155" y="33"/>
                    <a:pt x="1155" y="33"/>
                  </a:cubicBezTo>
                  <a:cubicBezTo>
                    <a:pt x="1155" y="109"/>
                    <a:pt x="1155" y="109"/>
                    <a:pt x="1155" y="109"/>
                  </a:cubicBezTo>
                  <a:cubicBezTo>
                    <a:pt x="1171" y="109"/>
                    <a:pt x="1171" y="109"/>
                    <a:pt x="1171" y="109"/>
                  </a:cubicBezTo>
                  <a:lnTo>
                    <a:pt x="1171" y="33"/>
                  </a:lnTo>
                  <a:close/>
                  <a:moveTo>
                    <a:pt x="1173" y="10"/>
                  </a:moveTo>
                  <a:cubicBezTo>
                    <a:pt x="1173" y="4"/>
                    <a:pt x="1169" y="0"/>
                    <a:pt x="1163" y="0"/>
                  </a:cubicBezTo>
                  <a:cubicBezTo>
                    <a:pt x="1157" y="0"/>
                    <a:pt x="1153" y="4"/>
                    <a:pt x="1153" y="10"/>
                  </a:cubicBezTo>
                  <a:cubicBezTo>
                    <a:pt x="1153" y="16"/>
                    <a:pt x="1157" y="20"/>
                    <a:pt x="1163" y="20"/>
                  </a:cubicBezTo>
                  <a:cubicBezTo>
                    <a:pt x="1169" y="20"/>
                    <a:pt x="1173" y="16"/>
                    <a:pt x="1173" y="10"/>
                  </a:cubicBezTo>
                  <a:moveTo>
                    <a:pt x="1108" y="31"/>
                  </a:moveTo>
                  <a:cubicBezTo>
                    <a:pt x="1098" y="31"/>
                    <a:pt x="1089" y="36"/>
                    <a:pt x="1085" y="43"/>
                  </a:cubicBezTo>
                  <a:cubicBezTo>
                    <a:pt x="1084" y="43"/>
                    <a:pt x="1084" y="43"/>
                    <a:pt x="1084" y="43"/>
                  </a:cubicBezTo>
                  <a:cubicBezTo>
                    <a:pt x="1083" y="33"/>
                    <a:pt x="1083" y="33"/>
                    <a:pt x="1083" y="33"/>
                  </a:cubicBezTo>
                  <a:cubicBezTo>
                    <a:pt x="1069" y="33"/>
                    <a:pt x="1069" y="33"/>
                    <a:pt x="1069" y="33"/>
                  </a:cubicBezTo>
                  <a:cubicBezTo>
                    <a:pt x="1069" y="109"/>
                    <a:pt x="1069" y="109"/>
                    <a:pt x="1069" y="109"/>
                  </a:cubicBezTo>
                  <a:cubicBezTo>
                    <a:pt x="1084" y="109"/>
                    <a:pt x="1084" y="109"/>
                    <a:pt x="1084" y="109"/>
                  </a:cubicBezTo>
                  <a:cubicBezTo>
                    <a:pt x="1084" y="68"/>
                    <a:pt x="1084" y="68"/>
                    <a:pt x="1084" y="68"/>
                  </a:cubicBezTo>
                  <a:cubicBezTo>
                    <a:pt x="1084" y="60"/>
                    <a:pt x="1086" y="55"/>
                    <a:pt x="1089" y="51"/>
                  </a:cubicBezTo>
                  <a:cubicBezTo>
                    <a:pt x="1093" y="47"/>
                    <a:pt x="1099" y="44"/>
                    <a:pt x="1105" y="44"/>
                  </a:cubicBezTo>
                  <a:cubicBezTo>
                    <a:pt x="1115" y="44"/>
                    <a:pt x="1120" y="50"/>
                    <a:pt x="1120" y="63"/>
                  </a:cubicBezTo>
                  <a:cubicBezTo>
                    <a:pt x="1120" y="109"/>
                    <a:pt x="1120" y="109"/>
                    <a:pt x="1120" y="109"/>
                  </a:cubicBezTo>
                  <a:cubicBezTo>
                    <a:pt x="1135" y="109"/>
                    <a:pt x="1135" y="109"/>
                    <a:pt x="1135" y="109"/>
                  </a:cubicBezTo>
                  <a:cubicBezTo>
                    <a:pt x="1135" y="58"/>
                    <a:pt x="1135" y="58"/>
                    <a:pt x="1135" y="58"/>
                  </a:cubicBezTo>
                  <a:cubicBezTo>
                    <a:pt x="1135" y="38"/>
                    <a:pt x="1123" y="31"/>
                    <a:pt x="1108" y="31"/>
                  </a:cubicBezTo>
                  <a:moveTo>
                    <a:pt x="1011" y="98"/>
                  </a:moveTo>
                  <a:cubicBezTo>
                    <a:pt x="1004" y="98"/>
                    <a:pt x="999" y="94"/>
                    <a:pt x="999" y="88"/>
                  </a:cubicBezTo>
                  <a:cubicBezTo>
                    <a:pt x="999" y="80"/>
                    <a:pt x="1004" y="77"/>
                    <a:pt x="1016" y="75"/>
                  </a:cubicBezTo>
                  <a:cubicBezTo>
                    <a:pt x="1032" y="73"/>
                    <a:pt x="1032" y="73"/>
                    <a:pt x="1032" y="73"/>
                  </a:cubicBezTo>
                  <a:cubicBezTo>
                    <a:pt x="1032" y="79"/>
                    <a:pt x="1032" y="79"/>
                    <a:pt x="1032" y="79"/>
                  </a:cubicBezTo>
                  <a:cubicBezTo>
                    <a:pt x="1032" y="92"/>
                    <a:pt x="1021" y="98"/>
                    <a:pt x="1011" y="98"/>
                  </a:cubicBezTo>
                  <a:moveTo>
                    <a:pt x="1047" y="98"/>
                  </a:moveTo>
                  <a:cubicBezTo>
                    <a:pt x="1047" y="60"/>
                    <a:pt x="1047" y="60"/>
                    <a:pt x="1047" y="60"/>
                  </a:cubicBezTo>
                  <a:cubicBezTo>
                    <a:pt x="1047" y="38"/>
                    <a:pt x="1033" y="31"/>
                    <a:pt x="1017" y="31"/>
                  </a:cubicBezTo>
                  <a:cubicBezTo>
                    <a:pt x="1002" y="31"/>
                    <a:pt x="991" y="38"/>
                    <a:pt x="987" y="51"/>
                  </a:cubicBezTo>
                  <a:cubicBezTo>
                    <a:pt x="999" y="56"/>
                    <a:pt x="999" y="56"/>
                    <a:pt x="999" y="56"/>
                  </a:cubicBezTo>
                  <a:cubicBezTo>
                    <a:pt x="1002" y="49"/>
                    <a:pt x="1007" y="44"/>
                    <a:pt x="1016" y="44"/>
                  </a:cubicBezTo>
                  <a:cubicBezTo>
                    <a:pt x="1027" y="44"/>
                    <a:pt x="1031" y="50"/>
                    <a:pt x="1032" y="62"/>
                  </a:cubicBezTo>
                  <a:cubicBezTo>
                    <a:pt x="1012" y="65"/>
                    <a:pt x="1012" y="65"/>
                    <a:pt x="1012" y="65"/>
                  </a:cubicBezTo>
                  <a:cubicBezTo>
                    <a:pt x="993" y="68"/>
                    <a:pt x="984" y="75"/>
                    <a:pt x="984" y="88"/>
                  </a:cubicBezTo>
                  <a:cubicBezTo>
                    <a:pt x="984" y="102"/>
                    <a:pt x="994" y="110"/>
                    <a:pt x="1009" y="110"/>
                  </a:cubicBezTo>
                  <a:cubicBezTo>
                    <a:pt x="1020" y="110"/>
                    <a:pt x="1030" y="105"/>
                    <a:pt x="1033" y="98"/>
                  </a:cubicBezTo>
                  <a:cubicBezTo>
                    <a:pt x="1034" y="98"/>
                    <a:pt x="1034" y="98"/>
                    <a:pt x="1034" y="98"/>
                  </a:cubicBezTo>
                  <a:cubicBezTo>
                    <a:pt x="1035" y="109"/>
                    <a:pt x="1035" y="109"/>
                    <a:pt x="1035" y="109"/>
                  </a:cubicBezTo>
                  <a:cubicBezTo>
                    <a:pt x="1056" y="109"/>
                    <a:pt x="1056" y="109"/>
                    <a:pt x="1056" y="109"/>
                  </a:cubicBezTo>
                  <a:cubicBezTo>
                    <a:pt x="1056" y="98"/>
                    <a:pt x="1056" y="98"/>
                    <a:pt x="1056" y="98"/>
                  </a:cubicBezTo>
                  <a:lnTo>
                    <a:pt x="1047" y="98"/>
                  </a:lnTo>
                  <a:close/>
                  <a:moveTo>
                    <a:pt x="942" y="31"/>
                  </a:moveTo>
                  <a:cubicBezTo>
                    <a:pt x="931" y="31"/>
                    <a:pt x="923" y="37"/>
                    <a:pt x="919" y="44"/>
                  </a:cubicBezTo>
                  <a:cubicBezTo>
                    <a:pt x="918" y="44"/>
                    <a:pt x="918" y="44"/>
                    <a:pt x="918" y="44"/>
                  </a:cubicBezTo>
                  <a:cubicBezTo>
                    <a:pt x="913" y="34"/>
                    <a:pt x="904" y="31"/>
                    <a:pt x="895" y="31"/>
                  </a:cubicBezTo>
                  <a:cubicBezTo>
                    <a:pt x="885" y="31"/>
                    <a:pt x="878" y="36"/>
                    <a:pt x="873" y="43"/>
                  </a:cubicBezTo>
                  <a:cubicBezTo>
                    <a:pt x="872" y="43"/>
                    <a:pt x="872" y="43"/>
                    <a:pt x="872" y="43"/>
                  </a:cubicBezTo>
                  <a:cubicBezTo>
                    <a:pt x="871" y="33"/>
                    <a:pt x="871" y="33"/>
                    <a:pt x="871" y="33"/>
                  </a:cubicBezTo>
                  <a:cubicBezTo>
                    <a:pt x="857" y="33"/>
                    <a:pt x="857" y="33"/>
                    <a:pt x="857" y="33"/>
                  </a:cubicBezTo>
                  <a:cubicBezTo>
                    <a:pt x="857" y="109"/>
                    <a:pt x="857" y="109"/>
                    <a:pt x="857" y="109"/>
                  </a:cubicBezTo>
                  <a:cubicBezTo>
                    <a:pt x="872" y="109"/>
                    <a:pt x="872" y="109"/>
                    <a:pt x="872" y="109"/>
                  </a:cubicBezTo>
                  <a:cubicBezTo>
                    <a:pt x="872" y="67"/>
                    <a:pt x="872" y="67"/>
                    <a:pt x="872" y="67"/>
                  </a:cubicBezTo>
                  <a:cubicBezTo>
                    <a:pt x="872" y="54"/>
                    <a:pt x="879" y="44"/>
                    <a:pt x="891" y="44"/>
                  </a:cubicBezTo>
                  <a:cubicBezTo>
                    <a:pt x="900" y="44"/>
                    <a:pt x="905" y="49"/>
                    <a:pt x="905" y="63"/>
                  </a:cubicBezTo>
                  <a:cubicBezTo>
                    <a:pt x="905" y="109"/>
                    <a:pt x="905" y="109"/>
                    <a:pt x="905" y="109"/>
                  </a:cubicBezTo>
                  <a:cubicBezTo>
                    <a:pt x="920" y="109"/>
                    <a:pt x="920" y="109"/>
                    <a:pt x="920" y="109"/>
                  </a:cubicBezTo>
                  <a:cubicBezTo>
                    <a:pt x="920" y="67"/>
                    <a:pt x="920" y="67"/>
                    <a:pt x="920" y="67"/>
                  </a:cubicBezTo>
                  <a:cubicBezTo>
                    <a:pt x="920" y="54"/>
                    <a:pt x="927" y="44"/>
                    <a:pt x="939" y="44"/>
                  </a:cubicBezTo>
                  <a:cubicBezTo>
                    <a:pt x="947" y="44"/>
                    <a:pt x="953" y="49"/>
                    <a:pt x="953" y="63"/>
                  </a:cubicBezTo>
                  <a:cubicBezTo>
                    <a:pt x="953" y="109"/>
                    <a:pt x="953" y="109"/>
                    <a:pt x="953" y="109"/>
                  </a:cubicBezTo>
                  <a:cubicBezTo>
                    <a:pt x="968" y="109"/>
                    <a:pt x="968" y="109"/>
                    <a:pt x="968" y="109"/>
                  </a:cubicBezTo>
                  <a:cubicBezTo>
                    <a:pt x="968" y="58"/>
                    <a:pt x="968" y="58"/>
                    <a:pt x="968" y="58"/>
                  </a:cubicBezTo>
                  <a:cubicBezTo>
                    <a:pt x="968" y="37"/>
                    <a:pt x="955" y="31"/>
                    <a:pt x="942" y="31"/>
                  </a:cubicBezTo>
                  <a:moveTo>
                    <a:pt x="821" y="33"/>
                  </a:moveTo>
                  <a:cubicBezTo>
                    <a:pt x="821" y="73"/>
                    <a:pt x="821" y="73"/>
                    <a:pt x="821" y="73"/>
                  </a:cubicBezTo>
                  <a:cubicBezTo>
                    <a:pt x="821" y="82"/>
                    <a:pt x="820" y="87"/>
                    <a:pt x="817" y="90"/>
                  </a:cubicBezTo>
                  <a:cubicBezTo>
                    <a:pt x="813" y="95"/>
                    <a:pt x="807" y="97"/>
                    <a:pt x="801" y="97"/>
                  </a:cubicBezTo>
                  <a:cubicBezTo>
                    <a:pt x="791" y="97"/>
                    <a:pt x="786" y="92"/>
                    <a:pt x="786" y="78"/>
                  </a:cubicBezTo>
                  <a:cubicBezTo>
                    <a:pt x="786" y="33"/>
                    <a:pt x="786" y="33"/>
                    <a:pt x="786" y="33"/>
                  </a:cubicBezTo>
                  <a:cubicBezTo>
                    <a:pt x="771" y="33"/>
                    <a:pt x="771" y="33"/>
                    <a:pt x="771" y="33"/>
                  </a:cubicBezTo>
                  <a:cubicBezTo>
                    <a:pt x="771" y="83"/>
                    <a:pt x="771" y="83"/>
                    <a:pt x="771" y="83"/>
                  </a:cubicBezTo>
                  <a:cubicBezTo>
                    <a:pt x="771" y="104"/>
                    <a:pt x="783" y="111"/>
                    <a:pt x="798" y="111"/>
                  </a:cubicBezTo>
                  <a:cubicBezTo>
                    <a:pt x="808" y="111"/>
                    <a:pt x="816" y="106"/>
                    <a:pt x="821" y="99"/>
                  </a:cubicBezTo>
                  <a:cubicBezTo>
                    <a:pt x="822" y="99"/>
                    <a:pt x="822" y="99"/>
                    <a:pt x="822" y="99"/>
                  </a:cubicBezTo>
                  <a:cubicBezTo>
                    <a:pt x="823" y="109"/>
                    <a:pt x="823" y="109"/>
                    <a:pt x="823" y="109"/>
                  </a:cubicBezTo>
                  <a:cubicBezTo>
                    <a:pt x="837" y="109"/>
                    <a:pt x="837" y="109"/>
                    <a:pt x="837" y="109"/>
                  </a:cubicBezTo>
                  <a:cubicBezTo>
                    <a:pt x="837" y="33"/>
                    <a:pt x="837" y="33"/>
                    <a:pt x="837" y="33"/>
                  </a:cubicBezTo>
                  <a:lnTo>
                    <a:pt x="821" y="33"/>
                  </a:lnTo>
                  <a:close/>
                  <a:moveTo>
                    <a:pt x="732" y="9"/>
                  </a:moveTo>
                  <a:cubicBezTo>
                    <a:pt x="732" y="53"/>
                    <a:pt x="732" y="53"/>
                    <a:pt x="732" y="53"/>
                  </a:cubicBezTo>
                  <a:cubicBezTo>
                    <a:pt x="684" y="53"/>
                    <a:pt x="684" y="53"/>
                    <a:pt x="684" y="53"/>
                  </a:cubicBezTo>
                  <a:cubicBezTo>
                    <a:pt x="684" y="9"/>
                    <a:pt x="684" y="9"/>
                    <a:pt x="684" y="9"/>
                  </a:cubicBezTo>
                  <a:cubicBezTo>
                    <a:pt x="668" y="9"/>
                    <a:pt x="668" y="9"/>
                    <a:pt x="668" y="9"/>
                  </a:cubicBezTo>
                  <a:cubicBezTo>
                    <a:pt x="668" y="109"/>
                    <a:pt x="668" y="109"/>
                    <a:pt x="668" y="109"/>
                  </a:cubicBezTo>
                  <a:cubicBezTo>
                    <a:pt x="684" y="109"/>
                    <a:pt x="684" y="109"/>
                    <a:pt x="684" y="109"/>
                  </a:cubicBezTo>
                  <a:cubicBezTo>
                    <a:pt x="684" y="67"/>
                    <a:pt x="684" y="67"/>
                    <a:pt x="684" y="67"/>
                  </a:cubicBezTo>
                  <a:cubicBezTo>
                    <a:pt x="732" y="67"/>
                    <a:pt x="732" y="67"/>
                    <a:pt x="732" y="67"/>
                  </a:cubicBezTo>
                  <a:cubicBezTo>
                    <a:pt x="732" y="109"/>
                    <a:pt x="732" y="109"/>
                    <a:pt x="732" y="109"/>
                  </a:cubicBezTo>
                  <a:cubicBezTo>
                    <a:pt x="748" y="109"/>
                    <a:pt x="748" y="109"/>
                    <a:pt x="748" y="109"/>
                  </a:cubicBezTo>
                  <a:cubicBezTo>
                    <a:pt x="748" y="9"/>
                    <a:pt x="748" y="9"/>
                    <a:pt x="748" y="9"/>
                  </a:cubicBezTo>
                  <a:lnTo>
                    <a:pt x="732"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0912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ultiple Content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endParaRPr lang="en-GB">
              <a:solidFill>
                <a:srgbClr val="464646">
                  <a:lumMod val="60000"/>
                  <a:lumOff val="40000"/>
                </a:srgbClr>
              </a:solidFill>
            </a:endParaRPr>
          </a:p>
        </p:txBody>
      </p:sp>
      <p:sp>
        <p:nvSpPr>
          <p:cNvPr id="7" name="Slide Number Placeholder 6"/>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
        <p:nvSpPr>
          <p:cNvPr id="10" name="Content Placeholder 9"/>
          <p:cNvSpPr>
            <a:spLocks noGrp="1"/>
          </p:cNvSpPr>
          <p:nvPr>
            <p:ph sz="quarter" idx="13"/>
          </p:nvPr>
        </p:nvSpPr>
        <p:spPr>
          <a:xfrm>
            <a:off x="516467" y="1593851"/>
            <a:ext cx="5325533" cy="2503021"/>
          </a:xfrm>
        </p:spPr>
        <p:txBody>
          <a:bodyPr/>
          <a:lstStyle/>
          <a:p>
            <a:pPr lvl="0"/>
            <a:endParaRPr lang="en-GB" dirty="0"/>
          </a:p>
        </p:txBody>
      </p:sp>
      <p:sp>
        <p:nvSpPr>
          <p:cNvPr id="11" name="Content Placeholder 9"/>
          <p:cNvSpPr>
            <a:spLocks noGrp="1"/>
          </p:cNvSpPr>
          <p:nvPr>
            <p:ph sz="quarter" idx="14"/>
          </p:nvPr>
        </p:nvSpPr>
        <p:spPr>
          <a:xfrm>
            <a:off x="516468" y="4345841"/>
            <a:ext cx="2483224" cy="1856523"/>
          </a:xfrm>
        </p:spPr>
        <p:txBody>
          <a:bodyPr/>
          <a:lstStyle/>
          <a:p>
            <a:pPr lvl="0"/>
            <a:endParaRPr lang="en-GB" dirty="0"/>
          </a:p>
        </p:txBody>
      </p:sp>
      <p:sp>
        <p:nvSpPr>
          <p:cNvPr id="13" name="Content Placeholder 9"/>
          <p:cNvSpPr>
            <a:spLocks noGrp="1"/>
          </p:cNvSpPr>
          <p:nvPr>
            <p:ph sz="quarter" idx="15"/>
          </p:nvPr>
        </p:nvSpPr>
        <p:spPr>
          <a:xfrm>
            <a:off x="3358776" y="4345841"/>
            <a:ext cx="2483224" cy="1856523"/>
          </a:xfrm>
        </p:spPr>
        <p:txBody>
          <a:bodyPr/>
          <a:lstStyle/>
          <a:p>
            <a:pPr lvl="0"/>
            <a:endParaRPr lang="en-GB" dirty="0"/>
          </a:p>
        </p:txBody>
      </p:sp>
      <p:sp>
        <p:nvSpPr>
          <p:cNvPr id="12" name="Content Placeholder 9"/>
          <p:cNvSpPr>
            <a:spLocks noGrp="1"/>
          </p:cNvSpPr>
          <p:nvPr>
            <p:ph sz="quarter" idx="16"/>
          </p:nvPr>
        </p:nvSpPr>
        <p:spPr>
          <a:xfrm>
            <a:off x="6350000" y="3777896"/>
            <a:ext cx="5325533" cy="2424468"/>
          </a:xfrm>
        </p:spPr>
        <p:txBody>
          <a:bodyPr/>
          <a:lstStyle/>
          <a:p>
            <a:pPr lvl="0"/>
            <a:endParaRPr lang="en-GB" dirty="0"/>
          </a:p>
        </p:txBody>
      </p:sp>
      <p:sp>
        <p:nvSpPr>
          <p:cNvPr id="14" name="Content Placeholder 9"/>
          <p:cNvSpPr>
            <a:spLocks noGrp="1"/>
          </p:cNvSpPr>
          <p:nvPr>
            <p:ph sz="quarter" idx="17"/>
          </p:nvPr>
        </p:nvSpPr>
        <p:spPr>
          <a:xfrm>
            <a:off x="6350001" y="1593850"/>
            <a:ext cx="2483224" cy="1935076"/>
          </a:xfrm>
        </p:spPr>
        <p:txBody>
          <a:bodyPr/>
          <a:lstStyle/>
          <a:p>
            <a:pPr lvl="0"/>
            <a:endParaRPr lang="en-GB" dirty="0"/>
          </a:p>
        </p:txBody>
      </p:sp>
      <p:sp>
        <p:nvSpPr>
          <p:cNvPr id="15" name="Content Placeholder 9"/>
          <p:cNvSpPr>
            <a:spLocks noGrp="1"/>
          </p:cNvSpPr>
          <p:nvPr>
            <p:ph sz="quarter" idx="18"/>
          </p:nvPr>
        </p:nvSpPr>
        <p:spPr>
          <a:xfrm>
            <a:off x="9192309" y="1593850"/>
            <a:ext cx="2483224" cy="1935076"/>
          </a:xfrm>
        </p:spPr>
        <p:txBody>
          <a:bodyPr/>
          <a:lstStyle/>
          <a:p>
            <a:pPr lvl="0"/>
            <a:endParaRPr lang="en-GB" dirty="0"/>
          </a:p>
        </p:txBody>
      </p:sp>
    </p:spTree>
    <p:extLst>
      <p:ext uri="{BB962C8B-B14F-4D97-AF65-F5344CB8AC3E}">
        <p14:creationId xmlns:p14="http://schemas.microsoft.com/office/powerpoint/2010/main" val="81680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GB">
              <a:solidFill>
                <a:srgbClr val="464646">
                  <a:lumMod val="60000"/>
                  <a:lumOff val="40000"/>
                </a:srgbClr>
              </a:solidFill>
            </a:endParaRPr>
          </a:p>
        </p:txBody>
      </p:sp>
      <p:sp>
        <p:nvSpPr>
          <p:cNvPr id="5" name="Slide Number Placeholder 4"/>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Tree>
    <p:extLst>
      <p:ext uri="{BB962C8B-B14F-4D97-AF65-F5344CB8AC3E}">
        <p14:creationId xmlns:p14="http://schemas.microsoft.com/office/powerpoint/2010/main" val="331317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solidFill>
                <a:srgbClr val="464646">
                  <a:lumMod val="60000"/>
                  <a:lumOff val="40000"/>
                </a:srgbClr>
              </a:solidFill>
            </a:endParaRPr>
          </a:p>
        </p:txBody>
      </p:sp>
      <p:sp>
        <p:nvSpPr>
          <p:cNvPr id="4" name="Slide Number Placeholder 3"/>
          <p:cNvSpPr>
            <a:spLocks noGrp="1"/>
          </p:cNvSpPr>
          <p:nvPr>
            <p:ph type="sldNum" sz="quarter" idx="12"/>
          </p:nvPr>
        </p:nvSpPr>
        <p:spPr/>
        <p:txBody>
          <a:bodyPr/>
          <a:lstStyle/>
          <a:p>
            <a:fld id="{E89BC60F-F4BF-4EE8-9F02-8A0093F1814F}" type="slidenum">
              <a:rPr lang="en-GB" smtClean="0">
                <a:solidFill>
                  <a:srgbClr val="4365E2"/>
                </a:solidFill>
              </a:rPr>
              <a:pPr/>
              <a:t>‹#›</a:t>
            </a:fld>
            <a:endParaRPr lang="en-GB">
              <a:solidFill>
                <a:srgbClr val="4365E2"/>
              </a:solidFill>
            </a:endParaRPr>
          </a:p>
        </p:txBody>
      </p:sp>
    </p:spTree>
    <p:extLst>
      <p:ext uri="{BB962C8B-B14F-4D97-AF65-F5344CB8AC3E}">
        <p14:creationId xmlns:p14="http://schemas.microsoft.com/office/powerpoint/2010/main" val="344852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nd Slide - Full Logo">
    <p:spTree>
      <p:nvGrpSpPr>
        <p:cNvPr id="1" name=""/>
        <p:cNvGrpSpPr/>
        <p:nvPr/>
      </p:nvGrpSpPr>
      <p:grpSpPr>
        <a:xfrm>
          <a:off x="0" y="0"/>
          <a:ext cx="0" cy="0"/>
          <a:chOff x="0" y="0"/>
          <a:chExt cx="0" cy="0"/>
        </a:xfrm>
      </p:grpSpPr>
      <p:grpSp>
        <p:nvGrpSpPr>
          <p:cNvPr id="13" name="Group 4"/>
          <p:cNvGrpSpPr>
            <a:grpSpLocks noChangeAspect="1"/>
          </p:cNvGrpSpPr>
          <p:nvPr userDrawn="1"/>
        </p:nvGrpSpPr>
        <p:grpSpPr bwMode="auto">
          <a:xfrm>
            <a:off x="3163959" y="2437825"/>
            <a:ext cx="5840221" cy="1469462"/>
            <a:chOff x="706" y="1431"/>
            <a:chExt cx="4346" cy="1458"/>
          </a:xfrm>
        </p:grpSpPr>
        <p:sp>
          <p:nvSpPr>
            <p:cNvPr id="14" name="Freeform 5"/>
            <p:cNvSpPr>
              <a:spLocks noEditPoints="1"/>
            </p:cNvSpPr>
            <p:nvPr userDrawn="1"/>
          </p:nvSpPr>
          <p:spPr bwMode="auto">
            <a:xfrm>
              <a:off x="706" y="1472"/>
              <a:ext cx="1041" cy="1417"/>
            </a:xfrm>
            <a:custGeom>
              <a:avLst/>
              <a:gdLst>
                <a:gd name="T0" fmla="*/ 372 w 507"/>
                <a:gd name="T1" fmla="*/ 598 h 688"/>
                <a:gd name="T2" fmla="*/ 135 w 507"/>
                <a:gd name="T3" fmla="*/ 598 h 688"/>
                <a:gd name="T4" fmla="*/ 254 w 507"/>
                <a:gd name="T5" fmla="*/ 438 h 688"/>
                <a:gd name="T6" fmla="*/ 494 w 507"/>
                <a:gd name="T7" fmla="*/ 254 h 688"/>
                <a:gd name="T8" fmla="*/ 411 w 507"/>
                <a:gd name="T9" fmla="*/ 559 h 688"/>
                <a:gd name="T10" fmla="*/ 34 w 507"/>
                <a:gd name="T11" fmla="*/ 88 h 688"/>
                <a:gd name="T12" fmla="*/ 67 w 507"/>
                <a:gd name="T13" fmla="*/ 118 h 688"/>
                <a:gd name="T14" fmla="*/ 109 w 507"/>
                <a:gd name="T15" fmla="*/ 132 h 688"/>
                <a:gd name="T16" fmla="*/ 84 w 507"/>
                <a:gd name="T17" fmla="*/ 152 h 688"/>
                <a:gd name="T18" fmla="*/ 84 w 507"/>
                <a:gd name="T19" fmla="*/ 175 h 688"/>
                <a:gd name="T20" fmla="*/ 83 w 507"/>
                <a:gd name="T21" fmla="*/ 175 h 688"/>
                <a:gd name="T22" fmla="*/ 34 w 507"/>
                <a:gd name="T23" fmla="*/ 88 h 688"/>
                <a:gd name="T24" fmla="*/ 140 w 507"/>
                <a:gd name="T25" fmla="*/ 91 h 688"/>
                <a:gd name="T26" fmla="*/ 139 w 507"/>
                <a:gd name="T27" fmla="*/ 65 h 688"/>
                <a:gd name="T28" fmla="*/ 157 w 507"/>
                <a:gd name="T29" fmla="*/ 66 h 688"/>
                <a:gd name="T30" fmla="*/ 182 w 507"/>
                <a:gd name="T31" fmla="*/ 80 h 688"/>
                <a:gd name="T32" fmla="*/ 191 w 507"/>
                <a:gd name="T33" fmla="*/ 96 h 688"/>
                <a:gd name="T34" fmla="*/ 168 w 507"/>
                <a:gd name="T35" fmla="*/ 107 h 688"/>
                <a:gd name="T36" fmla="*/ 171 w 507"/>
                <a:gd name="T37" fmla="*/ 140 h 688"/>
                <a:gd name="T38" fmla="*/ 153 w 507"/>
                <a:gd name="T39" fmla="*/ 140 h 688"/>
                <a:gd name="T40" fmla="*/ 126 w 507"/>
                <a:gd name="T41" fmla="*/ 118 h 688"/>
                <a:gd name="T42" fmla="*/ 117 w 507"/>
                <a:gd name="T43" fmla="*/ 103 h 688"/>
                <a:gd name="T44" fmla="*/ 228 w 507"/>
                <a:gd name="T45" fmla="*/ 73 h 688"/>
                <a:gd name="T46" fmla="*/ 239 w 507"/>
                <a:gd name="T47" fmla="*/ 72 h 688"/>
                <a:gd name="T48" fmla="*/ 234 w 507"/>
                <a:gd name="T49" fmla="*/ 59 h 688"/>
                <a:gd name="T50" fmla="*/ 254 w 507"/>
                <a:gd name="T51" fmla="*/ 30 h 688"/>
                <a:gd name="T52" fmla="*/ 268 w 507"/>
                <a:gd name="T53" fmla="*/ 72 h 688"/>
                <a:gd name="T54" fmla="*/ 298 w 507"/>
                <a:gd name="T55" fmla="*/ 105 h 688"/>
                <a:gd name="T56" fmla="*/ 266 w 507"/>
                <a:gd name="T57" fmla="*/ 110 h 688"/>
                <a:gd name="T58" fmla="*/ 254 w 507"/>
                <a:gd name="T59" fmla="*/ 130 h 688"/>
                <a:gd name="T60" fmla="*/ 241 w 507"/>
                <a:gd name="T61" fmla="*/ 110 h 688"/>
                <a:gd name="T62" fmla="*/ 209 w 507"/>
                <a:gd name="T63" fmla="*/ 105 h 688"/>
                <a:gd name="T64" fmla="*/ 316 w 507"/>
                <a:gd name="T65" fmla="*/ 96 h 688"/>
                <a:gd name="T66" fmla="*/ 325 w 507"/>
                <a:gd name="T67" fmla="*/ 80 h 688"/>
                <a:gd name="T68" fmla="*/ 350 w 507"/>
                <a:gd name="T69" fmla="*/ 66 h 688"/>
                <a:gd name="T70" fmla="*/ 369 w 507"/>
                <a:gd name="T71" fmla="*/ 65 h 688"/>
                <a:gd name="T72" fmla="*/ 367 w 507"/>
                <a:gd name="T73" fmla="*/ 91 h 688"/>
                <a:gd name="T74" fmla="*/ 390 w 507"/>
                <a:gd name="T75" fmla="*/ 103 h 688"/>
                <a:gd name="T76" fmla="*/ 381 w 507"/>
                <a:gd name="T77" fmla="*/ 118 h 688"/>
                <a:gd name="T78" fmla="*/ 354 w 507"/>
                <a:gd name="T79" fmla="*/ 140 h 688"/>
                <a:gd name="T80" fmla="*/ 336 w 507"/>
                <a:gd name="T81" fmla="*/ 140 h 688"/>
                <a:gd name="T82" fmla="*/ 339 w 507"/>
                <a:gd name="T83" fmla="*/ 107 h 688"/>
                <a:gd name="T84" fmla="*/ 316 w 507"/>
                <a:gd name="T85" fmla="*/ 96 h 688"/>
                <a:gd name="T86" fmla="*/ 398 w 507"/>
                <a:gd name="T87" fmla="*/ 220 h 688"/>
                <a:gd name="T88" fmla="*/ 109 w 507"/>
                <a:gd name="T89" fmla="*/ 220 h 688"/>
                <a:gd name="T90" fmla="*/ 254 w 507"/>
                <a:gd name="T91" fmla="*/ 146 h 688"/>
                <a:gd name="T92" fmla="*/ 398 w 507"/>
                <a:gd name="T93" fmla="*/ 132 h 688"/>
                <a:gd name="T94" fmla="*/ 440 w 507"/>
                <a:gd name="T95" fmla="*/ 118 h 688"/>
                <a:gd name="T96" fmla="*/ 473 w 507"/>
                <a:gd name="T97" fmla="*/ 88 h 688"/>
                <a:gd name="T98" fmla="*/ 474 w 507"/>
                <a:gd name="T99" fmla="*/ 90 h 688"/>
                <a:gd name="T100" fmla="*/ 423 w 507"/>
                <a:gd name="T101" fmla="*/ 175 h 688"/>
                <a:gd name="T102" fmla="*/ 419 w 507"/>
                <a:gd name="T103" fmla="*/ 157 h 688"/>
                <a:gd name="T104" fmla="*/ 398 w 507"/>
                <a:gd name="T105" fmla="*/ 133 h 688"/>
                <a:gd name="T106" fmla="*/ 0 w 507"/>
                <a:gd name="T107" fmla="*/ 0 h 688"/>
                <a:gd name="T108" fmla="*/ 254 w 507"/>
                <a:gd name="T109" fmla="*/ 688 h 688"/>
                <a:gd name="T110" fmla="*/ 507 w 507"/>
                <a:gd name="T111"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7" h="688">
                  <a:moveTo>
                    <a:pt x="411" y="559"/>
                  </a:moveTo>
                  <a:cubicBezTo>
                    <a:pt x="399" y="572"/>
                    <a:pt x="386" y="585"/>
                    <a:pt x="372" y="598"/>
                  </a:cubicBezTo>
                  <a:cubicBezTo>
                    <a:pt x="321" y="643"/>
                    <a:pt x="269" y="667"/>
                    <a:pt x="254" y="674"/>
                  </a:cubicBezTo>
                  <a:cubicBezTo>
                    <a:pt x="238" y="668"/>
                    <a:pt x="187" y="644"/>
                    <a:pt x="135" y="598"/>
                  </a:cubicBezTo>
                  <a:cubicBezTo>
                    <a:pt x="121" y="586"/>
                    <a:pt x="108" y="573"/>
                    <a:pt x="97" y="559"/>
                  </a:cubicBezTo>
                  <a:cubicBezTo>
                    <a:pt x="254" y="438"/>
                    <a:pt x="254" y="438"/>
                    <a:pt x="254" y="438"/>
                  </a:cubicBezTo>
                  <a:cubicBezTo>
                    <a:pt x="13" y="254"/>
                    <a:pt x="13" y="254"/>
                    <a:pt x="13" y="254"/>
                  </a:cubicBezTo>
                  <a:cubicBezTo>
                    <a:pt x="494" y="254"/>
                    <a:pt x="494" y="254"/>
                    <a:pt x="494" y="254"/>
                  </a:cubicBezTo>
                  <a:cubicBezTo>
                    <a:pt x="254" y="438"/>
                    <a:pt x="254" y="438"/>
                    <a:pt x="254" y="438"/>
                  </a:cubicBezTo>
                  <a:lnTo>
                    <a:pt x="411" y="559"/>
                  </a:lnTo>
                  <a:close/>
                  <a:moveTo>
                    <a:pt x="34" y="88"/>
                  </a:moveTo>
                  <a:cubicBezTo>
                    <a:pt x="34" y="88"/>
                    <a:pt x="34" y="88"/>
                    <a:pt x="34" y="88"/>
                  </a:cubicBezTo>
                  <a:cubicBezTo>
                    <a:pt x="57" y="90"/>
                    <a:pt x="65" y="104"/>
                    <a:pt x="65" y="104"/>
                  </a:cubicBezTo>
                  <a:cubicBezTo>
                    <a:pt x="67" y="108"/>
                    <a:pt x="68" y="113"/>
                    <a:pt x="67" y="118"/>
                  </a:cubicBezTo>
                  <a:cubicBezTo>
                    <a:pt x="70" y="116"/>
                    <a:pt x="73" y="114"/>
                    <a:pt x="77" y="113"/>
                  </a:cubicBezTo>
                  <a:cubicBezTo>
                    <a:pt x="90" y="111"/>
                    <a:pt x="103" y="121"/>
                    <a:pt x="109" y="132"/>
                  </a:cubicBezTo>
                  <a:cubicBezTo>
                    <a:pt x="110" y="132"/>
                    <a:pt x="110" y="133"/>
                    <a:pt x="109" y="133"/>
                  </a:cubicBezTo>
                  <a:cubicBezTo>
                    <a:pt x="100" y="148"/>
                    <a:pt x="89" y="151"/>
                    <a:pt x="84" y="152"/>
                  </a:cubicBezTo>
                  <a:cubicBezTo>
                    <a:pt x="86" y="153"/>
                    <a:pt x="87" y="155"/>
                    <a:pt x="88" y="157"/>
                  </a:cubicBezTo>
                  <a:cubicBezTo>
                    <a:pt x="92" y="163"/>
                    <a:pt x="90" y="171"/>
                    <a:pt x="84" y="175"/>
                  </a:cubicBezTo>
                  <a:cubicBezTo>
                    <a:pt x="84" y="175"/>
                    <a:pt x="84" y="175"/>
                    <a:pt x="84" y="175"/>
                  </a:cubicBezTo>
                  <a:cubicBezTo>
                    <a:pt x="84" y="176"/>
                    <a:pt x="83" y="175"/>
                    <a:pt x="83" y="175"/>
                  </a:cubicBezTo>
                  <a:cubicBezTo>
                    <a:pt x="34" y="90"/>
                    <a:pt x="34" y="90"/>
                    <a:pt x="34" y="90"/>
                  </a:cubicBezTo>
                  <a:cubicBezTo>
                    <a:pt x="33" y="89"/>
                    <a:pt x="33" y="89"/>
                    <a:pt x="34" y="88"/>
                  </a:cubicBezTo>
                  <a:moveTo>
                    <a:pt x="121" y="97"/>
                  </a:moveTo>
                  <a:cubicBezTo>
                    <a:pt x="140" y="91"/>
                    <a:pt x="140" y="91"/>
                    <a:pt x="140" y="91"/>
                  </a:cubicBezTo>
                  <a:cubicBezTo>
                    <a:pt x="135" y="71"/>
                    <a:pt x="135" y="71"/>
                    <a:pt x="135" y="71"/>
                  </a:cubicBezTo>
                  <a:cubicBezTo>
                    <a:pt x="134" y="69"/>
                    <a:pt x="136" y="66"/>
                    <a:pt x="139" y="65"/>
                  </a:cubicBezTo>
                  <a:cubicBezTo>
                    <a:pt x="151" y="62"/>
                    <a:pt x="151" y="62"/>
                    <a:pt x="151" y="62"/>
                  </a:cubicBezTo>
                  <a:cubicBezTo>
                    <a:pt x="153" y="61"/>
                    <a:pt x="156" y="63"/>
                    <a:pt x="157" y="66"/>
                  </a:cubicBezTo>
                  <a:cubicBezTo>
                    <a:pt x="162" y="85"/>
                    <a:pt x="162" y="85"/>
                    <a:pt x="162" y="85"/>
                  </a:cubicBezTo>
                  <a:cubicBezTo>
                    <a:pt x="182" y="80"/>
                    <a:pt x="182" y="80"/>
                    <a:pt x="182" y="80"/>
                  </a:cubicBezTo>
                  <a:cubicBezTo>
                    <a:pt x="184" y="79"/>
                    <a:pt x="187" y="81"/>
                    <a:pt x="188" y="84"/>
                  </a:cubicBezTo>
                  <a:cubicBezTo>
                    <a:pt x="191" y="96"/>
                    <a:pt x="191" y="96"/>
                    <a:pt x="191" y="96"/>
                  </a:cubicBezTo>
                  <a:cubicBezTo>
                    <a:pt x="192" y="98"/>
                    <a:pt x="190" y="101"/>
                    <a:pt x="188" y="102"/>
                  </a:cubicBezTo>
                  <a:cubicBezTo>
                    <a:pt x="168" y="107"/>
                    <a:pt x="168" y="107"/>
                    <a:pt x="168" y="107"/>
                  </a:cubicBezTo>
                  <a:cubicBezTo>
                    <a:pt x="175" y="134"/>
                    <a:pt x="175" y="134"/>
                    <a:pt x="175" y="134"/>
                  </a:cubicBezTo>
                  <a:cubicBezTo>
                    <a:pt x="176" y="137"/>
                    <a:pt x="174" y="139"/>
                    <a:pt x="171" y="140"/>
                  </a:cubicBezTo>
                  <a:cubicBezTo>
                    <a:pt x="159" y="143"/>
                    <a:pt x="159" y="143"/>
                    <a:pt x="159" y="143"/>
                  </a:cubicBezTo>
                  <a:cubicBezTo>
                    <a:pt x="157" y="144"/>
                    <a:pt x="154" y="142"/>
                    <a:pt x="153" y="140"/>
                  </a:cubicBezTo>
                  <a:cubicBezTo>
                    <a:pt x="146" y="113"/>
                    <a:pt x="146" y="113"/>
                    <a:pt x="146" y="113"/>
                  </a:cubicBezTo>
                  <a:cubicBezTo>
                    <a:pt x="126" y="118"/>
                    <a:pt x="126" y="118"/>
                    <a:pt x="126" y="118"/>
                  </a:cubicBezTo>
                  <a:cubicBezTo>
                    <a:pt x="124" y="119"/>
                    <a:pt x="121" y="117"/>
                    <a:pt x="120" y="115"/>
                  </a:cubicBezTo>
                  <a:cubicBezTo>
                    <a:pt x="117" y="103"/>
                    <a:pt x="117" y="103"/>
                    <a:pt x="117" y="103"/>
                  </a:cubicBezTo>
                  <a:cubicBezTo>
                    <a:pt x="116" y="100"/>
                    <a:pt x="118" y="97"/>
                    <a:pt x="121" y="97"/>
                  </a:cubicBezTo>
                  <a:moveTo>
                    <a:pt x="228" y="73"/>
                  </a:moveTo>
                  <a:cubicBezTo>
                    <a:pt x="231" y="71"/>
                    <a:pt x="235" y="71"/>
                    <a:pt x="239" y="72"/>
                  </a:cubicBezTo>
                  <a:cubicBezTo>
                    <a:pt x="239" y="72"/>
                    <a:pt x="239" y="72"/>
                    <a:pt x="239" y="72"/>
                  </a:cubicBezTo>
                  <a:cubicBezTo>
                    <a:pt x="239" y="72"/>
                    <a:pt x="239" y="72"/>
                    <a:pt x="239" y="72"/>
                  </a:cubicBezTo>
                  <a:cubicBezTo>
                    <a:pt x="236" y="68"/>
                    <a:pt x="234" y="64"/>
                    <a:pt x="234" y="59"/>
                  </a:cubicBezTo>
                  <a:cubicBezTo>
                    <a:pt x="234" y="58"/>
                    <a:pt x="233" y="42"/>
                    <a:pt x="253" y="30"/>
                  </a:cubicBezTo>
                  <a:cubicBezTo>
                    <a:pt x="253" y="29"/>
                    <a:pt x="254" y="29"/>
                    <a:pt x="254" y="30"/>
                  </a:cubicBezTo>
                  <a:cubicBezTo>
                    <a:pt x="274" y="42"/>
                    <a:pt x="273" y="58"/>
                    <a:pt x="273" y="59"/>
                  </a:cubicBezTo>
                  <a:cubicBezTo>
                    <a:pt x="273" y="64"/>
                    <a:pt x="272" y="68"/>
                    <a:pt x="268" y="72"/>
                  </a:cubicBezTo>
                  <a:cubicBezTo>
                    <a:pt x="272" y="71"/>
                    <a:pt x="276" y="71"/>
                    <a:pt x="280" y="73"/>
                  </a:cubicBezTo>
                  <a:cubicBezTo>
                    <a:pt x="292" y="77"/>
                    <a:pt x="298" y="92"/>
                    <a:pt x="298" y="105"/>
                  </a:cubicBezTo>
                  <a:cubicBezTo>
                    <a:pt x="298" y="106"/>
                    <a:pt x="298" y="106"/>
                    <a:pt x="298" y="106"/>
                  </a:cubicBezTo>
                  <a:cubicBezTo>
                    <a:pt x="282" y="115"/>
                    <a:pt x="271" y="112"/>
                    <a:pt x="266" y="110"/>
                  </a:cubicBezTo>
                  <a:cubicBezTo>
                    <a:pt x="267" y="112"/>
                    <a:pt x="267" y="114"/>
                    <a:pt x="267" y="116"/>
                  </a:cubicBezTo>
                  <a:cubicBezTo>
                    <a:pt x="267" y="124"/>
                    <a:pt x="261" y="130"/>
                    <a:pt x="254" y="130"/>
                  </a:cubicBezTo>
                  <a:cubicBezTo>
                    <a:pt x="246" y="130"/>
                    <a:pt x="240" y="124"/>
                    <a:pt x="240" y="116"/>
                  </a:cubicBezTo>
                  <a:cubicBezTo>
                    <a:pt x="240" y="114"/>
                    <a:pt x="240" y="112"/>
                    <a:pt x="241" y="110"/>
                  </a:cubicBezTo>
                  <a:cubicBezTo>
                    <a:pt x="236" y="112"/>
                    <a:pt x="225" y="115"/>
                    <a:pt x="210" y="106"/>
                  </a:cubicBezTo>
                  <a:cubicBezTo>
                    <a:pt x="209" y="106"/>
                    <a:pt x="209" y="106"/>
                    <a:pt x="209" y="105"/>
                  </a:cubicBezTo>
                  <a:cubicBezTo>
                    <a:pt x="209" y="92"/>
                    <a:pt x="215" y="77"/>
                    <a:pt x="228" y="73"/>
                  </a:cubicBezTo>
                  <a:moveTo>
                    <a:pt x="316" y="96"/>
                  </a:moveTo>
                  <a:cubicBezTo>
                    <a:pt x="319" y="84"/>
                    <a:pt x="319" y="84"/>
                    <a:pt x="319" y="84"/>
                  </a:cubicBezTo>
                  <a:cubicBezTo>
                    <a:pt x="320" y="81"/>
                    <a:pt x="323" y="79"/>
                    <a:pt x="325" y="80"/>
                  </a:cubicBezTo>
                  <a:cubicBezTo>
                    <a:pt x="345" y="85"/>
                    <a:pt x="345" y="85"/>
                    <a:pt x="345" y="85"/>
                  </a:cubicBezTo>
                  <a:cubicBezTo>
                    <a:pt x="350" y="66"/>
                    <a:pt x="350" y="66"/>
                    <a:pt x="350" y="66"/>
                  </a:cubicBezTo>
                  <a:cubicBezTo>
                    <a:pt x="351" y="63"/>
                    <a:pt x="354" y="61"/>
                    <a:pt x="357" y="62"/>
                  </a:cubicBezTo>
                  <a:cubicBezTo>
                    <a:pt x="369" y="65"/>
                    <a:pt x="369" y="65"/>
                    <a:pt x="369" y="65"/>
                  </a:cubicBezTo>
                  <a:cubicBezTo>
                    <a:pt x="371" y="66"/>
                    <a:pt x="373" y="69"/>
                    <a:pt x="372" y="71"/>
                  </a:cubicBezTo>
                  <a:cubicBezTo>
                    <a:pt x="367" y="91"/>
                    <a:pt x="367" y="91"/>
                    <a:pt x="367" y="91"/>
                  </a:cubicBezTo>
                  <a:cubicBezTo>
                    <a:pt x="387" y="97"/>
                    <a:pt x="387" y="97"/>
                    <a:pt x="387" y="97"/>
                  </a:cubicBezTo>
                  <a:cubicBezTo>
                    <a:pt x="389" y="97"/>
                    <a:pt x="391" y="100"/>
                    <a:pt x="390" y="103"/>
                  </a:cubicBezTo>
                  <a:cubicBezTo>
                    <a:pt x="387" y="115"/>
                    <a:pt x="387" y="115"/>
                    <a:pt x="387" y="115"/>
                  </a:cubicBezTo>
                  <a:cubicBezTo>
                    <a:pt x="386" y="117"/>
                    <a:pt x="383" y="119"/>
                    <a:pt x="381" y="118"/>
                  </a:cubicBezTo>
                  <a:cubicBezTo>
                    <a:pt x="361" y="113"/>
                    <a:pt x="361" y="113"/>
                    <a:pt x="361" y="113"/>
                  </a:cubicBezTo>
                  <a:cubicBezTo>
                    <a:pt x="354" y="140"/>
                    <a:pt x="354" y="140"/>
                    <a:pt x="354" y="140"/>
                  </a:cubicBezTo>
                  <a:cubicBezTo>
                    <a:pt x="353" y="142"/>
                    <a:pt x="350" y="144"/>
                    <a:pt x="348" y="143"/>
                  </a:cubicBezTo>
                  <a:cubicBezTo>
                    <a:pt x="336" y="140"/>
                    <a:pt x="336" y="140"/>
                    <a:pt x="336" y="140"/>
                  </a:cubicBezTo>
                  <a:cubicBezTo>
                    <a:pt x="333" y="139"/>
                    <a:pt x="331" y="137"/>
                    <a:pt x="332" y="134"/>
                  </a:cubicBezTo>
                  <a:cubicBezTo>
                    <a:pt x="339" y="107"/>
                    <a:pt x="339" y="107"/>
                    <a:pt x="339" y="107"/>
                  </a:cubicBezTo>
                  <a:cubicBezTo>
                    <a:pt x="320" y="102"/>
                    <a:pt x="320" y="102"/>
                    <a:pt x="320" y="102"/>
                  </a:cubicBezTo>
                  <a:cubicBezTo>
                    <a:pt x="317" y="101"/>
                    <a:pt x="315" y="98"/>
                    <a:pt x="316" y="96"/>
                  </a:cubicBezTo>
                  <a:moveTo>
                    <a:pt x="416" y="189"/>
                  </a:moveTo>
                  <a:cubicBezTo>
                    <a:pt x="398" y="220"/>
                    <a:pt x="398" y="220"/>
                    <a:pt x="398" y="220"/>
                  </a:cubicBezTo>
                  <a:cubicBezTo>
                    <a:pt x="354" y="195"/>
                    <a:pt x="304" y="181"/>
                    <a:pt x="254" y="181"/>
                  </a:cubicBezTo>
                  <a:cubicBezTo>
                    <a:pt x="203" y="181"/>
                    <a:pt x="153" y="195"/>
                    <a:pt x="109" y="220"/>
                  </a:cubicBezTo>
                  <a:cubicBezTo>
                    <a:pt x="91" y="189"/>
                    <a:pt x="91" y="189"/>
                    <a:pt x="91" y="189"/>
                  </a:cubicBezTo>
                  <a:cubicBezTo>
                    <a:pt x="140" y="161"/>
                    <a:pt x="196" y="146"/>
                    <a:pt x="254" y="146"/>
                  </a:cubicBezTo>
                  <a:cubicBezTo>
                    <a:pt x="311" y="146"/>
                    <a:pt x="367" y="161"/>
                    <a:pt x="416" y="189"/>
                  </a:cubicBezTo>
                  <a:moveTo>
                    <a:pt x="398" y="132"/>
                  </a:moveTo>
                  <a:cubicBezTo>
                    <a:pt x="404" y="121"/>
                    <a:pt x="417" y="111"/>
                    <a:pt x="430" y="113"/>
                  </a:cubicBezTo>
                  <a:cubicBezTo>
                    <a:pt x="434" y="114"/>
                    <a:pt x="438" y="116"/>
                    <a:pt x="440" y="118"/>
                  </a:cubicBezTo>
                  <a:cubicBezTo>
                    <a:pt x="439" y="113"/>
                    <a:pt x="440" y="108"/>
                    <a:pt x="442" y="104"/>
                  </a:cubicBezTo>
                  <a:cubicBezTo>
                    <a:pt x="443" y="104"/>
                    <a:pt x="450" y="90"/>
                    <a:pt x="473" y="88"/>
                  </a:cubicBezTo>
                  <a:cubicBezTo>
                    <a:pt x="473" y="88"/>
                    <a:pt x="473" y="88"/>
                    <a:pt x="473" y="88"/>
                  </a:cubicBezTo>
                  <a:cubicBezTo>
                    <a:pt x="474" y="89"/>
                    <a:pt x="474" y="89"/>
                    <a:pt x="474" y="90"/>
                  </a:cubicBezTo>
                  <a:cubicBezTo>
                    <a:pt x="424" y="175"/>
                    <a:pt x="424" y="175"/>
                    <a:pt x="424" y="175"/>
                  </a:cubicBezTo>
                  <a:cubicBezTo>
                    <a:pt x="424" y="175"/>
                    <a:pt x="424" y="176"/>
                    <a:pt x="423" y="175"/>
                  </a:cubicBezTo>
                  <a:cubicBezTo>
                    <a:pt x="423" y="175"/>
                    <a:pt x="423" y="175"/>
                    <a:pt x="423" y="175"/>
                  </a:cubicBezTo>
                  <a:cubicBezTo>
                    <a:pt x="417" y="171"/>
                    <a:pt x="415" y="163"/>
                    <a:pt x="419" y="157"/>
                  </a:cubicBezTo>
                  <a:cubicBezTo>
                    <a:pt x="420" y="155"/>
                    <a:pt x="421" y="153"/>
                    <a:pt x="423" y="152"/>
                  </a:cubicBezTo>
                  <a:cubicBezTo>
                    <a:pt x="418" y="151"/>
                    <a:pt x="407" y="148"/>
                    <a:pt x="398" y="133"/>
                  </a:cubicBezTo>
                  <a:cubicBezTo>
                    <a:pt x="397" y="133"/>
                    <a:pt x="397" y="132"/>
                    <a:pt x="398" y="132"/>
                  </a:cubicBezTo>
                  <a:moveTo>
                    <a:pt x="0" y="0"/>
                  </a:moveTo>
                  <a:cubicBezTo>
                    <a:pt x="0" y="0"/>
                    <a:pt x="0" y="80"/>
                    <a:pt x="0" y="334"/>
                  </a:cubicBezTo>
                  <a:cubicBezTo>
                    <a:pt x="0" y="592"/>
                    <a:pt x="254" y="688"/>
                    <a:pt x="254" y="688"/>
                  </a:cubicBezTo>
                  <a:cubicBezTo>
                    <a:pt x="254" y="688"/>
                    <a:pt x="507" y="592"/>
                    <a:pt x="507" y="334"/>
                  </a:cubicBezTo>
                  <a:cubicBezTo>
                    <a:pt x="507" y="80"/>
                    <a:pt x="507" y="0"/>
                    <a:pt x="507"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15" name="Freeform 6"/>
            <p:cNvSpPr>
              <a:spLocks noEditPoints="1"/>
            </p:cNvSpPr>
            <p:nvPr userDrawn="1"/>
          </p:nvSpPr>
          <p:spPr bwMode="auto">
            <a:xfrm>
              <a:off x="2234" y="2073"/>
              <a:ext cx="2816" cy="462"/>
            </a:xfrm>
            <a:custGeom>
              <a:avLst/>
              <a:gdLst>
                <a:gd name="T0" fmla="*/ 1336 w 1371"/>
                <a:gd name="T1" fmla="*/ 123 h 224"/>
                <a:gd name="T2" fmla="*/ 1300 w 1371"/>
                <a:gd name="T3" fmla="*/ 88 h 224"/>
                <a:gd name="T4" fmla="*/ 1225 w 1371"/>
                <a:gd name="T5" fmla="*/ 141 h 224"/>
                <a:gd name="T6" fmla="*/ 1366 w 1371"/>
                <a:gd name="T7" fmla="*/ 182 h 224"/>
                <a:gd name="T8" fmla="*/ 1301 w 1371"/>
                <a:gd name="T9" fmla="*/ 194 h 224"/>
                <a:gd name="T10" fmla="*/ 1370 w 1371"/>
                <a:gd name="T11" fmla="*/ 146 h 224"/>
                <a:gd name="T12" fmla="*/ 1301 w 1371"/>
                <a:gd name="T13" fmla="*/ 59 h 224"/>
                <a:gd name="T14" fmla="*/ 1169 w 1371"/>
                <a:gd name="T15" fmla="*/ 123 h 224"/>
                <a:gd name="T16" fmla="*/ 1133 w 1371"/>
                <a:gd name="T17" fmla="*/ 88 h 224"/>
                <a:gd name="T18" fmla="*/ 1059 w 1371"/>
                <a:gd name="T19" fmla="*/ 141 h 224"/>
                <a:gd name="T20" fmla="*/ 1200 w 1371"/>
                <a:gd name="T21" fmla="*/ 182 h 224"/>
                <a:gd name="T22" fmla="*/ 1135 w 1371"/>
                <a:gd name="T23" fmla="*/ 194 h 224"/>
                <a:gd name="T24" fmla="*/ 1204 w 1371"/>
                <a:gd name="T25" fmla="*/ 146 h 224"/>
                <a:gd name="T26" fmla="*/ 1134 w 1371"/>
                <a:gd name="T27" fmla="*/ 59 h 224"/>
                <a:gd name="T28" fmla="*/ 912 w 1371"/>
                <a:gd name="T29" fmla="*/ 141 h 224"/>
                <a:gd name="T30" fmla="*/ 997 w 1371"/>
                <a:gd name="T31" fmla="*/ 133 h 224"/>
                <a:gd name="T32" fmla="*/ 953 w 1371"/>
                <a:gd name="T33" fmla="*/ 193 h 224"/>
                <a:gd name="T34" fmla="*/ 997 w 1371"/>
                <a:gd name="T35" fmla="*/ 82 h 224"/>
                <a:gd name="T36" fmla="*/ 948 w 1371"/>
                <a:gd name="T37" fmla="*/ 59 h 224"/>
                <a:gd name="T38" fmla="*/ 948 w 1371"/>
                <a:gd name="T39" fmla="*/ 223 h 224"/>
                <a:gd name="T40" fmla="*/ 997 w 1371"/>
                <a:gd name="T41" fmla="*/ 200 h 224"/>
                <a:gd name="T42" fmla="*/ 1031 w 1371"/>
                <a:gd name="T43" fmla="*/ 220 h 224"/>
                <a:gd name="T44" fmla="*/ 997 w 1371"/>
                <a:gd name="T45" fmla="*/ 4 h 224"/>
                <a:gd name="T46" fmla="*/ 749 w 1371"/>
                <a:gd name="T47" fmla="*/ 83 h 224"/>
                <a:gd name="T48" fmla="*/ 744 w 1371"/>
                <a:gd name="T49" fmla="*/ 64 h 224"/>
                <a:gd name="T50" fmla="*/ 713 w 1371"/>
                <a:gd name="T51" fmla="*/ 220 h 224"/>
                <a:gd name="T52" fmla="*/ 747 w 1371"/>
                <a:gd name="T53" fmla="*/ 139 h 224"/>
                <a:gd name="T54" fmla="*/ 787 w 1371"/>
                <a:gd name="T55" fmla="*/ 90 h 224"/>
                <a:gd name="T56" fmla="*/ 817 w 1371"/>
                <a:gd name="T57" fmla="*/ 220 h 224"/>
                <a:gd name="T58" fmla="*/ 851 w 1371"/>
                <a:gd name="T59" fmla="*/ 116 h 224"/>
                <a:gd name="T60" fmla="*/ 642 w 1371"/>
                <a:gd name="T61" fmla="*/ 64 h 224"/>
                <a:gd name="T62" fmla="*/ 633 w 1371"/>
                <a:gd name="T63" fmla="*/ 180 h 224"/>
                <a:gd name="T64" fmla="*/ 572 w 1371"/>
                <a:gd name="T65" fmla="*/ 156 h 224"/>
                <a:gd name="T66" fmla="*/ 539 w 1371"/>
                <a:gd name="T67" fmla="*/ 64 h 224"/>
                <a:gd name="T68" fmla="*/ 594 w 1371"/>
                <a:gd name="T69" fmla="*/ 224 h 224"/>
                <a:gd name="T70" fmla="*/ 644 w 1371"/>
                <a:gd name="T71" fmla="*/ 200 h 224"/>
                <a:gd name="T72" fmla="*/ 676 w 1371"/>
                <a:gd name="T73" fmla="*/ 220 h 224"/>
                <a:gd name="T74" fmla="*/ 642 w 1371"/>
                <a:gd name="T75" fmla="*/ 64 h 224"/>
                <a:gd name="T76" fmla="*/ 398 w 1371"/>
                <a:gd name="T77" fmla="*/ 45 h 224"/>
                <a:gd name="T78" fmla="*/ 398 w 1371"/>
                <a:gd name="T79" fmla="*/ 189 h 224"/>
                <a:gd name="T80" fmla="*/ 370 w 1371"/>
                <a:gd name="T81" fmla="*/ 45 h 224"/>
                <a:gd name="T82" fmla="*/ 335 w 1371"/>
                <a:gd name="T83" fmla="*/ 15 h 224"/>
                <a:gd name="T84" fmla="*/ 399 w 1371"/>
                <a:gd name="T85" fmla="*/ 220 h 224"/>
                <a:gd name="T86" fmla="*/ 399 w 1371"/>
                <a:gd name="T87" fmla="*/ 15 h 224"/>
                <a:gd name="T88" fmla="*/ 261 w 1371"/>
                <a:gd name="T89" fmla="*/ 42 h 224"/>
                <a:gd name="T90" fmla="*/ 240 w 1371"/>
                <a:gd name="T91" fmla="*/ 10 h 224"/>
                <a:gd name="T92" fmla="*/ 184 w 1371"/>
                <a:gd name="T93" fmla="*/ 72 h 224"/>
                <a:gd name="T94" fmla="*/ 161 w 1371"/>
                <a:gd name="T95" fmla="*/ 98 h 224"/>
                <a:gd name="T96" fmla="*/ 184 w 1371"/>
                <a:gd name="T97" fmla="*/ 220 h 224"/>
                <a:gd name="T98" fmla="*/ 216 w 1371"/>
                <a:gd name="T99" fmla="*/ 98 h 224"/>
                <a:gd name="T100" fmla="*/ 255 w 1371"/>
                <a:gd name="T101" fmla="*/ 72 h 224"/>
                <a:gd name="T102" fmla="*/ 216 w 1371"/>
                <a:gd name="T103" fmla="*/ 70 h 224"/>
                <a:gd name="T104" fmla="*/ 113 w 1371"/>
                <a:gd name="T105" fmla="*/ 146 h 224"/>
                <a:gd name="T106" fmla="*/ 32 w 1371"/>
                <a:gd name="T107" fmla="*/ 146 h 224"/>
                <a:gd name="T108" fmla="*/ 113 w 1371"/>
                <a:gd name="T109" fmla="*/ 146 h 224"/>
                <a:gd name="T110" fmla="*/ 73 w 1371"/>
                <a:gd name="T111" fmla="*/ 68 h 224"/>
                <a:gd name="T112" fmla="*/ 73 w 1371"/>
                <a:gd name="T113"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1" h="224">
                  <a:moveTo>
                    <a:pt x="1300" y="88"/>
                  </a:moveTo>
                  <a:cubicBezTo>
                    <a:pt x="1321" y="88"/>
                    <a:pt x="1334" y="102"/>
                    <a:pt x="1336" y="123"/>
                  </a:cubicBezTo>
                  <a:cubicBezTo>
                    <a:pt x="1260" y="123"/>
                    <a:pt x="1260" y="123"/>
                    <a:pt x="1260" y="123"/>
                  </a:cubicBezTo>
                  <a:cubicBezTo>
                    <a:pt x="1264" y="101"/>
                    <a:pt x="1279" y="88"/>
                    <a:pt x="1300" y="88"/>
                  </a:cubicBezTo>
                  <a:moveTo>
                    <a:pt x="1301" y="59"/>
                  </a:moveTo>
                  <a:cubicBezTo>
                    <a:pt x="1256" y="59"/>
                    <a:pt x="1225" y="93"/>
                    <a:pt x="1225" y="141"/>
                  </a:cubicBezTo>
                  <a:cubicBezTo>
                    <a:pt x="1225" y="192"/>
                    <a:pt x="1258" y="223"/>
                    <a:pt x="1302" y="223"/>
                  </a:cubicBezTo>
                  <a:cubicBezTo>
                    <a:pt x="1333" y="223"/>
                    <a:pt x="1359" y="205"/>
                    <a:pt x="1366" y="182"/>
                  </a:cubicBezTo>
                  <a:cubicBezTo>
                    <a:pt x="1339" y="167"/>
                    <a:pt x="1339" y="167"/>
                    <a:pt x="1339" y="167"/>
                  </a:cubicBezTo>
                  <a:cubicBezTo>
                    <a:pt x="1332" y="186"/>
                    <a:pt x="1318" y="194"/>
                    <a:pt x="1301" y="194"/>
                  </a:cubicBezTo>
                  <a:cubicBezTo>
                    <a:pt x="1278" y="194"/>
                    <a:pt x="1261" y="177"/>
                    <a:pt x="1259" y="146"/>
                  </a:cubicBezTo>
                  <a:cubicBezTo>
                    <a:pt x="1370" y="146"/>
                    <a:pt x="1370" y="146"/>
                    <a:pt x="1370" y="146"/>
                  </a:cubicBezTo>
                  <a:cubicBezTo>
                    <a:pt x="1370" y="137"/>
                    <a:pt x="1370" y="137"/>
                    <a:pt x="1370" y="137"/>
                  </a:cubicBezTo>
                  <a:cubicBezTo>
                    <a:pt x="1371" y="94"/>
                    <a:pt x="1345" y="59"/>
                    <a:pt x="1301" y="59"/>
                  </a:cubicBezTo>
                  <a:moveTo>
                    <a:pt x="1133" y="88"/>
                  </a:moveTo>
                  <a:cubicBezTo>
                    <a:pt x="1155" y="88"/>
                    <a:pt x="1167" y="102"/>
                    <a:pt x="1169" y="123"/>
                  </a:cubicBezTo>
                  <a:cubicBezTo>
                    <a:pt x="1094" y="123"/>
                    <a:pt x="1094" y="123"/>
                    <a:pt x="1094" y="123"/>
                  </a:cubicBezTo>
                  <a:cubicBezTo>
                    <a:pt x="1098" y="101"/>
                    <a:pt x="1113" y="88"/>
                    <a:pt x="1133" y="88"/>
                  </a:cubicBezTo>
                  <a:moveTo>
                    <a:pt x="1134" y="59"/>
                  </a:moveTo>
                  <a:cubicBezTo>
                    <a:pt x="1089" y="59"/>
                    <a:pt x="1059" y="93"/>
                    <a:pt x="1059" y="141"/>
                  </a:cubicBezTo>
                  <a:cubicBezTo>
                    <a:pt x="1059" y="192"/>
                    <a:pt x="1091" y="223"/>
                    <a:pt x="1135" y="223"/>
                  </a:cubicBezTo>
                  <a:cubicBezTo>
                    <a:pt x="1167" y="223"/>
                    <a:pt x="1193" y="205"/>
                    <a:pt x="1200" y="182"/>
                  </a:cubicBezTo>
                  <a:cubicBezTo>
                    <a:pt x="1173" y="167"/>
                    <a:pt x="1173" y="167"/>
                    <a:pt x="1173" y="167"/>
                  </a:cubicBezTo>
                  <a:cubicBezTo>
                    <a:pt x="1166" y="186"/>
                    <a:pt x="1152" y="194"/>
                    <a:pt x="1135" y="194"/>
                  </a:cubicBezTo>
                  <a:cubicBezTo>
                    <a:pt x="1112" y="194"/>
                    <a:pt x="1095" y="177"/>
                    <a:pt x="1092" y="146"/>
                  </a:cubicBezTo>
                  <a:cubicBezTo>
                    <a:pt x="1204" y="146"/>
                    <a:pt x="1204" y="146"/>
                    <a:pt x="1204" y="146"/>
                  </a:cubicBezTo>
                  <a:cubicBezTo>
                    <a:pt x="1204" y="137"/>
                    <a:pt x="1204" y="137"/>
                    <a:pt x="1204" y="137"/>
                  </a:cubicBezTo>
                  <a:cubicBezTo>
                    <a:pt x="1204" y="94"/>
                    <a:pt x="1179" y="59"/>
                    <a:pt x="1134" y="59"/>
                  </a:cubicBezTo>
                  <a:moveTo>
                    <a:pt x="953" y="193"/>
                  </a:moveTo>
                  <a:cubicBezTo>
                    <a:pt x="928" y="193"/>
                    <a:pt x="912" y="175"/>
                    <a:pt x="912" y="141"/>
                  </a:cubicBezTo>
                  <a:cubicBezTo>
                    <a:pt x="912" y="107"/>
                    <a:pt x="928" y="89"/>
                    <a:pt x="953" y="89"/>
                  </a:cubicBezTo>
                  <a:cubicBezTo>
                    <a:pt x="977" y="89"/>
                    <a:pt x="995" y="104"/>
                    <a:pt x="997" y="133"/>
                  </a:cubicBezTo>
                  <a:cubicBezTo>
                    <a:pt x="997" y="149"/>
                    <a:pt x="997" y="149"/>
                    <a:pt x="997" y="149"/>
                  </a:cubicBezTo>
                  <a:cubicBezTo>
                    <a:pt x="995" y="179"/>
                    <a:pt x="977" y="193"/>
                    <a:pt x="953" y="193"/>
                  </a:cubicBezTo>
                  <a:moveTo>
                    <a:pt x="997" y="4"/>
                  </a:moveTo>
                  <a:cubicBezTo>
                    <a:pt x="997" y="82"/>
                    <a:pt x="997" y="82"/>
                    <a:pt x="997" y="82"/>
                  </a:cubicBezTo>
                  <a:cubicBezTo>
                    <a:pt x="995" y="82"/>
                    <a:pt x="995" y="82"/>
                    <a:pt x="995" y="82"/>
                  </a:cubicBezTo>
                  <a:cubicBezTo>
                    <a:pt x="986" y="69"/>
                    <a:pt x="971" y="59"/>
                    <a:pt x="948" y="59"/>
                  </a:cubicBezTo>
                  <a:cubicBezTo>
                    <a:pt x="910" y="59"/>
                    <a:pt x="877" y="90"/>
                    <a:pt x="877" y="141"/>
                  </a:cubicBezTo>
                  <a:cubicBezTo>
                    <a:pt x="877" y="192"/>
                    <a:pt x="910" y="223"/>
                    <a:pt x="948" y="223"/>
                  </a:cubicBezTo>
                  <a:cubicBezTo>
                    <a:pt x="971" y="223"/>
                    <a:pt x="986" y="214"/>
                    <a:pt x="995" y="200"/>
                  </a:cubicBezTo>
                  <a:cubicBezTo>
                    <a:pt x="997" y="200"/>
                    <a:pt x="997" y="200"/>
                    <a:pt x="997" y="200"/>
                  </a:cubicBezTo>
                  <a:cubicBezTo>
                    <a:pt x="997" y="220"/>
                    <a:pt x="997" y="220"/>
                    <a:pt x="997" y="220"/>
                  </a:cubicBezTo>
                  <a:cubicBezTo>
                    <a:pt x="1031" y="220"/>
                    <a:pt x="1031" y="220"/>
                    <a:pt x="1031" y="220"/>
                  </a:cubicBezTo>
                  <a:cubicBezTo>
                    <a:pt x="1031" y="0"/>
                    <a:pt x="1031" y="0"/>
                    <a:pt x="1031" y="0"/>
                  </a:cubicBezTo>
                  <a:lnTo>
                    <a:pt x="997" y="4"/>
                  </a:lnTo>
                  <a:close/>
                  <a:moveTo>
                    <a:pt x="795" y="59"/>
                  </a:moveTo>
                  <a:cubicBezTo>
                    <a:pt x="774" y="59"/>
                    <a:pt x="757" y="70"/>
                    <a:pt x="749" y="83"/>
                  </a:cubicBezTo>
                  <a:cubicBezTo>
                    <a:pt x="746" y="83"/>
                    <a:pt x="746" y="83"/>
                    <a:pt x="746" y="83"/>
                  </a:cubicBezTo>
                  <a:cubicBezTo>
                    <a:pt x="744" y="64"/>
                    <a:pt x="744" y="64"/>
                    <a:pt x="744" y="64"/>
                  </a:cubicBezTo>
                  <a:cubicBezTo>
                    <a:pt x="713" y="64"/>
                    <a:pt x="713" y="64"/>
                    <a:pt x="713" y="64"/>
                  </a:cubicBezTo>
                  <a:cubicBezTo>
                    <a:pt x="713" y="220"/>
                    <a:pt x="713" y="220"/>
                    <a:pt x="713" y="220"/>
                  </a:cubicBezTo>
                  <a:cubicBezTo>
                    <a:pt x="747" y="220"/>
                    <a:pt x="747" y="220"/>
                    <a:pt x="747" y="220"/>
                  </a:cubicBezTo>
                  <a:cubicBezTo>
                    <a:pt x="747" y="139"/>
                    <a:pt x="747" y="139"/>
                    <a:pt x="747" y="139"/>
                  </a:cubicBezTo>
                  <a:cubicBezTo>
                    <a:pt x="747" y="122"/>
                    <a:pt x="751" y="110"/>
                    <a:pt x="757" y="103"/>
                  </a:cubicBezTo>
                  <a:cubicBezTo>
                    <a:pt x="764" y="95"/>
                    <a:pt x="775" y="90"/>
                    <a:pt x="787" y="90"/>
                  </a:cubicBezTo>
                  <a:cubicBezTo>
                    <a:pt x="807" y="90"/>
                    <a:pt x="817" y="100"/>
                    <a:pt x="817" y="128"/>
                  </a:cubicBezTo>
                  <a:cubicBezTo>
                    <a:pt x="817" y="220"/>
                    <a:pt x="817" y="220"/>
                    <a:pt x="817" y="220"/>
                  </a:cubicBezTo>
                  <a:cubicBezTo>
                    <a:pt x="851" y="220"/>
                    <a:pt x="851" y="220"/>
                    <a:pt x="851" y="220"/>
                  </a:cubicBezTo>
                  <a:cubicBezTo>
                    <a:pt x="851" y="116"/>
                    <a:pt x="851" y="116"/>
                    <a:pt x="851" y="116"/>
                  </a:cubicBezTo>
                  <a:cubicBezTo>
                    <a:pt x="851" y="73"/>
                    <a:pt x="825" y="59"/>
                    <a:pt x="795" y="59"/>
                  </a:cubicBezTo>
                  <a:moveTo>
                    <a:pt x="642" y="64"/>
                  </a:moveTo>
                  <a:cubicBezTo>
                    <a:pt x="642" y="145"/>
                    <a:pt x="642" y="145"/>
                    <a:pt x="642" y="145"/>
                  </a:cubicBezTo>
                  <a:cubicBezTo>
                    <a:pt x="642" y="162"/>
                    <a:pt x="639" y="173"/>
                    <a:pt x="633" y="180"/>
                  </a:cubicBezTo>
                  <a:cubicBezTo>
                    <a:pt x="625" y="189"/>
                    <a:pt x="614" y="194"/>
                    <a:pt x="602" y="194"/>
                  </a:cubicBezTo>
                  <a:cubicBezTo>
                    <a:pt x="583" y="194"/>
                    <a:pt x="572" y="184"/>
                    <a:pt x="572" y="156"/>
                  </a:cubicBezTo>
                  <a:cubicBezTo>
                    <a:pt x="572" y="64"/>
                    <a:pt x="572" y="64"/>
                    <a:pt x="572" y="64"/>
                  </a:cubicBezTo>
                  <a:cubicBezTo>
                    <a:pt x="539" y="64"/>
                    <a:pt x="539" y="64"/>
                    <a:pt x="539" y="64"/>
                  </a:cubicBezTo>
                  <a:cubicBezTo>
                    <a:pt x="539" y="168"/>
                    <a:pt x="539" y="168"/>
                    <a:pt x="539" y="168"/>
                  </a:cubicBezTo>
                  <a:cubicBezTo>
                    <a:pt x="539" y="210"/>
                    <a:pt x="565" y="224"/>
                    <a:pt x="594" y="224"/>
                  </a:cubicBezTo>
                  <a:cubicBezTo>
                    <a:pt x="615" y="224"/>
                    <a:pt x="633" y="214"/>
                    <a:pt x="641" y="200"/>
                  </a:cubicBezTo>
                  <a:cubicBezTo>
                    <a:pt x="644" y="200"/>
                    <a:pt x="644" y="200"/>
                    <a:pt x="644" y="200"/>
                  </a:cubicBezTo>
                  <a:cubicBezTo>
                    <a:pt x="645" y="220"/>
                    <a:pt x="645" y="220"/>
                    <a:pt x="645" y="220"/>
                  </a:cubicBezTo>
                  <a:cubicBezTo>
                    <a:pt x="676" y="220"/>
                    <a:pt x="676" y="220"/>
                    <a:pt x="676" y="220"/>
                  </a:cubicBezTo>
                  <a:cubicBezTo>
                    <a:pt x="676" y="64"/>
                    <a:pt x="676" y="64"/>
                    <a:pt x="676" y="64"/>
                  </a:cubicBezTo>
                  <a:lnTo>
                    <a:pt x="642" y="64"/>
                  </a:lnTo>
                  <a:close/>
                  <a:moveTo>
                    <a:pt x="370" y="45"/>
                  </a:moveTo>
                  <a:cubicBezTo>
                    <a:pt x="398" y="45"/>
                    <a:pt x="398" y="45"/>
                    <a:pt x="398" y="45"/>
                  </a:cubicBezTo>
                  <a:cubicBezTo>
                    <a:pt x="454" y="45"/>
                    <a:pt x="474" y="70"/>
                    <a:pt x="474" y="117"/>
                  </a:cubicBezTo>
                  <a:cubicBezTo>
                    <a:pt x="474" y="164"/>
                    <a:pt x="454" y="189"/>
                    <a:pt x="398" y="189"/>
                  </a:cubicBezTo>
                  <a:cubicBezTo>
                    <a:pt x="370" y="189"/>
                    <a:pt x="370" y="189"/>
                    <a:pt x="370" y="189"/>
                  </a:cubicBezTo>
                  <a:lnTo>
                    <a:pt x="370" y="45"/>
                  </a:lnTo>
                  <a:close/>
                  <a:moveTo>
                    <a:pt x="399" y="15"/>
                  </a:moveTo>
                  <a:cubicBezTo>
                    <a:pt x="335" y="15"/>
                    <a:pt x="335" y="15"/>
                    <a:pt x="335" y="15"/>
                  </a:cubicBezTo>
                  <a:cubicBezTo>
                    <a:pt x="335" y="220"/>
                    <a:pt x="335" y="220"/>
                    <a:pt x="335" y="220"/>
                  </a:cubicBezTo>
                  <a:cubicBezTo>
                    <a:pt x="399" y="220"/>
                    <a:pt x="399" y="220"/>
                    <a:pt x="399" y="220"/>
                  </a:cubicBezTo>
                  <a:cubicBezTo>
                    <a:pt x="475" y="220"/>
                    <a:pt x="510" y="180"/>
                    <a:pt x="510" y="117"/>
                  </a:cubicBezTo>
                  <a:cubicBezTo>
                    <a:pt x="510" y="54"/>
                    <a:pt x="475" y="15"/>
                    <a:pt x="399" y="15"/>
                  </a:cubicBezTo>
                  <a:moveTo>
                    <a:pt x="243" y="39"/>
                  </a:moveTo>
                  <a:cubicBezTo>
                    <a:pt x="249" y="39"/>
                    <a:pt x="256" y="40"/>
                    <a:pt x="261" y="42"/>
                  </a:cubicBezTo>
                  <a:cubicBezTo>
                    <a:pt x="261" y="13"/>
                    <a:pt x="261" y="13"/>
                    <a:pt x="261" y="13"/>
                  </a:cubicBezTo>
                  <a:cubicBezTo>
                    <a:pt x="256" y="11"/>
                    <a:pt x="249" y="10"/>
                    <a:pt x="240" y="10"/>
                  </a:cubicBezTo>
                  <a:cubicBezTo>
                    <a:pt x="214" y="10"/>
                    <a:pt x="184" y="23"/>
                    <a:pt x="184" y="67"/>
                  </a:cubicBezTo>
                  <a:cubicBezTo>
                    <a:pt x="184" y="72"/>
                    <a:pt x="184" y="72"/>
                    <a:pt x="184" y="72"/>
                  </a:cubicBezTo>
                  <a:cubicBezTo>
                    <a:pt x="161" y="72"/>
                    <a:pt x="161" y="72"/>
                    <a:pt x="161" y="72"/>
                  </a:cubicBezTo>
                  <a:cubicBezTo>
                    <a:pt x="161" y="98"/>
                    <a:pt x="161" y="98"/>
                    <a:pt x="161" y="98"/>
                  </a:cubicBezTo>
                  <a:cubicBezTo>
                    <a:pt x="184" y="98"/>
                    <a:pt x="184" y="98"/>
                    <a:pt x="184" y="98"/>
                  </a:cubicBezTo>
                  <a:cubicBezTo>
                    <a:pt x="184" y="220"/>
                    <a:pt x="184" y="220"/>
                    <a:pt x="184" y="220"/>
                  </a:cubicBezTo>
                  <a:cubicBezTo>
                    <a:pt x="216" y="220"/>
                    <a:pt x="216" y="220"/>
                    <a:pt x="216" y="220"/>
                  </a:cubicBezTo>
                  <a:cubicBezTo>
                    <a:pt x="216" y="98"/>
                    <a:pt x="216" y="98"/>
                    <a:pt x="216" y="98"/>
                  </a:cubicBezTo>
                  <a:cubicBezTo>
                    <a:pt x="255" y="98"/>
                    <a:pt x="255" y="98"/>
                    <a:pt x="255" y="98"/>
                  </a:cubicBezTo>
                  <a:cubicBezTo>
                    <a:pt x="255" y="72"/>
                    <a:pt x="255" y="72"/>
                    <a:pt x="255" y="72"/>
                  </a:cubicBezTo>
                  <a:cubicBezTo>
                    <a:pt x="216" y="72"/>
                    <a:pt x="216" y="72"/>
                    <a:pt x="216" y="72"/>
                  </a:cubicBezTo>
                  <a:cubicBezTo>
                    <a:pt x="216" y="70"/>
                    <a:pt x="216" y="70"/>
                    <a:pt x="216" y="70"/>
                  </a:cubicBezTo>
                  <a:cubicBezTo>
                    <a:pt x="216" y="49"/>
                    <a:pt x="225" y="39"/>
                    <a:pt x="243" y="39"/>
                  </a:cubicBezTo>
                  <a:moveTo>
                    <a:pt x="113" y="146"/>
                  </a:moveTo>
                  <a:cubicBezTo>
                    <a:pt x="113" y="177"/>
                    <a:pt x="98" y="195"/>
                    <a:pt x="73" y="195"/>
                  </a:cubicBezTo>
                  <a:cubicBezTo>
                    <a:pt x="48" y="195"/>
                    <a:pt x="32" y="177"/>
                    <a:pt x="32" y="146"/>
                  </a:cubicBezTo>
                  <a:cubicBezTo>
                    <a:pt x="32" y="114"/>
                    <a:pt x="48" y="96"/>
                    <a:pt x="73" y="96"/>
                  </a:cubicBezTo>
                  <a:cubicBezTo>
                    <a:pt x="98" y="96"/>
                    <a:pt x="113" y="114"/>
                    <a:pt x="113" y="146"/>
                  </a:cubicBezTo>
                  <a:moveTo>
                    <a:pt x="145" y="146"/>
                  </a:moveTo>
                  <a:cubicBezTo>
                    <a:pt x="145" y="98"/>
                    <a:pt x="116" y="68"/>
                    <a:pt x="73" y="68"/>
                  </a:cubicBezTo>
                  <a:cubicBezTo>
                    <a:pt x="30" y="68"/>
                    <a:pt x="0" y="98"/>
                    <a:pt x="0" y="146"/>
                  </a:cubicBezTo>
                  <a:cubicBezTo>
                    <a:pt x="0" y="193"/>
                    <a:pt x="30" y="223"/>
                    <a:pt x="73" y="223"/>
                  </a:cubicBezTo>
                  <a:cubicBezTo>
                    <a:pt x="116" y="223"/>
                    <a:pt x="145" y="193"/>
                    <a:pt x="145" y="14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16" name="Freeform 7"/>
            <p:cNvSpPr>
              <a:spLocks noEditPoints="1"/>
            </p:cNvSpPr>
            <p:nvPr userDrawn="1"/>
          </p:nvSpPr>
          <p:spPr bwMode="auto">
            <a:xfrm>
              <a:off x="2244" y="1431"/>
              <a:ext cx="2808" cy="585"/>
            </a:xfrm>
            <a:custGeom>
              <a:avLst/>
              <a:gdLst>
                <a:gd name="T0" fmla="*/ 1332 w 1367"/>
                <a:gd name="T1" fmla="*/ 69 h 284"/>
                <a:gd name="T2" fmla="*/ 1251 w 1367"/>
                <a:gd name="T3" fmla="*/ 69 h 284"/>
                <a:gd name="T4" fmla="*/ 1272 w 1367"/>
                <a:gd name="T5" fmla="*/ 226 h 284"/>
                <a:gd name="T6" fmla="*/ 1286 w 1367"/>
                <a:gd name="T7" fmla="*/ 284 h 284"/>
                <a:gd name="T8" fmla="*/ 1355 w 1367"/>
                <a:gd name="T9" fmla="*/ 100 h 284"/>
                <a:gd name="T10" fmla="*/ 1161 w 1367"/>
                <a:gd name="T11" fmla="*/ 164 h 284"/>
                <a:gd name="T12" fmla="*/ 1199 w 1367"/>
                <a:gd name="T13" fmla="*/ 96 h 284"/>
                <a:gd name="T14" fmla="*/ 1160 w 1367"/>
                <a:gd name="T15" fmla="*/ 69 h 284"/>
                <a:gd name="T16" fmla="*/ 1127 w 1367"/>
                <a:gd name="T17" fmla="*/ 29 h 284"/>
                <a:gd name="T18" fmla="*/ 1107 w 1367"/>
                <a:gd name="T19" fmla="*/ 69 h 284"/>
                <a:gd name="T20" fmla="*/ 1127 w 1367"/>
                <a:gd name="T21" fmla="*/ 96 h 284"/>
                <a:gd name="T22" fmla="*/ 1184 w 1367"/>
                <a:gd name="T23" fmla="*/ 227 h 284"/>
                <a:gd name="T24" fmla="*/ 1207 w 1367"/>
                <a:gd name="T25" fmla="*/ 194 h 284"/>
                <a:gd name="T26" fmla="*/ 1161 w 1367"/>
                <a:gd name="T27" fmla="*/ 164 h 284"/>
                <a:gd name="T28" fmla="*/ 1045 w 1367"/>
                <a:gd name="T29" fmla="*/ 69 h 284"/>
                <a:gd name="T30" fmla="*/ 1079 w 1367"/>
                <a:gd name="T31" fmla="*/ 225 h 284"/>
                <a:gd name="T32" fmla="*/ 1084 w 1367"/>
                <a:gd name="T33" fmla="*/ 22 h 284"/>
                <a:gd name="T34" fmla="*/ 1040 w 1367"/>
                <a:gd name="T35" fmla="*/ 22 h 284"/>
                <a:gd name="T36" fmla="*/ 1084 w 1367"/>
                <a:gd name="T37" fmla="*/ 22 h 284"/>
                <a:gd name="T38" fmla="*/ 887 w 1367"/>
                <a:gd name="T39" fmla="*/ 198 h 284"/>
                <a:gd name="T40" fmla="*/ 1011 w 1367"/>
                <a:gd name="T41" fmla="*/ 178 h 284"/>
                <a:gd name="T42" fmla="*/ 925 w 1367"/>
                <a:gd name="T43" fmla="*/ 108 h 284"/>
                <a:gd name="T44" fmla="*/ 992 w 1367"/>
                <a:gd name="T45" fmla="*/ 112 h 284"/>
                <a:gd name="T46" fmla="*/ 950 w 1367"/>
                <a:gd name="T47" fmla="*/ 64 h 284"/>
                <a:gd name="T48" fmla="*/ 945 w 1367"/>
                <a:gd name="T49" fmla="*/ 158 h 284"/>
                <a:gd name="T50" fmla="*/ 950 w 1367"/>
                <a:gd name="T51" fmla="*/ 200 h 284"/>
                <a:gd name="T52" fmla="*/ 864 w 1367"/>
                <a:gd name="T53" fmla="*/ 64 h 284"/>
                <a:gd name="T54" fmla="*/ 821 w 1367"/>
                <a:gd name="T55" fmla="*/ 92 h 284"/>
                <a:gd name="T56" fmla="*/ 788 w 1367"/>
                <a:gd name="T57" fmla="*/ 69 h 284"/>
                <a:gd name="T58" fmla="*/ 822 w 1367"/>
                <a:gd name="T59" fmla="*/ 225 h 284"/>
                <a:gd name="T60" fmla="*/ 860 w 1367"/>
                <a:gd name="T61" fmla="*/ 96 h 284"/>
                <a:gd name="T62" fmla="*/ 875 w 1367"/>
                <a:gd name="T63" fmla="*/ 66 h 284"/>
                <a:gd name="T64" fmla="*/ 684 w 1367"/>
                <a:gd name="T65" fmla="*/ 93 h 284"/>
                <a:gd name="T66" fmla="*/ 645 w 1367"/>
                <a:gd name="T67" fmla="*/ 128 h 284"/>
                <a:gd name="T68" fmla="*/ 685 w 1367"/>
                <a:gd name="T69" fmla="*/ 64 h 284"/>
                <a:gd name="T70" fmla="*/ 686 w 1367"/>
                <a:gd name="T71" fmla="*/ 228 h 284"/>
                <a:gd name="T72" fmla="*/ 724 w 1367"/>
                <a:gd name="T73" fmla="*/ 172 h 284"/>
                <a:gd name="T74" fmla="*/ 643 w 1367"/>
                <a:gd name="T75" fmla="*/ 151 h 284"/>
                <a:gd name="T76" fmla="*/ 755 w 1367"/>
                <a:gd name="T77" fmla="*/ 142 h 284"/>
                <a:gd name="T78" fmla="*/ 563 w 1367"/>
                <a:gd name="T79" fmla="*/ 69 h 284"/>
                <a:gd name="T80" fmla="*/ 482 w 1367"/>
                <a:gd name="T81" fmla="*/ 69 h 284"/>
                <a:gd name="T82" fmla="*/ 503 w 1367"/>
                <a:gd name="T83" fmla="*/ 225 h 284"/>
                <a:gd name="T84" fmla="*/ 599 w 1367"/>
                <a:gd name="T85" fmla="*/ 69 h 284"/>
                <a:gd name="T86" fmla="*/ 418 w 1367"/>
                <a:gd name="T87" fmla="*/ 69 h 284"/>
                <a:gd name="T88" fmla="*/ 384 w 1367"/>
                <a:gd name="T89" fmla="*/ 225 h 284"/>
                <a:gd name="T90" fmla="*/ 418 w 1367"/>
                <a:gd name="T91" fmla="*/ 69 h 284"/>
                <a:gd name="T92" fmla="*/ 401 w 1367"/>
                <a:gd name="T93" fmla="*/ 0 h 284"/>
                <a:gd name="T94" fmla="*/ 401 w 1367"/>
                <a:gd name="T95" fmla="*/ 43 h 284"/>
                <a:gd name="T96" fmla="*/ 287 w 1367"/>
                <a:gd name="T97" fmla="*/ 64 h 284"/>
                <a:gd name="T98" fmla="*/ 238 w 1367"/>
                <a:gd name="T99" fmla="*/ 88 h 284"/>
                <a:gd name="T100" fmla="*/ 205 w 1367"/>
                <a:gd name="T101" fmla="*/ 69 h 284"/>
                <a:gd name="T102" fmla="*/ 239 w 1367"/>
                <a:gd name="T103" fmla="*/ 225 h 284"/>
                <a:gd name="T104" fmla="*/ 249 w 1367"/>
                <a:gd name="T105" fmla="*/ 108 h 284"/>
                <a:gd name="T106" fmla="*/ 309 w 1367"/>
                <a:gd name="T107" fmla="*/ 133 h 284"/>
                <a:gd name="T108" fmla="*/ 343 w 1367"/>
                <a:gd name="T109" fmla="*/ 225 h 284"/>
                <a:gd name="T110" fmla="*/ 287 w 1367"/>
                <a:gd name="T111" fmla="*/ 64 h 284"/>
                <a:gd name="T112" fmla="*/ 36 w 1367"/>
                <a:gd name="T113" fmla="*/ 20 h 284"/>
                <a:gd name="T114" fmla="*/ 0 w 1367"/>
                <a:gd name="T115" fmla="*/ 142 h 284"/>
                <a:gd name="T116" fmla="*/ 165 w 1367"/>
                <a:gd name="T117" fmla="*/ 142 h 284"/>
                <a:gd name="T118" fmla="*/ 129 w 1367"/>
                <a:gd name="T119" fmla="*/ 20 h 284"/>
                <a:gd name="T120" fmla="*/ 82 w 1367"/>
                <a:gd name="T121" fmla="*/ 19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7" h="284">
                  <a:moveTo>
                    <a:pt x="1367" y="69"/>
                  </a:moveTo>
                  <a:cubicBezTo>
                    <a:pt x="1332" y="69"/>
                    <a:pt x="1332" y="69"/>
                    <a:pt x="1332" y="69"/>
                  </a:cubicBezTo>
                  <a:cubicBezTo>
                    <a:pt x="1291" y="189"/>
                    <a:pt x="1291" y="189"/>
                    <a:pt x="1291" y="189"/>
                  </a:cubicBezTo>
                  <a:cubicBezTo>
                    <a:pt x="1251" y="69"/>
                    <a:pt x="1251" y="69"/>
                    <a:pt x="1251" y="69"/>
                  </a:cubicBezTo>
                  <a:cubicBezTo>
                    <a:pt x="1212" y="69"/>
                    <a:pt x="1212" y="69"/>
                    <a:pt x="1212" y="69"/>
                  </a:cubicBezTo>
                  <a:cubicBezTo>
                    <a:pt x="1272" y="226"/>
                    <a:pt x="1272" y="226"/>
                    <a:pt x="1272" y="226"/>
                  </a:cubicBezTo>
                  <a:cubicBezTo>
                    <a:pt x="1251" y="284"/>
                    <a:pt x="1251" y="284"/>
                    <a:pt x="1251" y="284"/>
                  </a:cubicBezTo>
                  <a:cubicBezTo>
                    <a:pt x="1286" y="284"/>
                    <a:pt x="1286" y="284"/>
                    <a:pt x="1286" y="284"/>
                  </a:cubicBezTo>
                  <a:cubicBezTo>
                    <a:pt x="1355" y="100"/>
                    <a:pt x="1355" y="100"/>
                    <a:pt x="1355" y="100"/>
                  </a:cubicBezTo>
                  <a:cubicBezTo>
                    <a:pt x="1355" y="100"/>
                    <a:pt x="1355" y="100"/>
                    <a:pt x="1355" y="100"/>
                  </a:cubicBezTo>
                  <a:lnTo>
                    <a:pt x="1367" y="69"/>
                  </a:lnTo>
                  <a:close/>
                  <a:moveTo>
                    <a:pt x="1161" y="164"/>
                  </a:moveTo>
                  <a:cubicBezTo>
                    <a:pt x="1161" y="96"/>
                    <a:pt x="1161" y="96"/>
                    <a:pt x="1161" y="96"/>
                  </a:cubicBezTo>
                  <a:cubicBezTo>
                    <a:pt x="1199" y="96"/>
                    <a:pt x="1199" y="96"/>
                    <a:pt x="1199" y="96"/>
                  </a:cubicBezTo>
                  <a:cubicBezTo>
                    <a:pt x="1199" y="69"/>
                    <a:pt x="1199" y="69"/>
                    <a:pt x="1199" y="69"/>
                  </a:cubicBezTo>
                  <a:cubicBezTo>
                    <a:pt x="1160" y="69"/>
                    <a:pt x="1160" y="69"/>
                    <a:pt x="1160" y="69"/>
                  </a:cubicBezTo>
                  <a:cubicBezTo>
                    <a:pt x="1160" y="25"/>
                    <a:pt x="1160" y="25"/>
                    <a:pt x="1160" y="25"/>
                  </a:cubicBezTo>
                  <a:cubicBezTo>
                    <a:pt x="1127" y="29"/>
                    <a:pt x="1127" y="29"/>
                    <a:pt x="1127" y="29"/>
                  </a:cubicBezTo>
                  <a:cubicBezTo>
                    <a:pt x="1127" y="69"/>
                    <a:pt x="1127" y="69"/>
                    <a:pt x="1127" y="69"/>
                  </a:cubicBezTo>
                  <a:cubicBezTo>
                    <a:pt x="1107" y="69"/>
                    <a:pt x="1107" y="69"/>
                    <a:pt x="1107" y="69"/>
                  </a:cubicBezTo>
                  <a:cubicBezTo>
                    <a:pt x="1107" y="96"/>
                    <a:pt x="1107" y="96"/>
                    <a:pt x="1107" y="96"/>
                  </a:cubicBezTo>
                  <a:cubicBezTo>
                    <a:pt x="1127" y="96"/>
                    <a:pt x="1127" y="96"/>
                    <a:pt x="1127" y="96"/>
                  </a:cubicBezTo>
                  <a:cubicBezTo>
                    <a:pt x="1127" y="168"/>
                    <a:pt x="1127" y="168"/>
                    <a:pt x="1127" y="168"/>
                  </a:cubicBezTo>
                  <a:cubicBezTo>
                    <a:pt x="1127" y="214"/>
                    <a:pt x="1157" y="227"/>
                    <a:pt x="1184" y="227"/>
                  </a:cubicBezTo>
                  <a:cubicBezTo>
                    <a:pt x="1194" y="227"/>
                    <a:pt x="1200" y="226"/>
                    <a:pt x="1207" y="224"/>
                  </a:cubicBezTo>
                  <a:cubicBezTo>
                    <a:pt x="1207" y="194"/>
                    <a:pt x="1207" y="194"/>
                    <a:pt x="1207" y="194"/>
                  </a:cubicBezTo>
                  <a:cubicBezTo>
                    <a:pt x="1201" y="195"/>
                    <a:pt x="1194" y="196"/>
                    <a:pt x="1187" y="196"/>
                  </a:cubicBezTo>
                  <a:cubicBezTo>
                    <a:pt x="1170" y="196"/>
                    <a:pt x="1161" y="186"/>
                    <a:pt x="1161" y="164"/>
                  </a:cubicBezTo>
                  <a:moveTo>
                    <a:pt x="1079" y="69"/>
                  </a:moveTo>
                  <a:cubicBezTo>
                    <a:pt x="1045" y="69"/>
                    <a:pt x="1045" y="69"/>
                    <a:pt x="1045" y="69"/>
                  </a:cubicBezTo>
                  <a:cubicBezTo>
                    <a:pt x="1045" y="225"/>
                    <a:pt x="1045" y="225"/>
                    <a:pt x="1045" y="225"/>
                  </a:cubicBezTo>
                  <a:cubicBezTo>
                    <a:pt x="1079" y="225"/>
                    <a:pt x="1079" y="225"/>
                    <a:pt x="1079" y="225"/>
                  </a:cubicBezTo>
                  <a:lnTo>
                    <a:pt x="1079" y="69"/>
                  </a:lnTo>
                  <a:close/>
                  <a:moveTo>
                    <a:pt x="1084" y="22"/>
                  </a:moveTo>
                  <a:cubicBezTo>
                    <a:pt x="1084" y="9"/>
                    <a:pt x="1074" y="0"/>
                    <a:pt x="1062" y="0"/>
                  </a:cubicBezTo>
                  <a:cubicBezTo>
                    <a:pt x="1050" y="0"/>
                    <a:pt x="1040" y="9"/>
                    <a:pt x="1040" y="22"/>
                  </a:cubicBezTo>
                  <a:cubicBezTo>
                    <a:pt x="1040" y="34"/>
                    <a:pt x="1050" y="43"/>
                    <a:pt x="1062" y="43"/>
                  </a:cubicBezTo>
                  <a:cubicBezTo>
                    <a:pt x="1074" y="43"/>
                    <a:pt x="1084" y="34"/>
                    <a:pt x="1084" y="22"/>
                  </a:cubicBezTo>
                  <a:moveTo>
                    <a:pt x="904" y="175"/>
                  </a:moveTo>
                  <a:cubicBezTo>
                    <a:pt x="887" y="198"/>
                    <a:pt x="887" y="198"/>
                    <a:pt x="887" y="198"/>
                  </a:cubicBezTo>
                  <a:cubicBezTo>
                    <a:pt x="898" y="214"/>
                    <a:pt x="918" y="228"/>
                    <a:pt x="950" y="228"/>
                  </a:cubicBezTo>
                  <a:cubicBezTo>
                    <a:pt x="986" y="228"/>
                    <a:pt x="1011" y="208"/>
                    <a:pt x="1011" y="178"/>
                  </a:cubicBezTo>
                  <a:cubicBezTo>
                    <a:pt x="1011" y="149"/>
                    <a:pt x="987" y="138"/>
                    <a:pt x="959" y="130"/>
                  </a:cubicBezTo>
                  <a:cubicBezTo>
                    <a:pt x="940" y="125"/>
                    <a:pt x="925" y="121"/>
                    <a:pt x="925" y="108"/>
                  </a:cubicBezTo>
                  <a:cubicBezTo>
                    <a:pt x="925" y="99"/>
                    <a:pt x="934" y="92"/>
                    <a:pt x="950" y="92"/>
                  </a:cubicBezTo>
                  <a:cubicBezTo>
                    <a:pt x="967" y="92"/>
                    <a:pt x="984" y="102"/>
                    <a:pt x="992" y="112"/>
                  </a:cubicBezTo>
                  <a:cubicBezTo>
                    <a:pt x="1009" y="88"/>
                    <a:pt x="1009" y="88"/>
                    <a:pt x="1009" y="88"/>
                  </a:cubicBezTo>
                  <a:cubicBezTo>
                    <a:pt x="996" y="74"/>
                    <a:pt x="975" y="64"/>
                    <a:pt x="950" y="64"/>
                  </a:cubicBezTo>
                  <a:cubicBezTo>
                    <a:pt x="916" y="64"/>
                    <a:pt x="892" y="82"/>
                    <a:pt x="892" y="110"/>
                  </a:cubicBezTo>
                  <a:cubicBezTo>
                    <a:pt x="892" y="140"/>
                    <a:pt x="916" y="151"/>
                    <a:pt x="945" y="158"/>
                  </a:cubicBezTo>
                  <a:cubicBezTo>
                    <a:pt x="967" y="164"/>
                    <a:pt x="978" y="169"/>
                    <a:pt x="978" y="182"/>
                  </a:cubicBezTo>
                  <a:cubicBezTo>
                    <a:pt x="978" y="193"/>
                    <a:pt x="967" y="200"/>
                    <a:pt x="950" y="200"/>
                  </a:cubicBezTo>
                  <a:cubicBezTo>
                    <a:pt x="929" y="200"/>
                    <a:pt x="911" y="188"/>
                    <a:pt x="904" y="175"/>
                  </a:cubicBezTo>
                  <a:moveTo>
                    <a:pt x="864" y="64"/>
                  </a:moveTo>
                  <a:cubicBezTo>
                    <a:pt x="847" y="64"/>
                    <a:pt x="831" y="75"/>
                    <a:pt x="823" y="92"/>
                  </a:cubicBezTo>
                  <a:cubicBezTo>
                    <a:pt x="821" y="92"/>
                    <a:pt x="821" y="92"/>
                    <a:pt x="821" y="92"/>
                  </a:cubicBezTo>
                  <a:cubicBezTo>
                    <a:pt x="819" y="69"/>
                    <a:pt x="819" y="69"/>
                    <a:pt x="819" y="69"/>
                  </a:cubicBezTo>
                  <a:cubicBezTo>
                    <a:pt x="788" y="69"/>
                    <a:pt x="788" y="69"/>
                    <a:pt x="788" y="69"/>
                  </a:cubicBezTo>
                  <a:cubicBezTo>
                    <a:pt x="788" y="225"/>
                    <a:pt x="788" y="225"/>
                    <a:pt x="788" y="225"/>
                  </a:cubicBezTo>
                  <a:cubicBezTo>
                    <a:pt x="822" y="225"/>
                    <a:pt x="822" y="225"/>
                    <a:pt x="822" y="225"/>
                  </a:cubicBezTo>
                  <a:cubicBezTo>
                    <a:pt x="822" y="138"/>
                    <a:pt x="822" y="138"/>
                    <a:pt x="822" y="138"/>
                  </a:cubicBezTo>
                  <a:cubicBezTo>
                    <a:pt x="822" y="111"/>
                    <a:pt x="838" y="96"/>
                    <a:pt x="860" y="96"/>
                  </a:cubicBezTo>
                  <a:cubicBezTo>
                    <a:pt x="866" y="96"/>
                    <a:pt x="870" y="97"/>
                    <a:pt x="872" y="98"/>
                  </a:cubicBezTo>
                  <a:cubicBezTo>
                    <a:pt x="875" y="66"/>
                    <a:pt x="875" y="66"/>
                    <a:pt x="875" y="66"/>
                  </a:cubicBezTo>
                  <a:cubicBezTo>
                    <a:pt x="872" y="65"/>
                    <a:pt x="869" y="64"/>
                    <a:pt x="864" y="64"/>
                  </a:cubicBezTo>
                  <a:moveTo>
                    <a:pt x="684" y="93"/>
                  </a:moveTo>
                  <a:cubicBezTo>
                    <a:pt x="706" y="93"/>
                    <a:pt x="719" y="107"/>
                    <a:pt x="720" y="128"/>
                  </a:cubicBezTo>
                  <a:cubicBezTo>
                    <a:pt x="645" y="128"/>
                    <a:pt x="645" y="128"/>
                    <a:pt x="645" y="128"/>
                  </a:cubicBezTo>
                  <a:cubicBezTo>
                    <a:pt x="649" y="105"/>
                    <a:pt x="664" y="93"/>
                    <a:pt x="684" y="93"/>
                  </a:cubicBezTo>
                  <a:moveTo>
                    <a:pt x="685" y="64"/>
                  </a:moveTo>
                  <a:cubicBezTo>
                    <a:pt x="640" y="64"/>
                    <a:pt x="610" y="98"/>
                    <a:pt x="610" y="146"/>
                  </a:cubicBezTo>
                  <a:cubicBezTo>
                    <a:pt x="610" y="197"/>
                    <a:pt x="642" y="228"/>
                    <a:pt x="686" y="228"/>
                  </a:cubicBezTo>
                  <a:cubicBezTo>
                    <a:pt x="718" y="228"/>
                    <a:pt x="744" y="209"/>
                    <a:pt x="751" y="187"/>
                  </a:cubicBezTo>
                  <a:cubicBezTo>
                    <a:pt x="724" y="172"/>
                    <a:pt x="724" y="172"/>
                    <a:pt x="724" y="172"/>
                  </a:cubicBezTo>
                  <a:cubicBezTo>
                    <a:pt x="717" y="190"/>
                    <a:pt x="703" y="198"/>
                    <a:pt x="686" y="198"/>
                  </a:cubicBezTo>
                  <a:cubicBezTo>
                    <a:pt x="663" y="198"/>
                    <a:pt x="646" y="182"/>
                    <a:pt x="643" y="151"/>
                  </a:cubicBezTo>
                  <a:cubicBezTo>
                    <a:pt x="755" y="151"/>
                    <a:pt x="755" y="151"/>
                    <a:pt x="755" y="151"/>
                  </a:cubicBezTo>
                  <a:cubicBezTo>
                    <a:pt x="755" y="142"/>
                    <a:pt x="755" y="142"/>
                    <a:pt x="755" y="142"/>
                  </a:cubicBezTo>
                  <a:cubicBezTo>
                    <a:pt x="755" y="98"/>
                    <a:pt x="730" y="64"/>
                    <a:pt x="685" y="64"/>
                  </a:cubicBezTo>
                  <a:moveTo>
                    <a:pt x="563" y="69"/>
                  </a:moveTo>
                  <a:cubicBezTo>
                    <a:pt x="522" y="189"/>
                    <a:pt x="522" y="189"/>
                    <a:pt x="522" y="189"/>
                  </a:cubicBezTo>
                  <a:cubicBezTo>
                    <a:pt x="482" y="69"/>
                    <a:pt x="482" y="69"/>
                    <a:pt x="482" y="69"/>
                  </a:cubicBezTo>
                  <a:cubicBezTo>
                    <a:pt x="443" y="69"/>
                    <a:pt x="443" y="69"/>
                    <a:pt x="443" y="69"/>
                  </a:cubicBezTo>
                  <a:cubicBezTo>
                    <a:pt x="503" y="225"/>
                    <a:pt x="503" y="225"/>
                    <a:pt x="503" y="225"/>
                  </a:cubicBezTo>
                  <a:cubicBezTo>
                    <a:pt x="539" y="225"/>
                    <a:pt x="539" y="225"/>
                    <a:pt x="539" y="225"/>
                  </a:cubicBezTo>
                  <a:cubicBezTo>
                    <a:pt x="599" y="69"/>
                    <a:pt x="599" y="69"/>
                    <a:pt x="599" y="69"/>
                  </a:cubicBezTo>
                  <a:lnTo>
                    <a:pt x="563" y="69"/>
                  </a:lnTo>
                  <a:close/>
                  <a:moveTo>
                    <a:pt x="418" y="69"/>
                  </a:moveTo>
                  <a:cubicBezTo>
                    <a:pt x="384" y="69"/>
                    <a:pt x="384" y="69"/>
                    <a:pt x="384" y="69"/>
                  </a:cubicBezTo>
                  <a:cubicBezTo>
                    <a:pt x="384" y="225"/>
                    <a:pt x="384" y="225"/>
                    <a:pt x="384" y="225"/>
                  </a:cubicBezTo>
                  <a:cubicBezTo>
                    <a:pt x="418" y="225"/>
                    <a:pt x="418" y="225"/>
                    <a:pt x="418" y="225"/>
                  </a:cubicBezTo>
                  <a:lnTo>
                    <a:pt x="418" y="69"/>
                  </a:lnTo>
                  <a:close/>
                  <a:moveTo>
                    <a:pt x="422" y="22"/>
                  </a:moveTo>
                  <a:cubicBezTo>
                    <a:pt x="422" y="9"/>
                    <a:pt x="413" y="0"/>
                    <a:pt x="401" y="0"/>
                  </a:cubicBezTo>
                  <a:cubicBezTo>
                    <a:pt x="389" y="0"/>
                    <a:pt x="379" y="9"/>
                    <a:pt x="379" y="22"/>
                  </a:cubicBezTo>
                  <a:cubicBezTo>
                    <a:pt x="379" y="34"/>
                    <a:pt x="389" y="43"/>
                    <a:pt x="401" y="43"/>
                  </a:cubicBezTo>
                  <a:cubicBezTo>
                    <a:pt x="413" y="43"/>
                    <a:pt x="422" y="34"/>
                    <a:pt x="422" y="22"/>
                  </a:cubicBezTo>
                  <a:moveTo>
                    <a:pt x="287" y="64"/>
                  </a:moveTo>
                  <a:cubicBezTo>
                    <a:pt x="266" y="64"/>
                    <a:pt x="249" y="75"/>
                    <a:pt x="241" y="88"/>
                  </a:cubicBezTo>
                  <a:cubicBezTo>
                    <a:pt x="238" y="88"/>
                    <a:pt x="238" y="88"/>
                    <a:pt x="238" y="88"/>
                  </a:cubicBezTo>
                  <a:cubicBezTo>
                    <a:pt x="237" y="69"/>
                    <a:pt x="237" y="69"/>
                    <a:pt x="237" y="69"/>
                  </a:cubicBezTo>
                  <a:cubicBezTo>
                    <a:pt x="205" y="69"/>
                    <a:pt x="205" y="69"/>
                    <a:pt x="205" y="69"/>
                  </a:cubicBezTo>
                  <a:cubicBezTo>
                    <a:pt x="205" y="225"/>
                    <a:pt x="205" y="225"/>
                    <a:pt x="205" y="225"/>
                  </a:cubicBezTo>
                  <a:cubicBezTo>
                    <a:pt x="239" y="225"/>
                    <a:pt x="239" y="225"/>
                    <a:pt x="239" y="225"/>
                  </a:cubicBezTo>
                  <a:cubicBezTo>
                    <a:pt x="239" y="144"/>
                    <a:pt x="239" y="144"/>
                    <a:pt x="239" y="144"/>
                  </a:cubicBezTo>
                  <a:cubicBezTo>
                    <a:pt x="239" y="126"/>
                    <a:pt x="243" y="115"/>
                    <a:pt x="249" y="108"/>
                  </a:cubicBezTo>
                  <a:cubicBezTo>
                    <a:pt x="256" y="99"/>
                    <a:pt x="267" y="95"/>
                    <a:pt x="279" y="95"/>
                  </a:cubicBezTo>
                  <a:cubicBezTo>
                    <a:pt x="299" y="95"/>
                    <a:pt x="309" y="105"/>
                    <a:pt x="309" y="133"/>
                  </a:cubicBezTo>
                  <a:cubicBezTo>
                    <a:pt x="309" y="225"/>
                    <a:pt x="309" y="225"/>
                    <a:pt x="309" y="225"/>
                  </a:cubicBezTo>
                  <a:cubicBezTo>
                    <a:pt x="343" y="225"/>
                    <a:pt x="343" y="225"/>
                    <a:pt x="343" y="225"/>
                  </a:cubicBezTo>
                  <a:cubicBezTo>
                    <a:pt x="343" y="121"/>
                    <a:pt x="343" y="121"/>
                    <a:pt x="343" y="121"/>
                  </a:cubicBezTo>
                  <a:cubicBezTo>
                    <a:pt x="343" y="78"/>
                    <a:pt x="317" y="64"/>
                    <a:pt x="287" y="64"/>
                  </a:cubicBezTo>
                  <a:moveTo>
                    <a:pt x="36" y="141"/>
                  </a:moveTo>
                  <a:cubicBezTo>
                    <a:pt x="36" y="20"/>
                    <a:pt x="36" y="20"/>
                    <a:pt x="36" y="20"/>
                  </a:cubicBezTo>
                  <a:cubicBezTo>
                    <a:pt x="0" y="20"/>
                    <a:pt x="0" y="20"/>
                    <a:pt x="0" y="20"/>
                  </a:cubicBezTo>
                  <a:cubicBezTo>
                    <a:pt x="0" y="142"/>
                    <a:pt x="0" y="142"/>
                    <a:pt x="0" y="142"/>
                  </a:cubicBezTo>
                  <a:cubicBezTo>
                    <a:pt x="0" y="198"/>
                    <a:pt x="26" y="231"/>
                    <a:pt x="82" y="231"/>
                  </a:cubicBezTo>
                  <a:cubicBezTo>
                    <a:pt x="138" y="231"/>
                    <a:pt x="165" y="199"/>
                    <a:pt x="165" y="142"/>
                  </a:cubicBezTo>
                  <a:cubicBezTo>
                    <a:pt x="165" y="20"/>
                    <a:pt x="165" y="20"/>
                    <a:pt x="165" y="20"/>
                  </a:cubicBezTo>
                  <a:cubicBezTo>
                    <a:pt x="129" y="20"/>
                    <a:pt x="129" y="20"/>
                    <a:pt x="129" y="20"/>
                  </a:cubicBezTo>
                  <a:cubicBezTo>
                    <a:pt x="129" y="141"/>
                    <a:pt x="129" y="141"/>
                    <a:pt x="129" y="141"/>
                  </a:cubicBezTo>
                  <a:cubicBezTo>
                    <a:pt x="129" y="179"/>
                    <a:pt x="117" y="199"/>
                    <a:pt x="82" y="199"/>
                  </a:cubicBezTo>
                  <a:cubicBezTo>
                    <a:pt x="48" y="199"/>
                    <a:pt x="36" y="179"/>
                    <a:pt x="36" y="141"/>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grpSp>
      <p:sp>
        <p:nvSpPr>
          <p:cNvPr id="10" name="Text Placeholder 2"/>
          <p:cNvSpPr>
            <a:spLocks noGrp="1"/>
          </p:cNvSpPr>
          <p:nvPr>
            <p:ph type="body" sz="quarter" idx="11" hasCustomPrompt="1"/>
          </p:nvPr>
        </p:nvSpPr>
        <p:spPr>
          <a:xfrm>
            <a:off x="516467" y="4142424"/>
            <a:ext cx="11159067" cy="612775"/>
          </a:xfrm>
        </p:spPr>
        <p:txBody>
          <a:bodyPr anchor="ctr" anchorCtr="0">
            <a:normAutofit/>
          </a:bodyPr>
          <a:lstStyle>
            <a:lvl1pPr algn="ctr">
              <a:defRPr sz="2400" b="1">
                <a:solidFill>
                  <a:schemeClr val="accent1"/>
                </a:solidFill>
              </a:defRPr>
            </a:lvl1pPr>
            <a:lvl2pPr marL="0" indent="0">
              <a:buNone/>
              <a:defRPr/>
            </a:lvl2pPr>
          </a:lstStyle>
          <a:p>
            <a:pPr lvl="0"/>
            <a:r>
              <a:rPr lang="en-US" dirty="0"/>
              <a:t>Insert URL</a:t>
            </a:r>
          </a:p>
        </p:txBody>
      </p:sp>
    </p:spTree>
    <p:extLst>
      <p:ext uri="{BB962C8B-B14F-4D97-AF65-F5344CB8AC3E}">
        <p14:creationId xmlns:p14="http://schemas.microsoft.com/office/powerpoint/2010/main" val="3403874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nd Slide - Shield">
    <p:spTree>
      <p:nvGrpSpPr>
        <p:cNvPr id="1" name=""/>
        <p:cNvGrpSpPr/>
        <p:nvPr/>
      </p:nvGrpSpPr>
      <p:grpSpPr>
        <a:xfrm>
          <a:off x="0" y="0"/>
          <a:ext cx="0" cy="0"/>
          <a:chOff x="0" y="0"/>
          <a:chExt cx="0" cy="0"/>
        </a:xfrm>
      </p:grpSpPr>
      <p:sp>
        <p:nvSpPr>
          <p:cNvPr id="6" name="Freeform 5"/>
          <p:cNvSpPr>
            <a:spLocks noEditPoints="1"/>
          </p:cNvSpPr>
          <p:nvPr userDrawn="1"/>
        </p:nvSpPr>
        <p:spPr bwMode="auto">
          <a:xfrm>
            <a:off x="5332461" y="2320521"/>
            <a:ext cx="1503220" cy="15277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
        <p:nvSpPr>
          <p:cNvPr id="5" name="TextBox 4"/>
          <p:cNvSpPr txBox="1"/>
          <p:nvPr userDrawn="1"/>
        </p:nvSpPr>
        <p:spPr>
          <a:xfrm>
            <a:off x="3363385" y="4232732"/>
            <a:ext cx="5465233" cy="424732"/>
          </a:xfrm>
          <a:prstGeom prst="rect">
            <a:avLst/>
          </a:prstGeom>
        </p:spPr>
        <p:txBody>
          <a:bodyPr vert="horz" lIns="0" tIns="45720" rIns="0" bIns="45720" rtlCol="0" anchor="ctr" anchorCtr="0">
            <a:normAutofit/>
          </a:bodyPr>
          <a:lstStyle>
            <a:lvl1pPr lvl="0" indent="0" algn="ctr">
              <a:lnSpc>
                <a:spcPct val="90000"/>
              </a:lnSpc>
              <a:spcBef>
                <a:spcPts val="1000"/>
              </a:spcBef>
              <a:buClr>
                <a:schemeClr val="tx1"/>
              </a:buClr>
              <a:buFont typeface="Calibri" panose="020F0502020204030204" pitchFamily="34" charset="0"/>
              <a:buNone/>
              <a:defRPr sz="2400" b="1" baseline="0">
                <a:solidFill>
                  <a:schemeClr val="accent1"/>
                </a:solidFill>
                <a:cs typeface="Arial" panose="020B0604020202020204" pitchFamily="34" charset="0"/>
              </a:defRPr>
            </a:lvl1pPr>
            <a:lvl2pPr marL="0" indent="0" defTabSz="914400">
              <a:lnSpc>
                <a:spcPct val="90000"/>
              </a:lnSpc>
              <a:spcBef>
                <a:spcPts val="500"/>
              </a:spcBef>
              <a:buClr>
                <a:schemeClr val="tx1"/>
              </a:buClr>
              <a:buFont typeface="Calibri" panose="020F0502020204030204" pitchFamily="34" charset="0"/>
              <a:buNone/>
              <a:defRPr sz="2000"/>
            </a:lvl2pPr>
            <a:lvl3pPr marL="712788" indent="-355600" defTabSz="914400">
              <a:lnSpc>
                <a:spcPct val="90000"/>
              </a:lnSpc>
              <a:spcBef>
                <a:spcPts val="500"/>
              </a:spcBef>
              <a:buClr>
                <a:schemeClr val="tx1"/>
              </a:buClr>
              <a:buFont typeface="Calibri" panose="020F0502020204030204" pitchFamily="34" charset="0"/>
              <a:buChar char="–"/>
            </a:lvl3pPr>
            <a:lvl4pPr marL="1079500" indent="-366713" defTabSz="914400">
              <a:lnSpc>
                <a:spcPct val="90000"/>
              </a:lnSpc>
              <a:spcBef>
                <a:spcPts val="500"/>
              </a:spcBef>
              <a:buClr>
                <a:schemeClr val="tx1"/>
              </a:buClr>
              <a:buFont typeface="Calibri" panose="020F0502020204030204" pitchFamily="34" charset="0"/>
              <a:buChar char="–"/>
              <a:defRPr sz="1600"/>
            </a:lvl4pPr>
            <a:lvl5pPr marL="1435100" indent="-355600" defTabSz="914400">
              <a:lnSpc>
                <a:spcPct val="90000"/>
              </a:lnSpc>
              <a:spcBef>
                <a:spcPts val="500"/>
              </a:spcBef>
              <a:buClr>
                <a:schemeClr val="tx1"/>
              </a:buClr>
              <a:buFont typeface="Calibri" panose="020F0502020204030204" pitchFamily="34" charset="0"/>
              <a:buChar char="–"/>
              <a:defRPr sz="1600"/>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buClr>
                <a:srgbClr val="464646"/>
              </a:buClr>
            </a:pPr>
            <a:r>
              <a:rPr lang="en-GB" sz="2400" dirty="0">
                <a:solidFill>
                  <a:srgbClr val="4365E2"/>
                </a:solidFill>
              </a:rPr>
              <a:t>dundee.ac.uk</a:t>
            </a:r>
          </a:p>
        </p:txBody>
      </p:sp>
    </p:spTree>
    <p:extLst>
      <p:ext uri="{BB962C8B-B14F-4D97-AF65-F5344CB8AC3E}">
        <p14:creationId xmlns:p14="http://schemas.microsoft.com/office/powerpoint/2010/main" val="247622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Life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smtClean="0"/>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smtClean="0"/>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smtClean="0"/>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smtClean="0"/>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0" name="Group 29"/>
          <p:cNvGrpSpPr/>
          <p:nvPr userDrawn="1"/>
        </p:nvGrpSpPr>
        <p:grpSpPr>
          <a:xfrm>
            <a:off x="3312000" y="2335988"/>
            <a:ext cx="2591179" cy="483806"/>
            <a:chOff x="2744169" y="2638808"/>
            <a:chExt cx="2591179" cy="483806"/>
          </a:xfrm>
        </p:grpSpPr>
        <p:sp>
          <p:nvSpPr>
            <p:cNvPr id="31" name="Freeform 6"/>
            <p:cNvSpPr>
              <a:spLocks noEditPoints="1"/>
            </p:cNvSpPr>
            <p:nvPr userDrawn="1"/>
          </p:nvSpPr>
          <p:spPr bwMode="auto">
            <a:xfrm>
              <a:off x="2744169" y="2638808"/>
              <a:ext cx="2591179" cy="189137"/>
            </a:xfrm>
            <a:custGeom>
              <a:avLst/>
              <a:gdLst>
                <a:gd name="T0" fmla="*/ 1533 w 1533"/>
                <a:gd name="T1" fmla="*/ 86 h 111"/>
                <a:gd name="T2" fmla="*/ 1524 w 1533"/>
                <a:gd name="T3" fmla="*/ 54 h 111"/>
                <a:gd name="T4" fmla="*/ 1502 w 1533"/>
                <a:gd name="T5" fmla="*/ 76 h 111"/>
                <a:gd name="T6" fmla="*/ 1429 w 1533"/>
                <a:gd name="T7" fmla="*/ 44 h 111"/>
                <a:gd name="T8" fmla="*/ 1430 w 1533"/>
                <a:gd name="T9" fmla="*/ 31 h 111"/>
                <a:gd name="T10" fmla="*/ 1449 w 1533"/>
                <a:gd name="T11" fmla="*/ 83 h 111"/>
                <a:gd name="T12" fmla="*/ 1463 w 1533"/>
                <a:gd name="T13" fmla="*/ 69 h 111"/>
                <a:gd name="T14" fmla="*/ 1349 w 1533"/>
                <a:gd name="T15" fmla="*/ 97 h 111"/>
                <a:gd name="T16" fmla="*/ 1382 w 1533"/>
                <a:gd name="T17" fmla="*/ 55 h 111"/>
                <a:gd name="T18" fmla="*/ 1382 w 1533"/>
                <a:gd name="T19" fmla="*/ 86 h 111"/>
                <a:gd name="T20" fmla="*/ 1245 w 1533"/>
                <a:gd name="T21" fmla="*/ 33 h 111"/>
                <a:gd name="T22" fmla="*/ 1246 w 1533"/>
                <a:gd name="T23" fmla="*/ 68 h 111"/>
                <a:gd name="T24" fmla="*/ 1281 w 1533"/>
                <a:gd name="T25" fmla="*/ 109 h 111"/>
                <a:gd name="T26" fmla="*/ 1181 w 1533"/>
                <a:gd name="T27" fmla="*/ 44 h 111"/>
                <a:gd name="T28" fmla="*/ 1181 w 1533"/>
                <a:gd name="T29" fmla="*/ 31 h 111"/>
                <a:gd name="T30" fmla="*/ 1201 w 1533"/>
                <a:gd name="T31" fmla="*/ 83 h 111"/>
                <a:gd name="T32" fmla="*/ 1214 w 1533"/>
                <a:gd name="T33" fmla="*/ 69 h 111"/>
                <a:gd name="T34" fmla="*/ 1114 w 1533"/>
                <a:gd name="T35" fmla="*/ 109 h 111"/>
                <a:gd name="T36" fmla="*/ 1122 w 1533"/>
                <a:gd name="T37" fmla="*/ 0 h 111"/>
                <a:gd name="T38" fmla="*/ 1098 w 1533"/>
                <a:gd name="T39" fmla="*/ 86 h 111"/>
                <a:gd name="T40" fmla="*/ 1065 w 1533"/>
                <a:gd name="T41" fmla="*/ 44 h 111"/>
                <a:gd name="T42" fmla="*/ 1028 w 1533"/>
                <a:gd name="T43" fmla="*/ 70 h 111"/>
                <a:gd name="T44" fmla="*/ 1016 w 1533"/>
                <a:gd name="T45" fmla="*/ 28 h 111"/>
                <a:gd name="T46" fmla="*/ 1001 w 1533"/>
                <a:gd name="T47" fmla="*/ 82 h 111"/>
                <a:gd name="T48" fmla="*/ 982 w 1533"/>
                <a:gd name="T49" fmla="*/ 111 h 111"/>
                <a:gd name="T50" fmla="*/ 982 w 1533"/>
                <a:gd name="T51" fmla="*/ 22 h 111"/>
                <a:gd name="T52" fmla="*/ 848 w 1533"/>
                <a:gd name="T53" fmla="*/ 62 h 111"/>
                <a:gd name="T54" fmla="*/ 869 w 1533"/>
                <a:gd name="T55" fmla="*/ 110 h 111"/>
                <a:gd name="T56" fmla="*/ 848 w 1533"/>
                <a:gd name="T57" fmla="*/ 72 h 111"/>
                <a:gd name="T58" fmla="*/ 818 w 1533"/>
                <a:gd name="T59" fmla="*/ 15 h 111"/>
                <a:gd name="T60" fmla="*/ 789 w 1533"/>
                <a:gd name="T61" fmla="*/ 29 h 111"/>
                <a:gd name="T62" fmla="*/ 789 w 1533"/>
                <a:gd name="T63" fmla="*/ 45 h 111"/>
                <a:gd name="T64" fmla="*/ 825 w 1533"/>
                <a:gd name="T65" fmla="*/ 45 h 111"/>
                <a:gd name="T66" fmla="*/ 818 w 1533"/>
                <a:gd name="T67" fmla="*/ 15 h 111"/>
                <a:gd name="T68" fmla="*/ 763 w 1533"/>
                <a:gd name="T69" fmla="*/ 109 h 111"/>
                <a:gd name="T70" fmla="*/ 745 w 1533"/>
                <a:gd name="T71" fmla="*/ 10 h 111"/>
                <a:gd name="T72" fmla="*/ 684 w 1533"/>
                <a:gd name="T73" fmla="*/ 9 h 111"/>
                <a:gd name="T74" fmla="*/ 733 w 1533"/>
                <a:gd name="T75" fmla="*/ 94 h 111"/>
                <a:gd name="T76" fmla="*/ 623 w 1533"/>
                <a:gd name="T77" fmla="*/ 2 h 111"/>
                <a:gd name="T78" fmla="*/ 572 w 1533"/>
                <a:gd name="T79" fmla="*/ 33 h 111"/>
                <a:gd name="T80" fmla="*/ 599 w 1533"/>
                <a:gd name="T81" fmla="*/ 109 h 111"/>
                <a:gd name="T82" fmla="*/ 599 w 1533"/>
                <a:gd name="T83" fmla="*/ 33 h 111"/>
                <a:gd name="T84" fmla="*/ 526 w 1533"/>
                <a:gd name="T85" fmla="*/ 97 h 111"/>
                <a:gd name="T86" fmla="*/ 563 w 1533"/>
                <a:gd name="T87" fmla="*/ 70 h 111"/>
                <a:gd name="T88" fmla="*/ 563 w 1533"/>
                <a:gd name="T89" fmla="*/ 70 h 111"/>
                <a:gd name="T90" fmla="*/ 425 w 1533"/>
                <a:gd name="T91" fmla="*/ 109 h 111"/>
                <a:gd name="T92" fmla="*/ 351 w 1533"/>
                <a:gd name="T93" fmla="*/ 70 h 111"/>
                <a:gd name="T94" fmla="*/ 372 w 1533"/>
                <a:gd name="T95" fmla="*/ 31 h 111"/>
                <a:gd name="T96" fmla="*/ 309 w 1533"/>
                <a:gd name="T97" fmla="*/ 70 h 111"/>
                <a:gd name="T98" fmla="*/ 309 w 1533"/>
                <a:gd name="T99" fmla="*/ 70 h 111"/>
                <a:gd name="T100" fmla="*/ 287 w 1533"/>
                <a:gd name="T101" fmla="*/ 110 h 111"/>
                <a:gd name="T102" fmla="*/ 184 w 1533"/>
                <a:gd name="T103" fmla="*/ 43 h 111"/>
                <a:gd name="T104" fmla="*/ 184 w 1533"/>
                <a:gd name="T105" fmla="*/ 109 h 111"/>
                <a:gd name="T106" fmla="*/ 219 w 1533"/>
                <a:gd name="T107" fmla="*/ 63 h 111"/>
                <a:gd name="T108" fmla="*/ 208 w 1533"/>
                <a:gd name="T109" fmla="*/ 31 h 111"/>
                <a:gd name="T110" fmla="*/ 98 w 1533"/>
                <a:gd name="T111" fmla="*/ 70 h 111"/>
                <a:gd name="T112" fmla="*/ 120 w 1533"/>
                <a:gd name="T113" fmla="*/ 31 h 111"/>
                <a:gd name="T114" fmla="*/ 56 w 1533"/>
                <a:gd name="T115" fmla="*/ 36 h 111"/>
                <a:gd name="T116" fmla="*/ 32 w 1533"/>
                <a:gd name="T117" fmla="*/ 64 h 111"/>
                <a:gd name="T118" fmla="*/ 0 w 1533"/>
                <a:gd name="T119" fmla="*/ 88 h 111"/>
                <a:gd name="T120" fmla="*/ 21 w 1533"/>
                <a:gd name="T121" fmla="*/ 3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3" h="111">
                  <a:moveTo>
                    <a:pt x="1482" y="85"/>
                  </a:moveTo>
                  <a:cubicBezTo>
                    <a:pt x="1474" y="95"/>
                    <a:pt x="1474" y="95"/>
                    <a:pt x="1474" y="95"/>
                  </a:cubicBezTo>
                  <a:cubicBezTo>
                    <a:pt x="1479" y="103"/>
                    <a:pt x="1489" y="110"/>
                    <a:pt x="1504" y="110"/>
                  </a:cubicBezTo>
                  <a:cubicBezTo>
                    <a:pt x="1521" y="110"/>
                    <a:pt x="1533" y="101"/>
                    <a:pt x="1533" y="86"/>
                  </a:cubicBezTo>
                  <a:cubicBezTo>
                    <a:pt x="1533" y="72"/>
                    <a:pt x="1522" y="67"/>
                    <a:pt x="1508" y="63"/>
                  </a:cubicBezTo>
                  <a:cubicBezTo>
                    <a:pt x="1499" y="61"/>
                    <a:pt x="1491" y="58"/>
                    <a:pt x="1491" y="52"/>
                  </a:cubicBezTo>
                  <a:cubicBezTo>
                    <a:pt x="1491" y="47"/>
                    <a:pt x="1496" y="43"/>
                    <a:pt x="1504" y="43"/>
                  </a:cubicBezTo>
                  <a:cubicBezTo>
                    <a:pt x="1512" y="43"/>
                    <a:pt x="1520" y="48"/>
                    <a:pt x="1524" y="54"/>
                  </a:cubicBezTo>
                  <a:cubicBezTo>
                    <a:pt x="1533" y="43"/>
                    <a:pt x="1533" y="43"/>
                    <a:pt x="1533" y="43"/>
                  </a:cubicBezTo>
                  <a:cubicBezTo>
                    <a:pt x="1526" y="36"/>
                    <a:pt x="1516" y="31"/>
                    <a:pt x="1504" y="31"/>
                  </a:cubicBezTo>
                  <a:cubicBezTo>
                    <a:pt x="1488" y="31"/>
                    <a:pt x="1477" y="39"/>
                    <a:pt x="1477" y="53"/>
                  </a:cubicBezTo>
                  <a:cubicBezTo>
                    <a:pt x="1477" y="67"/>
                    <a:pt x="1488" y="72"/>
                    <a:pt x="1502" y="76"/>
                  </a:cubicBezTo>
                  <a:cubicBezTo>
                    <a:pt x="1513" y="78"/>
                    <a:pt x="1518" y="82"/>
                    <a:pt x="1518" y="88"/>
                  </a:cubicBezTo>
                  <a:cubicBezTo>
                    <a:pt x="1518" y="94"/>
                    <a:pt x="1513" y="98"/>
                    <a:pt x="1504" y="98"/>
                  </a:cubicBezTo>
                  <a:cubicBezTo>
                    <a:pt x="1494" y="98"/>
                    <a:pt x="1486" y="92"/>
                    <a:pt x="1482" y="85"/>
                  </a:cubicBezTo>
                  <a:moveTo>
                    <a:pt x="1429" y="44"/>
                  </a:moveTo>
                  <a:cubicBezTo>
                    <a:pt x="1440" y="44"/>
                    <a:pt x="1447" y="51"/>
                    <a:pt x="1448" y="62"/>
                  </a:cubicBezTo>
                  <a:cubicBezTo>
                    <a:pt x="1409" y="62"/>
                    <a:pt x="1409" y="62"/>
                    <a:pt x="1409" y="62"/>
                  </a:cubicBezTo>
                  <a:cubicBezTo>
                    <a:pt x="1411" y="50"/>
                    <a:pt x="1419" y="44"/>
                    <a:pt x="1429" y="44"/>
                  </a:cubicBezTo>
                  <a:moveTo>
                    <a:pt x="1430" y="31"/>
                  </a:moveTo>
                  <a:cubicBezTo>
                    <a:pt x="1408" y="31"/>
                    <a:pt x="1394" y="47"/>
                    <a:pt x="1394" y="70"/>
                  </a:cubicBezTo>
                  <a:cubicBezTo>
                    <a:pt x="1394" y="95"/>
                    <a:pt x="1409" y="110"/>
                    <a:pt x="1430" y="110"/>
                  </a:cubicBezTo>
                  <a:cubicBezTo>
                    <a:pt x="1445" y="110"/>
                    <a:pt x="1457" y="101"/>
                    <a:pt x="1461" y="90"/>
                  </a:cubicBezTo>
                  <a:cubicBezTo>
                    <a:pt x="1449" y="83"/>
                    <a:pt x="1449" y="83"/>
                    <a:pt x="1449" y="83"/>
                  </a:cubicBezTo>
                  <a:cubicBezTo>
                    <a:pt x="1446" y="93"/>
                    <a:pt x="1439" y="97"/>
                    <a:pt x="1430" y="97"/>
                  </a:cubicBezTo>
                  <a:cubicBezTo>
                    <a:pt x="1418" y="97"/>
                    <a:pt x="1409" y="88"/>
                    <a:pt x="1409" y="72"/>
                  </a:cubicBezTo>
                  <a:cubicBezTo>
                    <a:pt x="1463" y="72"/>
                    <a:pt x="1463" y="72"/>
                    <a:pt x="1463" y="72"/>
                  </a:cubicBezTo>
                  <a:cubicBezTo>
                    <a:pt x="1463" y="69"/>
                    <a:pt x="1463" y="69"/>
                    <a:pt x="1463" y="69"/>
                  </a:cubicBezTo>
                  <a:cubicBezTo>
                    <a:pt x="1463" y="48"/>
                    <a:pt x="1451" y="31"/>
                    <a:pt x="1430" y="31"/>
                  </a:cubicBezTo>
                  <a:moveTo>
                    <a:pt x="1382" y="86"/>
                  </a:moveTo>
                  <a:cubicBezTo>
                    <a:pt x="1369" y="81"/>
                    <a:pt x="1369" y="81"/>
                    <a:pt x="1369" y="81"/>
                  </a:cubicBezTo>
                  <a:cubicBezTo>
                    <a:pt x="1366" y="91"/>
                    <a:pt x="1358" y="97"/>
                    <a:pt x="1349" y="97"/>
                  </a:cubicBezTo>
                  <a:cubicBezTo>
                    <a:pt x="1336" y="97"/>
                    <a:pt x="1328" y="87"/>
                    <a:pt x="1328" y="70"/>
                  </a:cubicBezTo>
                  <a:cubicBezTo>
                    <a:pt x="1328" y="54"/>
                    <a:pt x="1335" y="44"/>
                    <a:pt x="1349" y="44"/>
                  </a:cubicBezTo>
                  <a:cubicBezTo>
                    <a:pt x="1358" y="44"/>
                    <a:pt x="1366" y="50"/>
                    <a:pt x="1369" y="60"/>
                  </a:cubicBezTo>
                  <a:cubicBezTo>
                    <a:pt x="1382" y="55"/>
                    <a:pt x="1382" y="55"/>
                    <a:pt x="1382" y="55"/>
                  </a:cubicBezTo>
                  <a:cubicBezTo>
                    <a:pt x="1379" y="40"/>
                    <a:pt x="1365" y="31"/>
                    <a:pt x="1350" y="31"/>
                  </a:cubicBezTo>
                  <a:cubicBezTo>
                    <a:pt x="1327" y="31"/>
                    <a:pt x="1312" y="47"/>
                    <a:pt x="1312" y="70"/>
                  </a:cubicBezTo>
                  <a:cubicBezTo>
                    <a:pt x="1312" y="95"/>
                    <a:pt x="1327" y="110"/>
                    <a:pt x="1350" y="110"/>
                  </a:cubicBezTo>
                  <a:cubicBezTo>
                    <a:pt x="1365" y="110"/>
                    <a:pt x="1379" y="101"/>
                    <a:pt x="1382" y="86"/>
                  </a:cubicBezTo>
                  <a:moveTo>
                    <a:pt x="1269" y="31"/>
                  </a:moveTo>
                  <a:cubicBezTo>
                    <a:pt x="1259" y="31"/>
                    <a:pt x="1251" y="36"/>
                    <a:pt x="1247" y="43"/>
                  </a:cubicBezTo>
                  <a:cubicBezTo>
                    <a:pt x="1245" y="43"/>
                    <a:pt x="1245" y="43"/>
                    <a:pt x="1245" y="43"/>
                  </a:cubicBezTo>
                  <a:cubicBezTo>
                    <a:pt x="1245" y="33"/>
                    <a:pt x="1245" y="33"/>
                    <a:pt x="1245" y="33"/>
                  </a:cubicBezTo>
                  <a:cubicBezTo>
                    <a:pt x="1231" y="33"/>
                    <a:pt x="1231" y="33"/>
                    <a:pt x="1231" y="33"/>
                  </a:cubicBezTo>
                  <a:cubicBezTo>
                    <a:pt x="1231" y="109"/>
                    <a:pt x="1231" y="109"/>
                    <a:pt x="1231" y="109"/>
                  </a:cubicBezTo>
                  <a:cubicBezTo>
                    <a:pt x="1246" y="109"/>
                    <a:pt x="1246" y="109"/>
                    <a:pt x="1246" y="109"/>
                  </a:cubicBezTo>
                  <a:cubicBezTo>
                    <a:pt x="1246" y="68"/>
                    <a:pt x="1246" y="68"/>
                    <a:pt x="1246" y="68"/>
                  </a:cubicBezTo>
                  <a:cubicBezTo>
                    <a:pt x="1246" y="60"/>
                    <a:pt x="1248" y="55"/>
                    <a:pt x="1251" y="51"/>
                  </a:cubicBezTo>
                  <a:cubicBezTo>
                    <a:pt x="1255" y="47"/>
                    <a:pt x="1260" y="44"/>
                    <a:pt x="1266" y="44"/>
                  </a:cubicBezTo>
                  <a:cubicBezTo>
                    <a:pt x="1276" y="44"/>
                    <a:pt x="1281" y="50"/>
                    <a:pt x="1281" y="63"/>
                  </a:cubicBezTo>
                  <a:cubicBezTo>
                    <a:pt x="1281" y="109"/>
                    <a:pt x="1281" y="109"/>
                    <a:pt x="1281" y="109"/>
                  </a:cubicBezTo>
                  <a:cubicBezTo>
                    <a:pt x="1296" y="109"/>
                    <a:pt x="1296" y="109"/>
                    <a:pt x="1296" y="109"/>
                  </a:cubicBezTo>
                  <a:cubicBezTo>
                    <a:pt x="1296" y="58"/>
                    <a:pt x="1296" y="58"/>
                    <a:pt x="1296" y="58"/>
                  </a:cubicBezTo>
                  <a:cubicBezTo>
                    <a:pt x="1296" y="38"/>
                    <a:pt x="1284" y="31"/>
                    <a:pt x="1269" y="31"/>
                  </a:cubicBezTo>
                  <a:moveTo>
                    <a:pt x="1181" y="44"/>
                  </a:moveTo>
                  <a:cubicBezTo>
                    <a:pt x="1192" y="44"/>
                    <a:pt x="1198" y="51"/>
                    <a:pt x="1199" y="62"/>
                  </a:cubicBezTo>
                  <a:cubicBezTo>
                    <a:pt x="1161" y="62"/>
                    <a:pt x="1161" y="62"/>
                    <a:pt x="1161" y="62"/>
                  </a:cubicBezTo>
                  <a:cubicBezTo>
                    <a:pt x="1163" y="50"/>
                    <a:pt x="1171" y="44"/>
                    <a:pt x="1181" y="44"/>
                  </a:cubicBezTo>
                  <a:moveTo>
                    <a:pt x="1181" y="31"/>
                  </a:moveTo>
                  <a:cubicBezTo>
                    <a:pt x="1160" y="31"/>
                    <a:pt x="1145" y="47"/>
                    <a:pt x="1145" y="70"/>
                  </a:cubicBezTo>
                  <a:cubicBezTo>
                    <a:pt x="1145" y="95"/>
                    <a:pt x="1160" y="110"/>
                    <a:pt x="1182" y="110"/>
                  </a:cubicBezTo>
                  <a:cubicBezTo>
                    <a:pt x="1197" y="110"/>
                    <a:pt x="1209" y="101"/>
                    <a:pt x="1213" y="90"/>
                  </a:cubicBezTo>
                  <a:cubicBezTo>
                    <a:pt x="1201" y="83"/>
                    <a:pt x="1201" y="83"/>
                    <a:pt x="1201" y="83"/>
                  </a:cubicBezTo>
                  <a:cubicBezTo>
                    <a:pt x="1197" y="93"/>
                    <a:pt x="1190" y="97"/>
                    <a:pt x="1181" y="97"/>
                  </a:cubicBezTo>
                  <a:cubicBezTo>
                    <a:pt x="1170" y="97"/>
                    <a:pt x="1161" y="88"/>
                    <a:pt x="1160" y="72"/>
                  </a:cubicBezTo>
                  <a:cubicBezTo>
                    <a:pt x="1214" y="72"/>
                    <a:pt x="1214" y="72"/>
                    <a:pt x="1214" y="72"/>
                  </a:cubicBezTo>
                  <a:cubicBezTo>
                    <a:pt x="1214" y="69"/>
                    <a:pt x="1214" y="69"/>
                    <a:pt x="1214" y="69"/>
                  </a:cubicBezTo>
                  <a:cubicBezTo>
                    <a:pt x="1215" y="48"/>
                    <a:pt x="1203" y="31"/>
                    <a:pt x="1181" y="31"/>
                  </a:cubicBezTo>
                  <a:moveTo>
                    <a:pt x="1129" y="33"/>
                  </a:moveTo>
                  <a:cubicBezTo>
                    <a:pt x="1114" y="33"/>
                    <a:pt x="1114" y="33"/>
                    <a:pt x="1114" y="33"/>
                  </a:cubicBezTo>
                  <a:cubicBezTo>
                    <a:pt x="1114" y="109"/>
                    <a:pt x="1114" y="109"/>
                    <a:pt x="1114" y="109"/>
                  </a:cubicBezTo>
                  <a:cubicBezTo>
                    <a:pt x="1129" y="109"/>
                    <a:pt x="1129" y="109"/>
                    <a:pt x="1129" y="109"/>
                  </a:cubicBezTo>
                  <a:lnTo>
                    <a:pt x="1129" y="33"/>
                  </a:lnTo>
                  <a:close/>
                  <a:moveTo>
                    <a:pt x="1131" y="10"/>
                  </a:moveTo>
                  <a:cubicBezTo>
                    <a:pt x="1131" y="4"/>
                    <a:pt x="1127" y="0"/>
                    <a:pt x="1122" y="0"/>
                  </a:cubicBezTo>
                  <a:cubicBezTo>
                    <a:pt x="1116" y="0"/>
                    <a:pt x="1112" y="4"/>
                    <a:pt x="1112" y="10"/>
                  </a:cubicBezTo>
                  <a:cubicBezTo>
                    <a:pt x="1112" y="16"/>
                    <a:pt x="1116" y="20"/>
                    <a:pt x="1122" y="20"/>
                  </a:cubicBezTo>
                  <a:cubicBezTo>
                    <a:pt x="1127" y="20"/>
                    <a:pt x="1131" y="16"/>
                    <a:pt x="1131" y="10"/>
                  </a:cubicBezTo>
                  <a:moveTo>
                    <a:pt x="1098" y="86"/>
                  </a:moveTo>
                  <a:cubicBezTo>
                    <a:pt x="1085" y="81"/>
                    <a:pt x="1085" y="81"/>
                    <a:pt x="1085" y="81"/>
                  </a:cubicBezTo>
                  <a:cubicBezTo>
                    <a:pt x="1082" y="91"/>
                    <a:pt x="1074" y="97"/>
                    <a:pt x="1065" y="97"/>
                  </a:cubicBezTo>
                  <a:cubicBezTo>
                    <a:pt x="1052" y="97"/>
                    <a:pt x="1043" y="87"/>
                    <a:pt x="1043" y="70"/>
                  </a:cubicBezTo>
                  <a:cubicBezTo>
                    <a:pt x="1043" y="54"/>
                    <a:pt x="1051" y="44"/>
                    <a:pt x="1065" y="44"/>
                  </a:cubicBezTo>
                  <a:cubicBezTo>
                    <a:pt x="1074" y="44"/>
                    <a:pt x="1082" y="50"/>
                    <a:pt x="1085" y="60"/>
                  </a:cubicBezTo>
                  <a:cubicBezTo>
                    <a:pt x="1098" y="55"/>
                    <a:pt x="1098" y="55"/>
                    <a:pt x="1098" y="55"/>
                  </a:cubicBezTo>
                  <a:cubicBezTo>
                    <a:pt x="1095" y="40"/>
                    <a:pt x="1081" y="31"/>
                    <a:pt x="1065" y="31"/>
                  </a:cubicBezTo>
                  <a:cubicBezTo>
                    <a:pt x="1043" y="31"/>
                    <a:pt x="1028" y="47"/>
                    <a:pt x="1028" y="70"/>
                  </a:cubicBezTo>
                  <a:cubicBezTo>
                    <a:pt x="1028" y="95"/>
                    <a:pt x="1043" y="110"/>
                    <a:pt x="1065" y="110"/>
                  </a:cubicBezTo>
                  <a:cubicBezTo>
                    <a:pt x="1081" y="110"/>
                    <a:pt x="1095" y="101"/>
                    <a:pt x="1098" y="86"/>
                  </a:cubicBezTo>
                  <a:moveTo>
                    <a:pt x="1002" y="36"/>
                  </a:moveTo>
                  <a:cubicBezTo>
                    <a:pt x="1016" y="28"/>
                    <a:pt x="1016" y="28"/>
                    <a:pt x="1016" y="28"/>
                  </a:cubicBezTo>
                  <a:cubicBezTo>
                    <a:pt x="1011" y="16"/>
                    <a:pt x="999" y="8"/>
                    <a:pt x="982" y="8"/>
                  </a:cubicBezTo>
                  <a:cubicBezTo>
                    <a:pt x="963" y="8"/>
                    <a:pt x="950" y="20"/>
                    <a:pt x="950" y="35"/>
                  </a:cubicBezTo>
                  <a:cubicBezTo>
                    <a:pt x="950" y="49"/>
                    <a:pt x="958" y="58"/>
                    <a:pt x="978" y="64"/>
                  </a:cubicBezTo>
                  <a:cubicBezTo>
                    <a:pt x="994" y="70"/>
                    <a:pt x="1001" y="73"/>
                    <a:pt x="1001" y="82"/>
                  </a:cubicBezTo>
                  <a:cubicBezTo>
                    <a:pt x="1001" y="91"/>
                    <a:pt x="994" y="96"/>
                    <a:pt x="983" y="96"/>
                  </a:cubicBezTo>
                  <a:cubicBezTo>
                    <a:pt x="971" y="96"/>
                    <a:pt x="963" y="91"/>
                    <a:pt x="959" y="80"/>
                  </a:cubicBezTo>
                  <a:cubicBezTo>
                    <a:pt x="945" y="88"/>
                    <a:pt x="945" y="88"/>
                    <a:pt x="945" y="88"/>
                  </a:cubicBezTo>
                  <a:cubicBezTo>
                    <a:pt x="952" y="103"/>
                    <a:pt x="965" y="111"/>
                    <a:pt x="982" y="111"/>
                  </a:cubicBezTo>
                  <a:cubicBezTo>
                    <a:pt x="1002" y="111"/>
                    <a:pt x="1018" y="99"/>
                    <a:pt x="1018" y="80"/>
                  </a:cubicBezTo>
                  <a:cubicBezTo>
                    <a:pt x="1018" y="65"/>
                    <a:pt x="1006" y="58"/>
                    <a:pt x="987" y="51"/>
                  </a:cubicBezTo>
                  <a:cubicBezTo>
                    <a:pt x="974" y="47"/>
                    <a:pt x="966" y="43"/>
                    <a:pt x="966" y="34"/>
                  </a:cubicBezTo>
                  <a:cubicBezTo>
                    <a:pt x="966" y="28"/>
                    <a:pt x="971" y="22"/>
                    <a:pt x="982" y="22"/>
                  </a:cubicBezTo>
                  <a:cubicBezTo>
                    <a:pt x="992" y="22"/>
                    <a:pt x="999" y="28"/>
                    <a:pt x="1002" y="36"/>
                  </a:cubicBezTo>
                  <a:moveTo>
                    <a:pt x="868" y="44"/>
                  </a:moveTo>
                  <a:cubicBezTo>
                    <a:pt x="879" y="44"/>
                    <a:pt x="886" y="51"/>
                    <a:pt x="887" y="62"/>
                  </a:cubicBezTo>
                  <a:cubicBezTo>
                    <a:pt x="848" y="62"/>
                    <a:pt x="848" y="62"/>
                    <a:pt x="848" y="62"/>
                  </a:cubicBezTo>
                  <a:cubicBezTo>
                    <a:pt x="850" y="50"/>
                    <a:pt x="858" y="44"/>
                    <a:pt x="868" y="44"/>
                  </a:cubicBezTo>
                  <a:moveTo>
                    <a:pt x="869" y="31"/>
                  </a:moveTo>
                  <a:cubicBezTo>
                    <a:pt x="847" y="31"/>
                    <a:pt x="832" y="47"/>
                    <a:pt x="832" y="70"/>
                  </a:cubicBezTo>
                  <a:cubicBezTo>
                    <a:pt x="832" y="95"/>
                    <a:pt x="848" y="110"/>
                    <a:pt x="869" y="110"/>
                  </a:cubicBezTo>
                  <a:cubicBezTo>
                    <a:pt x="884" y="110"/>
                    <a:pt x="896" y="101"/>
                    <a:pt x="900" y="90"/>
                  </a:cubicBezTo>
                  <a:cubicBezTo>
                    <a:pt x="888" y="83"/>
                    <a:pt x="888" y="83"/>
                    <a:pt x="888" y="83"/>
                  </a:cubicBezTo>
                  <a:cubicBezTo>
                    <a:pt x="884" y="93"/>
                    <a:pt x="877" y="97"/>
                    <a:pt x="869" y="97"/>
                  </a:cubicBezTo>
                  <a:cubicBezTo>
                    <a:pt x="857" y="97"/>
                    <a:pt x="848" y="88"/>
                    <a:pt x="848" y="72"/>
                  </a:cubicBezTo>
                  <a:cubicBezTo>
                    <a:pt x="902" y="72"/>
                    <a:pt x="902" y="72"/>
                    <a:pt x="902" y="72"/>
                  </a:cubicBezTo>
                  <a:cubicBezTo>
                    <a:pt x="902" y="69"/>
                    <a:pt x="902" y="69"/>
                    <a:pt x="902" y="69"/>
                  </a:cubicBezTo>
                  <a:cubicBezTo>
                    <a:pt x="902" y="48"/>
                    <a:pt x="890" y="31"/>
                    <a:pt x="869" y="31"/>
                  </a:cubicBezTo>
                  <a:moveTo>
                    <a:pt x="818" y="15"/>
                  </a:moveTo>
                  <a:cubicBezTo>
                    <a:pt x="822" y="15"/>
                    <a:pt x="825" y="15"/>
                    <a:pt x="828" y="16"/>
                  </a:cubicBezTo>
                  <a:cubicBezTo>
                    <a:pt x="828" y="2"/>
                    <a:pt x="828" y="2"/>
                    <a:pt x="828" y="2"/>
                  </a:cubicBezTo>
                  <a:cubicBezTo>
                    <a:pt x="825" y="1"/>
                    <a:pt x="822" y="1"/>
                    <a:pt x="817" y="1"/>
                  </a:cubicBezTo>
                  <a:cubicBezTo>
                    <a:pt x="804" y="1"/>
                    <a:pt x="789" y="7"/>
                    <a:pt x="789" y="29"/>
                  </a:cubicBezTo>
                  <a:cubicBezTo>
                    <a:pt x="789" y="33"/>
                    <a:pt x="789" y="33"/>
                    <a:pt x="789" y="33"/>
                  </a:cubicBezTo>
                  <a:cubicBezTo>
                    <a:pt x="777" y="33"/>
                    <a:pt x="777" y="33"/>
                    <a:pt x="777" y="33"/>
                  </a:cubicBezTo>
                  <a:cubicBezTo>
                    <a:pt x="777" y="45"/>
                    <a:pt x="777" y="45"/>
                    <a:pt x="777" y="45"/>
                  </a:cubicBezTo>
                  <a:cubicBezTo>
                    <a:pt x="789" y="45"/>
                    <a:pt x="789" y="45"/>
                    <a:pt x="789" y="45"/>
                  </a:cubicBezTo>
                  <a:cubicBezTo>
                    <a:pt x="789" y="109"/>
                    <a:pt x="789" y="109"/>
                    <a:pt x="789" y="109"/>
                  </a:cubicBezTo>
                  <a:cubicBezTo>
                    <a:pt x="804" y="109"/>
                    <a:pt x="804" y="109"/>
                    <a:pt x="804" y="109"/>
                  </a:cubicBezTo>
                  <a:cubicBezTo>
                    <a:pt x="804" y="45"/>
                    <a:pt x="804" y="45"/>
                    <a:pt x="804" y="45"/>
                  </a:cubicBezTo>
                  <a:cubicBezTo>
                    <a:pt x="825" y="45"/>
                    <a:pt x="825" y="45"/>
                    <a:pt x="825" y="45"/>
                  </a:cubicBezTo>
                  <a:cubicBezTo>
                    <a:pt x="825" y="33"/>
                    <a:pt x="825" y="33"/>
                    <a:pt x="825" y="33"/>
                  </a:cubicBezTo>
                  <a:cubicBezTo>
                    <a:pt x="804" y="33"/>
                    <a:pt x="804" y="33"/>
                    <a:pt x="804" y="33"/>
                  </a:cubicBezTo>
                  <a:cubicBezTo>
                    <a:pt x="804" y="31"/>
                    <a:pt x="804" y="31"/>
                    <a:pt x="804" y="31"/>
                  </a:cubicBezTo>
                  <a:cubicBezTo>
                    <a:pt x="804" y="20"/>
                    <a:pt x="809" y="15"/>
                    <a:pt x="818" y="15"/>
                  </a:cubicBezTo>
                  <a:moveTo>
                    <a:pt x="763" y="33"/>
                  </a:moveTo>
                  <a:cubicBezTo>
                    <a:pt x="748" y="33"/>
                    <a:pt x="748" y="33"/>
                    <a:pt x="748" y="33"/>
                  </a:cubicBezTo>
                  <a:cubicBezTo>
                    <a:pt x="748" y="109"/>
                    <a:pt x="748" y="109"/>
                    <a:pt x="748" y="109"/>
                  </a:cubicBezTo>
                  <a:cubicBezTo>
                    <a:pt x="763" y="109"/>
                    <a:pt x="763" y="109"/>
                    <a:pt x="763" y="109"/>
                  </a:cubicBezTo>
                  <a:lnTo>
                    <a:pt x="763" y="33"/>
                  </a:lnTo>
                  <a:close/>
                  <a:moveTo>
                    <a:pt x="765" y="10"/>
                  </a:moveTo>
                  <a:cubicBezTo>
                    <a:pt x="765" y="4"/>
                    <a:pt x="761" y="0"/>
                    <a:pt x="755" y="0"/>
                  </a:cubicBezTo>
                  <a:cubicBezTo>
                    <a:pt x="750" y="0"/>
                    <a:pt x="745" y="4"/>
                    <a:pt x="745" y="10"/>
                  </a:cubicBezTo>
                  <a:cubicBezTo>
                    <a:pt x="745" y="16"/>
                    <a:pt x="750" y="20"/>
                    <a:pt x="755" y="20"/>
                  </a:cubicBezTo>
                  <a:cubicBezTo>
                    <a:pt x="761" y="20"/>
                    <a:pt x="765" y="16"/>
                    <a:pt x="765" y="10"/>
                  </a:cubicBezTo>
                  <a:moveTo>
                    <a:pt x="684" y="94"/>
                  </a:moveTo>
                  <a:cubicBezTo>
                    <a:pt x="684" y="9"/>
                    <a:pt x="684" y="9"/>
                    <a:pt x="684" y="9"/>
                  </a:cubicBezTo>
                  <a:cubicBezTo>
                    <a:pt x="668" y="9"/>
                    <a:pt x="668" y="9"/>
                    <a:pt x="668" y="9"/>
                  </a:cubicBezTo>
                  <a:cubicBezTo>
                    <a:pt x="668" y="109"/>
                    <a:pt x="668" y="109"/>
                    <a:pt x="668" y="109"/>
                  </a:cubicBezTo>
                  <a:cubicBezTo>
                    <a:pt x="733" y="109"/>
                    <a:pt x="733" y="109"/>
                    <a:pt x="733" y="109"/>
                  </a:cubicBezTo>
                  <a:cubicBezTo>
                    <a:pt x="733" y="94"/>
                    <a:pt x="733" y="94"/>
                    <a:pt x="733" y="94"/>
                  </a:cubicBezTo>
                  <a:lnTo>
                    <a:pt x="684" y="94"/>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77937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Medicine">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smtClean="0"/>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smtClean="0"/>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smtClean="0"/>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smtClean="0"/>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5"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29" name="Group 28"/>
          <p:cNvGrpSpPr/>
          <p:nvPr userDrawn="1"/>
        </p:nvGrpSpPr>
        <p:grpSpPr>
          <a:xfrm>
            <a:off x="3312000" y="2335988"/>
            <a:ext cx="2348237" cy="485769"/>
            <a:chOff x="2742561" y="2636845"/>
            <a:chExt cx="2348237" cy="485769"/>
          </a:xfrm>
        </p:grpSpPr>
        <p:sp>
          <p:nvSpPr>
            <p:cNvPr id="30" name="Freeform 6"/>
            <p:cNvSpPr>
              <a:spLocks noEditPoints="1"/>
            </p:cNvSpPr>
            <p:nvPr userDrawn="1"/>
          </p:nvSpPr>
          <p:spPr bwMode="auto">
            <a:xfrm>
              <a:off x="2742561" y="2636845"/>
              <a:ext cx="2143125" cy="188913"/>
            </a:xfrm>
            <a:custGeom>
              <a:avLst/>
              <a:gdLst>
                <a:gd name="T0" fmla="*/ 1232 w 1267"/>
                <a:gd name="T1" fmla="*/ 44 h 111"/>
                <a:gd name="T2" fmla="*/ 1264 w 1267"/>
                <a:gd name="T3" fmla="*/ 90 h 111"/>
                <a:gd name="T4" fmla="*/ 1266 w 1267"/>
                <a:gd name="T5" fmla="*/ 72 h 111"/>
                <a:gd name="T6" fmla="*/ 1131 w 1267"/>
                <a:gd name="T7" fmla="*/ 43 h 111"/>
                <a:gd name="T8" fmla="*/ 1115 w 1267"/>
                <a:gd name="T9" fmla="*/ 109 h 111"/>
                <a:gd name="T10" fmla="*/ 1150 w 1267"/>
                <a:gd name="T11" fmla="*/ 44 h 111"/>
                <a:gd name="T12" fmla="*/ 1181 w 1267"/>
                <a:gd name="T13" fmla="*/ 58 h 111"/>
                <a:gd name="T14" fmla="*/ 1079 w 1267"/>
                <a:gd name="T15" fmla="*/ 109 h 111"/>
                <a:gd name="T16" fmla="*/ 1087 w 1267"/>
                <a:gd name="T17" fmla="*/ 0 h 111"/>
                <a:gd name="T18" fmla="*/ 1063 w 1267"/>
                <a:gd name="T19" fmla="*/ 86 h 111"/>
                <a:gd name="T20" fmla="*/ 1031 w 1267"/>
                <a:gd name="T21" fmla="*/ 44 h 111"/>
                <a:gd name="T22" fmla="*/ 993 w 1267"/>
                <a:gd name="T23" fmla="*/ 70 h 111"/>
                <a:gd name="T24" fmla="*/ 962 w 1267"/>
                <a:gd name="T25" fmla="*/ 33 h 111"/>
                <a:gd name="T26" fmla="*/ 980 w 1267"/>
                <a:gd name="T27" fmla="*/ 10 h 111"/>
                <a:gd name="T28" fmla="*/ 980 w 1267"/>
                <a:gd name="T29" fmla="*/ 10 h 111"/>
                <a:gd name="T30" fmla="*/ 927 w 1267"/>
                <a:gd name="T31" fmla="*/ 67 h 111"/>
                <a:gd name="T32" fmla="*/ 927 w 1267"/>
                <a:gd name="T33" fmla="*/ 42 h 111"/>
                <a:gd name="T34" fmla="*/ 902 w 1267"/>
                <a:gd name="T35" fmla="*/ 110 h 111"/>
                <a:gd name="T36" fmla="*/ 942 w 1267"/>
                <a:gd name="T37" fmla="*/ 109 h 111"/>
                <a:gd name="T38" fmla="*/ 842 w 1267"/>
                <a:gd name="T39" fmla="*/ 62 h 111"/>
                <a:gd name="T40" fmla="*/ 788 w 1267"/>
                <a:gd name="T41" fmla="*/ 70 h 111"/>
                <a:gd name="T42" fmla="*/ 824 w 1267"/>
                <a:gd name="T43" fmla="*/ 97 h 111"/>
                <a:gd name="T44" fmla="*/ 824 w 1267"/>
                <a:gd name="T45" fmla="*/ 31 h 111"/>
                <a:gd name="T46" fmla="*/ 668 w 1267"/>
                <a:gd name="T47" fmla="*/ 9 h 111"/>
                <a:gd name="T48" fmla="*/ 684 w 1267"/>
                <a:gd name="T49" fmla="*/ 42 h 111"/>
                <a:gd name="T50" fmla="*/ 754 w 1267"/>
                <a:gd name="T51" fmla="*/ 81 h 111"/>
                <a:gd name="T52" fmla="*/ 756 w 1267"/>
                <a:gd name="T53" fmla="*/ 9 h 111"/>
                <a:gd name="T54" fmla="*/ 612 w 1267"/>
                <a:gd name="T55" fmla="*/ 1 h 111"/>
                <a:gd name="T56" fmla="*/ 572 w 1267"/>
                <a:gd name="T57" fmla="*/ 45 h 111"/>
                <a:gd name="T58" fmla="*/ 599 w 1267"/>
                <a:gd name="T59" fmla="*/ 45 h 111"/>
                <a:gd name="T60" fmla="*/ 599 w 1267"/>
                <a:gd name="T61" fmla="*/ 31 h 111"/>
                <a:gd name="T62" fmla="*/ 505 w 1267"/>
                <a:gd name="T63" fmla="*/ 70 h 111"/>
                <a:gd name="T64" fmla="*/ 526 w 1267"/>
                <a:gd name="T65" fmla="*/ 31 h 111"/>
                <a:gd name="T66" fmla="*/ 440 w 1267"/>
                <a:gd name="T67" fmla="*/ 109 h 111"/>
                <a:gd name="T68" fmla="*/ 440 w 1267"/>
                <a:gd name="T69" fmla="*/ 109 h 111"/>
                <a:gd name="T70" fmla="*/ 372 w 1267"/>
                <a:gd name="T71" fmla="*/ 44 h 111"/>
                <a:gd name="T72" fmla="*/ 336 w 1267"/>
                <a:gd name="T73" fmla="*/ 70 h 111"/>
                <a:gd name="T74" fmla="*/ 287 w 1267"/>
                <a:gd name="T75" fmla="*/ 97 h 111"/>
                <a:gd name="T76" fmla="*/ 324 w 1267"/>
                <a:gd name="T77" fmla="*/ 70 h 111"/>
                <a:gd name="T78" fmla="*/ 324 w 1267"/>
                <a:gd name="T79" fmla="*/ 70 h 111"/>
                <a:gd name="T80" fmla="*/ 184 w 1267"/>
                <a:gd name="T81" fmla="*/ 2 h 111"/>
                <a:gd name="T82" fmla="*/ 184 w 1267"/>
                <a:gd name="T83" fmla="*/ 68 h 111"/>
                <a:gd name="T84" fmla="*/ 219 w 1267"/>
                <a:gd name="T85" fmla="*/ 109 h 111"/>
                <a:gd name="T86" fmla="*/ 153 w 1267"/>
                <a:gd name="T87" fmla="*/ 86 h 111"/>
                <a:gd name="T88" fmla="*/ 120 w 1267"/>
                <a:gd name="T89" fmla="*/ 44 h 111"/>
                <a:gd name="T90" fmla="*/ 83 w 1267"/>
                <a:gd name="T91" fmla="*/ 70 h 111"/>
                <a:gd name="T92" fmla="*/ 70 w 1267"/>
                <a:gd name="T93" fmla="*/ 28 h 111"/>
                <a:gd name="T94" fmla="*/ 56 w 1267"/>
                <a:gd name="T95" fmla="*/ 82 h 111"/>
                <a:gd name="T96" fmla="*/ 37 w 1267"/>
                <a:gd name="T97" fmla="*/ 111 h 111"/>
                <a:gd name="T98" fmla="*/ 36 w 1267"/>
                <a:gd name="T99" fmla="*/ 2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7" h="111">
                  <a:moveTo>
                    <a:pt x="1232" y="44"/>
                  </a:moveTo>
                  <a:cubicBezTo>
                    <a:pt x="1243" y="44"/>
                    <a:pt x="1250" y="51"/>
                    <a:pt x="1251" y="62"/>
                  </a:cubicBezTo>
                  <a:cubicBezTo>
                    <a:pt x="1213" y="62"/>
                    <a:pt x="1213" y="62"/>
                    <a:pt x="1213" y="62"/>
                  </a:cubicBezTo>
                  <a:cubicBezTo>
                    <a:pt x="1215" y="50"/>
                    <a:pt x="1222" y="44"/>
                    <a:pt x="1232" y="44"/>
                  </a:cubicBezTo>
                  <a:moveTo>
                    <a:pt x="1233" y="31"/>
                  </a:moveTo>
                  <a:cubicBezTo>
                    <a:pt x="1211" y="31"/>
                    <a:pt x="1197" y="47"/>
                    <a:pt x="1197" y="70"/>
                  </a:cubicBezTo>
                  <a:cubicBezTo>
                    <a:pt x="1197" y="95"/>
                    <a:pt x="1212" y="110"/>
                    <a:pt x="1233" y="110"/>
                  </a:cubicBezTo>
                  <a:cubicBezTo>
                    <a:pt x="1249" y="110"/>
                    <a:pt x="1261" y="101"/>
                    <a:pt x="1264" y="90"/>
                  </a:cubicBezTo>
                  <a:cubicBezTo>
                    <a:pt x="1252" y="83"/>
                    <a:pt x="1252" y="83"/>
                    <a:pt x="1252" y="83"/>
                  </a:cubicBezTo>
                  <a:cubicBezTo>
                    <a:pt x="1249" y="93"/>
                    <a:pt x="1242" y="97"/>
                    <a:pt x="1233" y="97"/>
                  </a:cubicBezTo>
                  <a:cubicBezTo>
                    <a:pt x="1221" y="97"/>
                    <a:pt x="1213" y="88"/>
                    <a:pt x="1212" y="72"/>
                  </a:cubicBezTo>
                  <a:cubicBezTo>
                    <a:pt x="1266" y="72"/>
                    <a:pt x="1266" y="72"/>
                    <a:pt x="1266" y="72"/>
                  </a:cubicBezTo>
                  <a:cubicBezTo>
                    <a:pt x="1266" y="69"/>
                    <a:pt x="1266" y="69"/>
                    <a:pt x="1266" y="69"/>
                  </a:cubicBezTo>
                  <a:cubicBezTo>
                    <a:pt x="1267" y="48"/>
                    <a:pt x="1255" y="31"/>
                    <a:pt x="1233" y="31"/>
                  </a:cubicBezTo>
                  <a:moveTo>
                    <a:pt x="1154" y="31"/>
                  </a:moveTo>
                  <a:cubicBezTo>
                    <a:pt x="1144" y="31"/>
                    <a:pt x="1135" y="36"/>
                    <a:pt x="1131" y="43"/>
                  </a:cubicBezTo>
                  <a:cubicBezTo>
                    <a:pt x="1130" y="43"/>
                    <a:pt x="1130" y="43"/>
                    <a:pt x="1130" y="43"/>
                  </a:cubicBezTo>
                  <a:cubicBezTo>
                    <a:pt x="1129" y="33"/>
                    <a:pt x="1129" y="33"/>
                    <a:pt x="1129" y="33"/>
                  </a:cubicBezTo>
                  <a:cubicBezTo>
                    <a:pt x="1115" y="33"/>
                    <a:pt x="1115" y="33"/>
                    <a:pt x="1115" y="33"/>
                  </a:cubicBezTo>
                  <a:cubicBezTo>
                    <a:pt x="1115" y="109"/>
                    <a:pt x="1115" y="109"/>
                    <a:pt x="1115" y="109"/>
                  </a:cubicBezTo>
                  <a:cubicBezTo>
                    <a:pt x="1130" y="109"/>
                    <a:pt x="1130" y="109"/>
                    <a:pt x="1130" y="109"/>
                  </a:cubicBezTo>
                  <a:cubicBezTo>
                    <a:pt x="1130" y="68"/>
                    <a:pt x="1130" y="68"/>
                    <a:pt x="1130" y="68"/>
                  </a:cubicBezTo>
                  <a:cubicBezTo>
                    <a:pt x="1130" y="60"/>
                    <a:pt x="1132" y="55"/>
                    <a:pt x="1135" y="51"/>
                  </a:cubicBezTo>
                  <a:cubicBezTo>
                    <a:pt x="1139" y="47"/>
                    <a:pt x="1145" y="44"/>
                    <a:pt x="1150" y="44"/>
                  </a:cubicBezTo>
                  <a:cubicBezTo>
                    <a:pt x="1160" y="44"/>
                    <a:pt x="1166" y="50"/>
                    <a:pt x="1166" y="63"/>
                  </a:cubicBezTo>
                  <a:cubicBezTo>
                    <a:pt x="1166" y="109"/>
                    <a:pt x="1166" y="109"/>
                    <a:pt x="1166" y="109"/>
                  </a:cubicBezTo>
                  <a:cubicBezTo>
                    <a:pt x="1181" y="109"/>
                    <a:pt x="1181" y="109"/>
                    <a:pt x="1181" y="109"/>
                  </a:cubicBezTo>
                  <a:cubicBezTo>
                    <a:pt x="1181" y="58"/>
                    <a:pt x="1181" y="58"/>
                    <a:pt x="1181" y="58"/>
                  </a:cubicBezTo>
                  <a:cubicBezTo>
                    <a:pt x="1181" y="38"/>
                    <a:pt x="1168" y="31"/>
                    <a:pt x="1154" y="31"/>
                  </a:cubicBezTo>
                  <a:moveTo>
                    <a:pt x="1094" y="33"/>
                  </a:moveTo>
                  <a:cubicBezTo>
                    <a:pt x="1079" y="33"/>
                    <a:pt x="1079" y="33"/>
                    <a:pt x="1079" y="33"/>
                  </a:cubicBezTo>
                  <a:cubicBezTo>
                    <a:pt x="1079" y="109"/>
                    <a:pt x="1079" y="109"/>
                    <a:pt x="1079" y="109"/>
                  </a:cubicBezTo>
                  <a:cubicBezTo>
                    <a:pt x="1094" y="109"/>
                    <a:pt x="1094" y="109"/>
                    <a:pt x="1094" y="109"/>
                  </a:cubicBezTo>
                  <a:lnTo>
                    <a:pt x="1094" y="33"/>
                  </a:lnTo>
                  <a:close/>
                  <a:moveTo>
                    <a:pt x="1097" y="10"/>
                  </a:moveTo>
                  <a:cubicBezTo>
                    <a:pt x="1097" y="4"/>
                    <a:pt x="1092" y="0"/>
                    <a:pt x="1087" y="0"/>
                  </a:cubicBezTo>
                  <a:cubicBezTo>
                    <a:pt x="1081" y="0"/>
                    <a:pt x="1077" y="4"/>
                    <a:pt x="1077" y="10"/>
                  </a:cubicBezTo>
                  <a:cubicBezTo>
                    <a:pt x="1077" y="16"/>
                    <a:pt x="1081" y="20"/>
                    <a:pt x="1087" y="20"/>
                  </a:cubicBezTo>
                  <a:cubicBezTo>
                    <a:pt x="1092" y="20"/>
                    <a:pt x="1097" y="16"/>
                    <a:pt x="1097" y="10"/>
                  </a:cubicBezTo>
                  <a:moveTo>
                    <a:pt x="1063" y="86"/>
                  </a:moveTo>
                  <a:cubicBezTo>
                    <a:pt x="1050" y="81"/>
                    <a:pt x="1050" y="81"/>
                    <a:pt x="1050" y="81"/>
                  </a:cubicBezTo>
                  <a:cubicBezTo>
                    <a:pt x="1048" y="91"/>
                    <a:pt x="1039" y="97"/>
                    <a:pt x="1031" y="97"/>
                  </a:cubicBezTo>
                  <a:cubicBezTo>
                    <a:pt x="1017" y="97"/>
                    <a:pt x="1009" y="87"/>
                    <a:pt x="1009" y="70"/>
                  </a:cubicBezTo>
                  <a:cubicBezTo>
                    <a:pt x="1009" y="54"/>
                    <a:pt x="1017" y="44"/>
                    <a:pt x="1031" y="44"/>
                  </a:cubicBezTo>
                  <a:cubicBezTo>
                    <a:pt x="1039" y="44"/>
                    <a:pt x="1047" y="50"/>
                    <a:pt x="1050" y="60"/>
                  </a:cubicBezTo>
                  <a:cubicBezTo>
                    <a:pt x="1063" y="55"/>
                    <a:pt x="1063" y="55"/>
                    <a:pt x="1063" y="55"/>
                  </a:cubicBezTo>
                  <a:cubicBezTo>
                    <a:pt x="1060" y="40"/>
                    <a:pt x="1046" y="31"/>
                    <a:pt x="1031" y="31"/>
                  </a:cubicBezTo>
                  <a:cubicBezTo>
                    <a:pt x="1008" y="31"/>
                    <a:pt x="993" y="47"/>
                    <a:pt x="993" y="70"/>
                  </a:cubicBezTo>
                  <a:cubicBezTo>
                    <a:pt x="993" y="95"/>
                    <a:pt x="1008" y="110"/>
                    <a:pt x="1031" y="110"/>
                  </a:cubicBezTo>
                  <a:cubicBezTo>
                    <a:pt x="1046" y="110"/>
                    <a:pt x="1060" y="101"/>
                    <a:pt x="1063" y="86"/>
                  </a:cubicBezTo>
                  <a:moveTo>
                    <a:pt x="977" y="33"/>
                  </a:moveTo>
                  <a:cubicBezTo>
                    <a:pt x="962" y="33"/>
                    <a:pt x="962" y="33"/>
                    <a:pt x="962" y="33"/>
                  </a:cubicBezTo>
                  <a:cubicBezTo>
                    <a:pt x="962" y="109"/>
                    <a:pt x="962" y="109"/>
                    <a:pt x="962" y="109"/>
                  </a:cubicBezTo>
                  <a:cubicBezTo>
                    <a:pt x="977" y="109"/>
                    <a:pt x="977" y="109"/>
                    <a:pt x="977" y="109"/>
                  </a:cubicBezTo>
                  <a:lnTo>
                    <a:pt x="977" y="33"/>
                  </a:lnTo>
                  <a:close/>
                  <a:moveTo>
                    <a:pt x="980" y="10"/>
                  </a:moveTo>
                  <a:cubicBezTo>
                    <a:pt x="980" y="4"/>
                    <a:pt x="975" y="0"/>
                    <a:pt x="970" y="0"/>
                  </a:cubicBezTo>
                  <a:cubicBezTo>
                    <a:pt x="964" y="0"/>
                    <a:pt x="960" y="4"/>
                    <a:pt x="960" y="10"/>
                  </a:cubicBezTo>
                  <a:cubicBezTo>
                    <a:pt x="960" y="16"/>
                    <a:pt x="964" y="20"/>
                    <a:pt x="970" y="20"/>
                  </a:cubicBezTo>
                  <a:cubicBezTo>
                    <a:pt x="975" y="20"/>
                    <a:pt x="980" y="16"/>
                    <a:pt x="980" y="10"/>
                  </a:cubicBezTo>
                  <a:moveTo>
                    <a:pt x="905" y="97"/>
                  </a:moveTo>
                  <a:cubicBezTo>
                    <a:pt x="892" y="97"/>
                    <a:pt x="884" y="87"/>
                    <a:pt x="884" y="70"/>
                  </a:cubicBezTo>
                  <a:cubicBezTo>
                    <a:pt x="884" y="53"/>
                    <a:pt x="892" y="44"/>
                    <a:pt x="904" y="44"/>
                  </a:cubicBezTo>
                  <a:cubicBezTo>
                    <a:pt x="917" y="44"/>
                    <a:pt x="926" y="52"/>
                    <a:pt x="927" y="67"/>
                  </a:cubicBezTo>
                  <a:cubicBezTo>
                    <a:pt x="927" y="74"/>
                    <a:pt x="927" y="74"/>
                    <a:pt x="927" y="74"/>
                  </a:cubicBezTo>
                  <a:cubicBezTo>
                    <a:pt x="926" y="89"/>
                    <a:pt x="917" y="97"/>
                    <a:pt x="905" y="97"/>
                  </a:cubicBezTo>
                  <a:moveTo>
                    <a:pt x="927" y="4"/>
                  </a:moveTo>
                  <a:cubicBezTo>
                    <a:pt x="927" y="42"/>
                    <a:pt x="927" y="42"/>
                    <a:pt x="927" y="42"/>
                  </a:cubicBezTo>
                  <a:cubicBezTo>
                    <a:pt x="926" y="42"/>
                    <a:pt x="926" y="42"/>
                    <a:pt x="926" y="42"/>
                  </a:cubicBezTo>
                  <a:cubicBezTo>
                    <a:pt x="921" y="35"/>
                    <a:pt x="914" y="31"/>
                    <a:pt x="902" y="31"/>
                  </a:cubicBezTo>
                  <a:cubicBezTo>
                    <a:pt x="884" y="31"/>
                    <a:pt x="868" y="46"/>
                    <a:pt x="868" y="70"/>
                  </a:cubicBezTo>
                  <a:cubicBezTo>
                    <a:pt x="868" y="95"/>
                    <a:pt x="884" y="110"/>
                    <a:pt x="902" y="110"/>
                  </a:cubicBezTo>
                  <a:cubicBezTo>
                    <a:pt x="914" y="110"/>
                    <a:pt x="922" y="106"/>
                    <a:pt x="926" y="99"/>
                  </a:cubicBezTo>
                  <a:cubicBezTo>
                    <a:pt x="927" y="99"/>
                    <a:pt x="927" y="99"/>
                    <a:pt x="927" y="99"/>
                  </a:cubicBezTo>
                  <a:cubicBezTo>
                    <a:pt x="927" y="109"/>
                    <a:pt x="927" y="109"/>
                    <a:pt x="927" y="109"/>
                  </a:cubicBezTo>
                  <a:cubicBezTo>
                    <a:pt x="942" y="109"/>
                    <a:pt x="942" y="109"/>
                    <a:pt x="942" y="109"/>
                  </a:cubicBezTo>
                  <a:cubicBezTo>
                    <a:pt x="942" y="2"/>
                    <a:pt x="942" y="2"/>
                    <a:pt x="942" y="2"/>
                  </a:cubicBezTo>
                  <a:lnTo>
                    <a:pt x="927" y="4"/>
                  </a:lnTo>
                  <a:close/>
                  <a:moveTo>
                    <a:pt x="823" y="44"/>
                  </a:moveTo>
                  <a:cubicBezTo>
                    <a:pt x="834" y="44"/>
                    <a:pt x="841" y="51"/>
                    <a:pt x="842" y="62"/>
                  </a:cubicBezTo>
                  <a:cubicBezTo>
                    <a:pt x="804" y="62"/>
                    <a:pt x="804" y="62"/>
                    <a:pt x="804" y="62"/>
                  </a:cubicBezTo>
                  <a:cubicBezTo>
                    <a:pt x="806" y="50"/>
                    <a:pt x="813" y="44"/>
                    <a:pt x="823" y="44"/>
                  </a:cubicBezTo>
                  <a:moveTo>
                    <a:pt x="824" y="31"/>
                  </a:moveTo>
                  <a:cubicBezTo>
                    <a:pt x="802" y="31"/>
                    <a:pt x="788" y="47"/>
                    <a:pt x="788" y="70"/>
                  </a:cubicBezTo>
                  <a:cubicBezTo>
                    <a:pt x="788" y="95"/>
                    <a:pt x="803" y="110"/>
                    <a:pt x="824" y="110"/>
                  </a:cubicBezTo>
                  <a:cubicBezTo>
                    <a:pt x="840" y="110"/>
                    <a:pt x="852" y="101"/>
                    <a:pt x="855" y="90"/>
                  </a:cubicBezTo>
                  <a:cubicBezTo>
                    <a:pt x="843" y="83"/>
                    <a:pt x="843" y="83"/>
                    <a:pt x="843" y="83"/>
                  </a:cubicBezTo>
                  <a:cubicBezTo>
                    <a:pt x="840" y="93"/>
                    <a:pt x="833" y="97"/>
                    <a:pt x="824" y="97"/>
                  </a:cubicBezTo>
                  <a:cubicBezTo>
                    <a:pt x="812" y="97"/>
                    <a:pt x="804" y="88"/>
                    <a:pt x="803" y="72"/>
                  </a:cubicBezTo>
                  <a:cubicBezTo>
                    <a:pt x="857" y="72"/>
                    <a:pt x="857" y="72"/>
                    <a:pt x="857" y="72"/>
                  </a:cubicBezTo>
                  <a:cubicBezTo>
                    <a:pt x="857" y="69"/>
                    <a:pt x="857" y="69"/>
                    <a:pt x="857" y="69"/>
                  </a:cubicBezTo>
                  <a:cubicBezTo>
                    <a:pt x="858" y="48"/>
                    <a:pt x="845" y="31"/>
                    <a:pt x="824" y="31"/>
                  </a:cubicBezTo>
                  <a:moveTo>
                    <a:pt x="756" y="9"/>
                  </a:moveTo>
                  <a:cubicBezTo>
                    <a:pt x="719" y="74"/>
                    <a:pt x="719" y="74"/>
                    <a:pt x="719" y="74"/>
                  </a:cubicBezTo>
                  <a:cubicBezTo>
                    <a:pt x="683" y="9"/>
                    <a:pt x="683" y="9"/>
                    <a:pt x="683" y="9"/>
                  </a:cubicBezTo>
                  <a:cubicBezTo>
                    <a:pt x="668" y="9"/>
                    <a:pt x="668" y="9"/>
                    <a:pt x="668" y="9"/>
                  </a:cubicBezTo>
                  <a:cubicBezTo>
                    <a:pt x="668" y="109"/>
                    <a:pt x="668" y="109"/>
                    <a:pt x="668" y="109"/>
                  </a:cubicBezTo>
                  <a:cubicBezTo>
                    <a:pt x="684" y="109"/>
                    <a:pt x="684" y="109"/>
                    <a:pt x="684" y="109"/>
                  </a:cubicBezTo>
                  <a:cubicBezTo>
                    <a:pt x="684" y="81"/>
                    <a:pt x="684" y="81"/>
                    <a:pt x="684" y="81"/>
                  </a:cubicBezTo>
                  <a:cubicBezTo>
                    <a:pt x="684" y="42"/>
                    <a:pt x="684" y="42"/>
                    <a:pt x="684" y="42"/>
                  </a:cubicBezTo>
                  <a:cubicBezTo>
                    <a:pt x="714" y="94"/>
                    <a:pt x="714" y="94"/>
                    <a:pt x="714" y="94"/>
                  </a:cubicBezTo>
                  <a:cubicBezTo>
                    <a:pt x="724" y="94"/>
                    <a:pt x="724" y="94"/>
                    <a:pt x="724" y="94"/>
                  </a:cubicBezTo>
                  <a:cubicBezTo>
                    <a:pt x="754" y="42"/>
                    <a:pt x="754" y="42"/>
                    <a:pt x="754" y="42"/>
                  </a:cubicBezTo>
                  <a:cubicBezTo>
                    <a:pt x="754" y="81"/>
                    <a:pt x="754" y="81"/>
                    <a:pt x="754" y="81"/>
                  </a:cubicBezTo>
                  <a:cubicBezTo>
                    <a:pt x="754" y="109"/>
                    <a:pt x="754" y="109"/>
                    <a:pt x="754" y="109"/>
                  </a:cubicBezTo>
                  <a:cubicBezTo>
                    <a:pt x="770" y="109"/>
                    <a:pt x="770" y="109"/>
                    <a:pt x="770" y="109"/>
                  </a:cubicBezTo>
                  <a:cubicBezTo>
                    <a:pt x="770" y="9"/>
                    <a:pt x="770" y="9"/>
                    <a:pt x="770" y="9"/>
                  </a:cubicBezTo>
                  <a:lnTo>
                    <a:pt x="756"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5"/>
            <p:cNvSpPr>
              <a:spLocks noEditPoints="1"/>
            </p:cNvSpPr>
            <p:nvPr userDrawn="1"/>
          </p:nvSpPr>
          <p:spPr bwMode="auto">
            <a:xfrm>
              <a:off x="2747648" y="2889251"/>
              <a:ext cx="2343150" cy="233363"/>
            </a:xfrm>
            <a:custGeom>
              <a:avLst/>
              <a:gdLst>
                <a:gd name="T0" fmla="*/ 1351 w 1385"/>
                <a:gd name="T1" fmla="*/ 44 h 137"/>
                <a:gd name="T2" fmla="*/ 1383 w 1385"/>
                <a:gd name="T3" fmla="*/ 90 h 137"/>
                <a:gd name="T4" fmla="*/ 1385 w 1385"/>
                <a:gd name="T5" fmla="*/ 73 h 137"/>
                <a:gd name="T6" fmla="*/ 1289 w 1385"/>
                <a:gd name="T7" fmla="*/ 62 h 137"/>
                <a:gd name="T8" fmla="*/ 1235 w 1385"/>
                <a:gd name="T9" fmla="*/ 71 h 137"/>
                <a:gd name="T10" fmla="*/ 1271 w 1385"/>
                <a:gd name="T11" fmla="*/ 97 h 137"/>
                <a:gd name="T12" fmla="*/ 1271 w 1385"/>
                <a:gd name="T13" fmla="*/ 31 h 137"/>
                <a:gd name="T14" fmla="*/ 1204 w 1385"/>
                <a:gd name="T15" fmla="*/ 67 h 137"/>
                <a:gd name="T16" fmla="*/ 1204 w 1385"/>
                <a:gd name="T17" fmla="*/ 42 h 137"/>
                <a:gd name="T18" fmla="*/ 1179 w 1385"/>
                <a:gd name="T19" fmla="*/ 111 h 137"/>
                <a:gd name="T20" fmla="*/ 1219 w 1385"/>
                <a:gd name="T21" fmla="*/ 109 h 137"/>
                <a:gd name="T22" fmla="*/ 1080 w 1385"/>
                <a:gd name="T23" fmla="*/ 43 h 137"/>
                <a:gd name="T24" fmla="*/ 1064 w 1385"/>
                <a:gd name="T25" fmla="*/ 109 h 137"/>
                <a:gd name="T26" fmla="*/ 1099 w 1385"/>
                <a:gd name="T27" fmla="*/ 45 h 137"/>
                <a:gd name="T28" fmla="*/ 1129 w 1385"/>
                <a:gd name="T29" fmla="*/ 59 h 137"/>
                <a:gd name="T30" fmla="*/ 1023 w 1385"/>
                <a:gd name="T31" fmla="*/ 91 h 137"/>
                <a:gd name="T32" fmla="*/ 977 w 1385"/>
                <a:gd name="T33" fmla="*/ 33 h 137"/>
                <a:gd name="T34" fmla="*/ 1028 w 1385"/>
                <a:gd name="T35" fmla="*/ 99 h 137"/>
                <a:gd name="T36" fmla="*/ 1028 w 1385"/>
                <a:gd name="T37" fmla="*/ 33 h 137"/>
                <a:gd name="T38" fmla="*/ 906 w 1385"/>
                <a:gd name="T39" fmla="*/ 95 h 137"/>
                <a:gd name="T40" fmla="*/ 876 w 1385"/>
                <a:gd name="T41" fmla="*/ 10 h 137"/>
                <a:gd name="T42" fmla="*/ 907 w 1385"/>
                <a:gd name="T43" fmla="*/ 10 h 137"/>
                <a:gd name="T44" fmla="*/ 820 w 1385"/>
                <a:gd name="T45" fmla="*/ 1 h 137"/>
                <a:gd name="T46" fmla="*/ 780 w 1385"/>
                <a:gd name="T47" fmla="*/ 46 h 137"/>
                <a:gd name="T48" fmla="*/ 807 w 1385"/>
                <a:gd name="T49" fmla="*/ 46 h 137"/>
                <a:gd name="T50" fmla="*/ 807 w 1385"/>
                <a:gd name="T51" fmla="*/ 31 h 137"/>
                <a:gd name="T52" fmla="*/ 713 w 1385"/>
                <a:gd name="T53" fmla="*/ 71 h 137"/>
                <a:gd name="T54" fmla="*/ 734 w 1385"/>
                <a:gd name="T55" fmla="*/ 31 h 137"/>
                <a:gd name="T56" fmla="*/ 656 w 1385"/>
                <a:gd name="T57" fmla="*/ 33 h 137"/>
                <a:gd name="T58" fmla="*/ 582 w 1385"/>
                <a:gd name="T59" fmla="*/ 33 h 137"/>
                <a:gd name="T60" fmla="*/ 656 w 1385"/>
                <a:gd name="T61" fmla="*/ 33 h 137"/>
                <a:gd name="T62" fmla="*/ 575 w 1385"/>
                <a:gd name="T63" fmla="*/ 33 h 137"/>
                <a:gd name="T64" fmla="*/ 541 w 1385"/>
                <a:gd name="T65" fmla="*/ 33 h 137"/>
                <a:gd name="T66" fmla="*/ 541 w 1385"/>
                <a:gd name="T67" fmla="*/ 82 h 137"/>
                <a:gd name="T68" fmla="*/ 569 w 1385"/>
                <a:gd name="T69" fmla="*/ 96 h 137"/>
                <a:gd name="T70" fmla="*/ 503 w 1385"/>
                <a:gd name="T71" fmla="*/ 109 h 137"/>
                <a:gd name="T72" fmla="*/ 511 w 1385"/>
                <a:gd name="T73" fmla="*/ 0 h 137"/>
                <a:gd name="T74" fmla="*/ 436 w 1385"/>
                <a:gd name="T75" fmla="*/ 86 h 137"/>
                <a:gd name="T76" fmla="*/ 461 w 1385"/>
                <a:gd name="T77" fmla="*/ 64 h 137"/>
                <a:gd name="T78" fmla="*/ 486 w 1385"/>
                <a:gd name="T79" fmla="*/ 44 h 137"/>
                <a:gd name="T80" fmla="*/ 472 w 1385"/>
                <a:gd name="T81" fmla="*/ 88 h 137"/>
                <a:gd name="T82" fmla="*/ 397 w 1385"/>
                <a:gd name="T83" fmla="*/ 44 h 137"/>
                <a:gd name="T84" fmla="*/ 381 w 1385"/>
                <a:gd name="T85" fmla="*/ 109 h 137"/>
                <a:gd name="T86" fmla="*/ 420 w 1385"/>
                <a:gd name="T87" fmla="*/ 47 h 137"/>
                <a:gd name="T88" fmla="*/ 349 w 1385"/>
                <a:gd name="T89" fmla="*/ 62 h 137"/>
                <a:gd name="T90" fmla="*/ 295 w 1385"/>
                <a:gd name="T91" fmla="*/ 71 h 137"/>
                <a:gd name="T92" fmla="*/ 331 w 1385"/>
                <a:gd name="T93" fmla="*/ 97 h 137"/>
                <a:gd name="T94" fmla="*/ 331 w 1385"/>
                <a:gd name="T95" fmla="*/ 31 h 137"/>
                <a:gd name="T96" fmla="*/ 215 w 1385"/>
                <a:gd name="T97" fmla="*/ 33 h 137"/>
                <a:gd name="T98" fmla="*/ 273 w 1385"/>
                <a:gd name="T99" fmla="*/ 33 h 137"/>
                <a:gd name="T100" fmla="*/ 202 w 1385"/>
                <a:gd name="T101" fmla="*/ 109 h 137"/>
                <a:gd name="T102" fmla="*/ 184 w 1385"/>
                <a:gd name="T103" fmla="*/ 10 h 137"/>
                <a:gd name="T104" fmla="*/ 117 w 1385"/>
                <a:gd name="T105" fmla="*/ 43 h 137"/>
                <a:gd name="T106" fmla="*/ 101 w 1385"/>
                <a:gd name="T107" fmla="*/ 109 h 137"/>
                <a:gd name="T108" fmla="*/ 136 w 1385"/>
                <a:gd name="T109" fmla="*/ 45 h 137"/>
                <a:gd name="T110" fmla="*/ 166 w 1385"/>
                <a:gd name="T111" fmla="*/ 59 h 137"/>
                <a:gd name="T112" fmla="*/ 0 w 1385"/>
                <a:gd name="T113" fmla="*/ 10 h 137"/>
                <a:gd name="T114" fmla="*/ 79 w 1385"/>
                <a:gd name="T115" fmla="*/ 10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9" y="51"/>
                    <a:pt x="1370" y="62"/>
                  </a:cubicBezTo>
                  <a:cubicBezTo>
                    <a:pt x="1331" y="62"/>
                    <a:pt x="1331" y="62"/>
                    <a:pt x="1331" y="62"/>
                  </a:cubicBezTo>
                  <a:cubicBezTo>
                    <a:pt x="1333" y="51"/>
                    <a:pt x="1341" y="44"/>
                    <a:pt x="1351" y="44"/>
                  </a:cubicBezTo>
                  <a:moveTo>
                    <a:pt x="1352" y="31"/>
                  </a:moveTo>
                  <a:cubicBezTo>
                    <a:pt x="1330" y="31"/>
                    <a:pt x="1316" y="48"/>
                    <a:pt x="1316" y="71"/>
                  </a:cubicBezTo>
                  <a:cubicBezTo>
                    <a:pt x="1316" y="95"/>
                    <a:pt x="1331" y="111"/>
                    <a:pt x="1352" y="111"/>
                  </a:cubicBezTo>
                  <a:cubicBezTo>
                    <a:pt x="1367" y="111"/>
                    <a:pt x="1379" y="101"/>
                    <a:pt x="1383" y="90"/>
                  </a:cubicBezTo>
                  <a:cubicBezTo>
                    <a:pt x="1371" y="84"/>
                    <a:pt x="1371" y="84"/>
                    <a:pt x="1371" y="84"/>
                  </a:cubicBezTo>
                  <a:cubicBezTo>
                    <a:pt x="1368" y="93"/>
                    <a:pt x="1361" y="97"/>
                    <a:pt x="1352" y="97"/>
                  </a:cubicBezTo>
                  <a:cubicBezTo>
                    <a:pt x="1340" y="97"/>
                    <a:pt x="1331" y="89"/>
                    <a:pt x="1331" y="73"/>
                  </a:cubicBezTo>
                  <a:cubicBezTo>
                    <a:pt x="1385" y="73"/>
                    <a:pt x="1385" y="73"/>
                    <a:pt x="1385" y="73"/>
                  </a:cubicBezTo>
                  <a:cubicBezTo>
                    <a:pt x="1385" y="69"/>
                    <a:pt x="1385" y="69"/>
                    <a:pt x="1385" y="69"/>
                  </a:cubicBezTo>
                  <a:cubicBezTo>
                    <a:pt x="1385" y="48"/>
                    <a:pt x="1373" y="31"/>
                    <a:pt x="1352" y="31"/>
                  </a:cubicBezTo>
                  <a:moveTo>
                    <a:pt x="1270" y="44"/>
                  </a:moveTo>
                  <a:cubicBezTo>
                    <a:pt x="1281" y="44"/>
                    <a:pt x="1288" y="51"/>
                    <a:pt x="1289" y="62"/>
                  </a:cubicBezTo>
                  <a:cubicBezTo>
                    <a:pt x="1251" y="62"/>
                    <a:pt x="1251" y="62"/>
                    <a:pt x="1251" y="62"/>
                  </a:cubicBezTo>
                  <a:cubicBezTo>
                    <a:pt x="1253" y="51"/>
                    <a:pt x="1260" y="44"/>
                    <a:pt x="1270" y="44"/>
                  </a:cubicBezTo>
                  <a:moveTo>
                    <a:pt x="1271" y="31"/>
                  </a:moveTo>
                  <a:cubicBezTo>
                    <a:pt x="1249" y="31"/>
                    <a:pt x="1235" y="48"/>
                    <a:pt x="1235" y="71"/>
                  </a:cubicBezTo>
                  <a:cubicBezTo>
                    <a:pt x="1235" y="95"/>
                    <a:pt x="1250" y="111"/>
                    <a:pt x="1271" y="111"/>
                  </a:cubicBezTo>
                  <a:cubicBezTo>
                    <a:pt x="1287" y="111"/>
                    <a:pt x="1299" y="101"/>
                    <a:pt x="1302" y="90"/>
                  </a:cubicBezTo>
                  <a:cubicBezTo>
                    <a:pt x="1290" y="84"/>
                    <a:pt x="1290" y="84"/>
                    <a:pt x="1290" y="84"/>
                  </a:cubicBezTo>
                  <a:cubicBezTo>
                    <a:pt x="1287" y="93"/>
                    <a:pt x="1280" y="97"/>
                    <a:pt x="1271" y="97"/>
                  </a:cubicBezTo>
                  <a:cubicBezTo>
                    <a:pt x="1260" y="97"/>
                    <a:pt x="1251" y="89"/>
                    <a:pt x="1250" y="73"/>
                  </a:cubicBezTo>
                  <a:cubicBezTo>
                    <a:pt x="1304" y="73"/>
                    <a:pt x="1304" y="73"/>
                    <a:pt x="1304" y="73"/>
                  </a:cubicBezTo>
                  <a:cubicBezTo>
                    <a:pt x="1304" y="69"/>
                    <a:pt x="1304" y="69"/>
                    <a:pt x="1304" y="69"/>
                  </a:cubicBezTo>
                  <a:cubicBezTo>
                    <a:pt x="1305" y="48"/>
                    <a:pt x="1293" y="31"/>
                    <a:pt x="1271" y="31"/>
                  </a:cubicBezTo>
                  <a:moveTo>
                    <a:pt x="1182" y="97"/>
                  </a:moveTo>
                  <a:cubicBezTo>
                    <a:pt x="1169" y="97"/>
                    <a:pt x="1161" y="88"/>
                    <a:pt x="1161" y="71"/>
                  </a:cubicBezTo>
                  <a:cubicBezTo>
                    <a:pt x="1161" y="54"/>
                    <a:pt x="1169" y="44"/>
                    <a:pt x="1181" y="44"/>
                  </a:cubicBezTo>
                  <a:cubicBezTo>
                    <a:pt x="1194" y="44"/>
                    <a:pt x="1202" y="52"/>
                    <a:pt x="1204" y="67"/>
                  </a:cubicBezTo>
                  <a:cubicBezTo>
                    <a:pt x="1204" y="75"/>
                    <a:pt x="1204" y="75"/>
                    <a:pt x="1204" y="75"/>
                  </a:cubicBezTo>
                  <a:cubicBezTo>
                    <a:pt x="1202" y="90"/>
                    <a:pt x="1194" y="97"/>
                    <a:pt x="1182" y="97"/>
                  </a:cubicBezTo>
                  <a:moveTo>
                    <a:pt x="1204" y="4"/>
                  </a:moveTo>
                  <a:cubicBezTo>
                    <a:pt x="1204" y="42"/>
                    <a:pt x="1204" y="42"/>
                    <a:pt x="1204" y="42"/>
                  </a:cubicBezTo>
                  <a:cubicBezTo>
                    <a:pt x="1202" y="42"/>
                    <a:pt x="1202" y="42"/>
                    <a:pt x="1202" y="42"/>
                  </a:cubicBezTo>
                  <a:cubicBezTo>
                    <a:pt x="1198" y="36"/>
                    <a:pt x="1191" y="31"/>
                    <a:pt x="1179" y="31"/>
                  </a:cubicBezTo>
                  <a:cubicBezTo>
                    <a:pt x="1161" y="31"/>
                    <a:pt x="1145" y="46"/>
                    <a:pt x="1145" y="71"/>
                  </a:cubicBezTo>
                  <a:cubicBezTo>
                    <a:pt x="1145" y="95"/>
                    <a:pt x="1161" y="111"/>
                    <a:pt x="1179" y="111"/>
                  </a:cubicBezTo>
                  <a:cubicBezTo>
                    <a:pt x="1191" y="111"/>
                    <a:pt x="1199" y="106"/>
                    <a:pt x="1203" y="99"/>
                  </a:cubicBezTo>
                  <a:cubicBezTo>
                    <a:pt x="1204" y="99"/>
                    <a:pt x="1204" y="99"/>
                    <a:pt x="1204" y="99"/>
                  </a:cubicBezTo>
                  <a:cubicBezTo>
                    <a:pt x="1204" y="109"/>
                    <a:pt x="1204" y="109"/>
                    <a:pt x="1204" y="109"/>
                  </a:cubicBezTo>
                  <a:cubicBezTo>
                    <a:pt x="1219" y="109"/>
                    <a:pt x="1219" y="109"/>
                    <a:pt x="1219" y="109"/>
                  </a:cubicBezTo>
                  <a:cubicBezTo>
                    <a:pt x="1219" y="2"/>
                    <a:pt x="1219" y="2"/>
                    <a:pt x="1219" y="2"/>
                  </a:cubicBezTo>
                  <a:lnTo>
                    <a:pt x="1204" y="4"/>
                  </a:lnTo>
                  <a:close/>
                  <a:moveTo>
                    <a:pt x="1102" y="31"/>
                  </a:moveTo>
                  <a:cubicBezTo>
                    <a:pt x="1092" y="31"/>
                    <a:pt x="1084" y="36"/>
                    <a:pt x="1080" y="43"/>
                  </a:cubicBezTo>
                  <a:cubicBezTo>
                    <a:pt x="1078" y="43"/>
                    <a:pt x="1078" y="43"/>
                    <a:pt x="1078" y="43"/>
                  </a:cubicBezTo>
                  <a:cubicBezTo>
                    <a:pt x="1078" y="33"/>
                    <a:pt x="1078" y="33"/>
                    <a:pt x="1078" y="33"/>
                  </a:cubicBezTo>
                  <a:cubicBezTo>
                    <a:pt x="1064" y="33"/>
                    <a:pt x="1064" y="33"/>
                    <a:pt x="1064" y="33"/>
                  </a:cubicBezTo>
                  <a:cubicBezTo>
                    <a:pt x="1064" y="109"/>
                    <a:pt x="1064" y="109"/>
                    <a:pt x="1064" y="109"/>
                  </a:cubicBezTo>
                  <a:cubicBezTo>
                    <a:pt x="1079" y="109"/>
                    <a:pt x="1079" y="109"/>
                    <a:pt x="1079" y="109"/>
                  </a:cubicBezTo>
                  <a:cubicBezTo>
                    <a:pt x="1079" y="69"/>
                    <a:pt x="1079" y="69"/>
                    <a:pt x="1079" y="69"/>
                  </a:cubicBezTo>
                  <a:cubicBezTo>
                    <a:pt x="1079" y="60"/>
                    <a:pt x="1081" y="55"/>
                    <a:pt x="1084" y="52"/>
                  </a:cubicBezTo>
                  <a:cubicBezTo>
                    <a:pt x="1088" y="47"/>
                    <a:pt x="1093" y="45"/>
                    <a:pt x="1099" y="45"/>
                  </a:cubicBezTo>
                  <a:cubicBezTo>
                    <a:pt x="1109" y="45"/>
                    <a:pt x="1114" y="50"/>
                    <a:pt x="1114" y="64"/>
                  </a:cubicBezTo>
                  <a:cubicBezTo>
                    <a:pt x="1114" y="109"/>
                    <a:pt x="1114" y="109"/>
                    <a:pt x="1114" y="109"/>
                  </a:cubicBezTo>
                  <a:cubicBezTo>
                    <a:pt x="1129" y="109"/>
                    <a:pt x="1129" y="109"/>
                    <a:pt x="1129" y="109"/>
                  </a:cubicBezTo>
                  <a:cubicBezTo>
                    <a:pt x="1129" y="59"/>
                    <a:pt x="1129" y="59"/>
                    <a:pt x="1129" y="59"/>
                  </a:cubicBezTo>
                  <a:cubicBezTo>
                    <a:pt x="1129" y="38"/>
                    <a:pt x="1117" y="31"/>
                    <a:pt x="1102" y="31"/>
                  </a:cubicBezTo>
                  <a:moveTo>
                    <a:pt x="1028" y="33"/>
                  </a:moveTo>
                  <a:cubicBezTo>
                    <a:pt x="1028" y="73"/>
                    <a:pt x="1028" y="73"/>
                    <a:pt x="1028" y="73"/>
                  </a:cubicBezTo>
                  <a:cubicBezTo>
                    <a:pt x="1028" y="82"/>
                    <a:pt x="1026" y="87"/>
                    <a:pt x="1023" y="91"/>
                  </a:cubicBezTo>
                  <a:cubicBezTo>
                    <a:pt x="1019" y="95"/>
                    <a:pt x="1014" y="98"/>
                    <a:pt x="1008" y="98"/>
                  </a:cubicBezTo>
                  <a:cubicBezTo>
                    <a:pt x="998" y="98"/>
                    <a:pt x="992" y="92"/>
                    <a:pt x="992" y="79"/>
                  </a:cubicBezTo>
                  <a:cubicBezTo>
                    <a:pt x="992" y="33"/>
                    <a:pt x="992" y="33"/>
                    <a:pt x="992" y="33"/>
                  </a:cubicBezTo>
                  <a:cubicBezTo>
                    <a:pt x="977" y="33"/>
                    <a:pt x="977" y="33"/>
                    <a:pt x="977" y="33"/>
                  </a:cubicBezTo>
                  <a:cubicBezTo>
                    <a:pt x="977" y="84"/>
                    <a:pt x="977" y="84"/>
                    <a:pt x="977" y="84"/>
                  </a:cubicBezTo>
                  <a:cubicBezTo>
                    <a:pt x="977" y="104"/>
                    <a:pt x="990" y="111"/>
                    <a:pt x="1004" y="111"/>
                  </a:cubicBezTo>
                  <a:cubicBezTo>
                    <a:pt x="1014" y="111"/>
                    <a:pt x="1023" y="106"/>
                    <a:pt x="1027" y="99"/>
                  </a:cubicBezTo>
                  <a:cubicBezTo>
                    <a:pt x="1028" y="99"/>
                    <a:pt x="1028" y="99"/>
                    <a:pt x="1028" y="99"/>
                  </a:cubicBezTo>
                  <a:cubicBezTo>
                    <a:pt x="1029" y="109"/>
                    <a:pt x="1029" y="109"/>
                    <a:pt x="1029" y="109"/>
                  </a:cubicBezTo>
                  <a:cubicBezTo>
                    <a:pt x="1043" y="109"/>
                    <a:pt x="1043" y="109"/>
                    <a:pt x="1043" y="109"/>
                  </a:cubicBezTo>
                  <a:cubicBezTo>
                    <a:pt x="1043" y="33"/>
                    <a:pt x="1043" y="33"/>
                    <a:pt x="1043" y="33"/>
                  </a:cubicBezTo>
                  <a:lnTo>
                    <a:pt x="1028" y="33"/>
                  </a:lnTo>
                  <a:close/>
                  <a:moveTo>
                    <a:pt x="892" y="24"/>
                  </a:moveTo>
                  <a:cubicBezTo>
                    <a:pt x="906" y="24"/>
                    <a:pt x="906" y="24"/>
                    <a:pt x="906" y="24"/>
                  </a:cubicBezTo>
                  <a:cubicBezTo>
                    <a:pt x="934" y="24"/>
                    <a:pt x="944" y="36"/>
                    <a:pt x="944" y="59"/>
                  </a:cubicBezTo>
                  <a:cubicBezTo>
                    <a:pt x="944" y="83"/>
                    <a:pt x="934" y="95"/>
                    <a:pt x="906" y="95"/>
                  </a:cubicBezTo>
                  <a:cubicBezTo>
                    <a:pt x="892" y="95"/>
                    <a:pt x="892" y="95"/>
                    <a:pt x="892" y="95"/>
                  </a:cubicBezTo>
                  <a:lnTo>
                    <a:pt x="892" y="24"/>
                  </a:lnTo>
                  <a:close/>
                  <a:moveTo>
                    <a:pt x="907" y="10"/>
                  </a:moveTo>
                  <a:cubicBezTo>
                    <a:pt x="876" y="10"/>
                    <a:pt x="876" y="10"/>
                    <a:pt x="876" y="10"/>
                  </a:cubicBezTo>
                  <a:cubicBezTo>
                    <a:pt x="876" y="109"/>
                    <a:pt x="876" y="109"/>
                    <a:pt x="876" y="109"/>
                  </a:cubicBezTo>
                  <a:cubicBezTo>
                    <a:pt x="907" y="109"/>
                    <a:pt x="907" y="109"/>
                    <a:pt x="907" y="109"/>
                  </a:cubicBezTo>
                  <a:cubicBezTo>
                    <a:pt x="944" y="109"/>
                    <a:pt x="960" y="90"/>
                    <a:pt x="960" y="59"/>
                  </a:cubicBezTo>
                  <a:cubicBezTo>
                    <a:pt x="960" y="29"/>
                    <a:pt x="944" y="10"/>
                    <a:pt x="907" y="10"/>
                  </a:cubicBezTo>
                  <a:moveTo>
                    <a:pt x="821" y="15"/>
                  </a:moveTo>
                  <a:cubicBezTo>
                    <a:pt x="825" y="15"/>
                    <a:pt x="828" y="16"/>
                    <a:pt x="831" y="17"/>
                  </a:cubicBezTo>
                  <a:cubicBezTo>
                    <a:pt x="831" y="3"/>
                    <a:pt x="831" y="3"/>
                    <a:pt x="831" y="3"/>
                  </a:cubicBezTo>
                  <a:cubicBezTo>
                    <a:pt x="828" y="2"/>
                    <a:pt x="825" y="1"/>
                    <a:pt x="820" y="1"/>
                  </a:cubicBezTo>
                  <a:cubicBezTo>
                    <a:pt x="807" y="1"/>
                    <a:pt x="792" y="7"/>
                    <a:pt x="792" y="30"/>
                  </a:cubicBezTo>
                  <a:cubicBezTo>
                    <a:pt x="792" y="33"/>
                    <a:pt x="792" y="33"/>
                    <a:pt x="792" y="33"/>
                  </a:cubicBezTo>
                  <a:cubicBezTo>
                    <a:pt x="780" y="33"/>
                    <a:pt x="780" y="33"/>
                    <a:pt x="780" y="33"/>
                  </a:cubicBezTo>
                  <a:cubicBezTo>
                    <a:pt x="780" y="46"/>
                    <a:pt x="780" y="46"/>
                    <a:pt x="780" y="46"/>
                  </a:cubicBezTo>
                  <a:cubicBezTo>
                    <a:pt x="792" y="46"/>
                    <a:pt x="792" y="46"/>
                    <a:pt x="792" y="46"/>
                  </a:cubicBezTo>
                  <a:cubicBezTo>
                    <a:pt x="792" y="109"/>
                    <a:pt x="792" y="109"/>
                    <a:pt x="792" y="109"/>
                  </a:cubicBezTo>
                  <a:cubicBezTo>
                    <a:pt x="807" y="109"/>
                    <a:pt x="807" y="109"/>
                    <a:pt x="807" y="109"/>
                  </a:cubicBezTo>
                  <a:cubicBezTo>
                    <a:pt x="807" y="46"/>
                    <a:pt x="807" y="46"/>
                    <a:pt x="807" y="46"/>
                  </a:cubicBezTo>
                  <a:cubicBezTo>
                    <a:pt x="828" y="46"/>
                    <a:pt x="828" y="46"/>
                    <a:pt x="828" y="46"/>
                  </a:cubicBezTo>
                  <a:cubicBezTo>
                    <a:pt x="828" y="33"/>
                    <a:pt x="828" y="33"/>
                    <a:pt x="828" y="33"/>
                  </a:cubicBezTo>
                  <a:cubicBezTo>
                    <a:pt x="807" y="33"/>
                    <a:pt x="807" y="33"/>
                    <a:pt x="807" y="33"/>
                  </a:cubicBezTo>
                  <a:cubicBezTo>
                    <a:pt x="807" y="31"/>
                    <a:pt x="807" y="31"/>
                    <a:pt x="807" y="31"/>
                  </a:cubicBezTo>
                  <a:cubicBezTo>
                    <a:pt x="807" y="20"/>
                    <a:pt x="812" y="15"/>
                    <a:pt x="821" y="15"/>
                  </a:cubicBezTo>
                  <a:moveTo>
                    <a:pt x="756" y="71"/>
                  </a:moveTo>
                  <a:cubicBezTo>
                    <a:pt x="756" y="88"/>
                    <a:pt x="748" y="97"/>
                    <a:pt x="734" y="97"/>
                  </a:cubicBezTo>
                  <a:cubicBezTo>
                    <a:pt x="721" y="97"/>
                    <a:pt x="713" y="88"/>
                    <a:pt x="713" y="71"/>
                  </a:cubicBezTo>
                  <a:cubicBezTo>
                    <a:pt x="713" y="54"/>
                    <a:pt x="721" y="44"/>
                    <a:pt x="734" y="44"/>
                  </a:cubicBezTo>
                  <a:cubicBezTo>
                    <a:pt x="748" y="44"/>
                    <a:pt x="756" y="54"/>
                    <a:pt x="756" y="71"/>
                  </a:cubicBezTo>
                  <a:moveTo>
                    <a:pt x="771" y="71"/>
                  </a:moveTo>
                  <a:cubicBezTo>
                    <a:pt x="771" y="47"/>
                    <a:pt x="756" y="31"/>
                    <a:pt x="734" y="31"/>
                  </a:cubicBezTo>
                  <a:cubicBezTo>
                    <a:pt x="712" y="31"/>
                    <a:pt x="697" y="47"/>
                    <a:pt x="697" y="71"/>
                  </a:cubicBezTo>
                  <a:cubicBezTo>
                    <a:pt x="697" y="95"/>
                    <a:pt x="712" y="111"/>
                    <a:pt x="734" y="111"/>
                  </a:cubicBezTo>
                  <a:cubicBezTo>
                    <a:pt x="756" y="111"/>
                    <a:pt x="771" y="95"/>
                    <a:pt x="771" y="71"/>
                  </a:cubicBezTo>
                  <a:moveTo>
                    <a:pt x="656" y="33"/>
                  </a:moveTo>
                  <a:cubicBezTo>
                    <a:pt x="640" y="33"/>
                    <a:pt x="640" y="33"/>
                    <a:pt x="640" y="33"/>
                  </a:cubicBezTo>
                  <a:cubicBezTo>
                    <a:pt x="619" y="93"/>
                    <a:pt x="619" y="93"/>
                    <a:pt x="619" y="93"/>
                  </a:cubicBezTo>
                  <a:cubicBezTo>
                    <a:pt x="599" y="33"/>
                    <a:pt x="599" y="33"/>
                    <a:pt x="599" y="33"/>
                  </a:cubicBezTo>
                  <a:cubicBezTo>
                    <a:pt x="582" y="33"/>
                    <a:pt x="582" y="33"/>
                    <a:pt x="582" y="33"/>
                  </a:cubicBezTo>
                  <a:cubicBezTo>
                    <a:pt x="611" y="110"/>
                    <a:pt x="611" y="110"/>
                    <a:pt x="611" y="110"/>
                  </a:cubicBezTo>
                  <a:cubicBezTo>
                    <a:pt x="601" y="137"/>
                    <a:pt x="601" y="137"/>
                    <a:pt x="601" y="137"/>
                  </a:cubicBezTo>
                  <a:cubicBezTo>
                    <a:pt x="616" y="137"/>
                    <a:pt x="616" y="137"/>
                    <a:pt x="616" y="137"/>
                  </a:cubicBezTo>
                  <a:lnTo>
                    <a:pt x="656" y="33"/>
                  </a:lnTo>
                  <a:close/>
                  <a:moveTo>
                    <a:pt x="556" y="81"/>
                  </a:moveTo>
                  <a:cubicBezTo>
                    <a:pt x="556" y="46"/>
                    <a:pt x="556" y="46"/>
                    <a:pt x="556" y="46"/>
                  </a:cubicBezTo>
                  <a:cubicBezTo>
                    <a:pt x="575" y="46"/>
                    <a:pt x="575" y="46"/>
                    <a:pt x="575" y="46"/>
                  </a:cubicBezTo>
                  <a:cubicBezTo>
                    <a:pt x="575" y="33"/>
                    <a:pt x="575" y="33"/>
                    <a:pt x="575" y="33"/>
                  </a:cubicBezTo>
                  <a:cubicBezTo>
                    <a:pt x="556" y="33"/>
                    <a:pt x="556" y="33"/>
                    <a:pt x="556" y="33"/>
                  </a:cubicBezTo>
                  <a:cubicBezTo>
                    <a:pt x="556" y="13"/>
                    <a:pt x="556" y="13"/>
                    <a:pt x="556" y="13"/>
                  </a:cubicBezTo>
                  <a:cubicBezTo>
                    <a:pt x="541" y="14"/>
                    <a:pt x="541" y="14"/>
                    <a:pt x="541" y="14"/>
                  </a:cubicBezTo>
                  <a:cubicBezTo>
                    <a:pt x="541" y="33"/>
                    <a:pt x="541" y="33"/>
                    <a:pt x="541" y="33"/>
                  </a:cubicBezTo>
                  <a:cubicBezTo>
                    <a:pt x="531" y="33"/>
                    <a:pt x="531" y="33"/>
                    <a:pt x="531" y="33"/>
                  </a:cubicBezTo>
                  <a:cubicBezTo>
                    <a:pt x="531" y="46"/>
                    <a:pt x="531" y="46"/>
                    <a:pt x="531" y="46"/>
                  </a:cubicBezTo>
                  <a:cubicBezTo>
                    <a:pt x="541" y="46"/>
                    <a:pt x="541" y="46"/>
                    <a:pt x="541" y="46"/>
                  </a:cubicBezTo>
                  <a:cubicBezTo>
                    <a:pt x="541" y="82"/>
                    <a:pt x="541" y="82"/>
                    <a:pt x="541" y="82"/>
                  </a:cubicBezTo>
                  <a:cubicBezTo>
                    <a:pt x="541" y="104"/>
                    <a:pt x="555" y="110"/>
                    <a:pt x="568" y="110"/>
                  </a:cubicBezTo>
                  <a:cubicBezTo>
                    <a:pt x="573" y="110"/>
                    <a:pt x="576" y="110"/>
                    <a:pt x="579" y="109"/>
                  </a:cubicBezTo>
                  <a:cubicBezTo>
                    <a:pt x="579" y="95"/>
                    <a:pt x="579" y="95"/>
                    <a:pt x="579" y="95"/>
                  </a:cubicBezTo>
                  <a:cubicBezTo>
                    <a:pt x="576" y="96"/>
                    <a:pt x="573" y="96"/>
                    <a:pt x="569" y="96"/>
                  </a:cubicBezTo>
                  <a:cubicBezTo>
                    <a:pt x="561" y="96"/>
                    <a:pt x="556" y="92"/>
                    <a:pt x="556" y="81"/>
                  </a:cubicBezTo>
                  <a:moveTo>
                    <a:pt x="518" y="33"/>
                  </a:moveTo>
                  <a:cubicBezTo>
                    <a:pt x="503" y="33"/>
                    <a:pt x="503" y="33"/>
                    <a:pt x="503" y="33"/>
                  </a:cubicBezTo>
                  <a:cubicBezTo>
                    <a:pt x="503" y="109"/>
                    <a:pt x="503" y="109"/>
                    <a:pt x="503" y="109"/>
                  </a:cubicBezTo>
                  <a:cubicBezTo>
                    <a:pt x="518" y="109"/>
                    <a:pt x="518" y="109"/>
                    <a:pt x="518" y="109"/>
                  </a:cubicBezTo>
                  <a:lnTo>
                    <a:pt x="518" y="33"/>
                  </a:lnTo>
                  <a:close/>
                  <a:moveTo>
                    <a:pt x="520" y="10"/>
                  </a:moveTo>
                  <a:cubicBezTo>
                    <a:pt x="520" y="5"/>
                    <a:pt x="516" y="0"/>
                    <a:pt x="511" y="0"/>
                  </a:cubicBezTo>
                  <a:cubicBezTo>
                    <a:pt x="505" y="0"/>
                    <a:pt x="501" y="5"/>
                    <a:pt x="501" y="10"/>
                  </a:cubicBezTo>
                  <a:cubicBezTo>
                    <a:pt x="501" y="16"/>
                    <a:pt x="505" y="20"/>
                    <a:pt x="511" y="20"/>
                  </a:cubicBezTo>
                  <a:cubicBezTo>
                    <a:pt x="516" y="20"/>
                    <a:pt x="520" y="16"/>
                    <a:pt x="520" y="10"/>
                  </a:cubicBezTo>
                  <a:moveTo>
                    <a:pt x="436" y="86"/>
                  </a:moveTo>
                  <a:cubicBezTo>
                    <a:pt x="427" y="95"/>
                    <a:pt x="427" y="95"/>
                    <a:pt x="427" y="95"/>
                  </a:cubicBezTo>
                  <a:cubicBezTo>
                    <a:pt x="432" y="103"/>
                    <a:pt x="442" y="111"/>
                    <a:pt x="457" y="111"/>
                  </a:cubicBezTo>
                  <a:cubicBezTo>
                    <a:pt x="474" y="111"/>
                    <a:pt x="487" y="101"/>
                    <a:pt x="487" y="87"/>
                  </a:cubicBezTo>
                  <a:cubicBezTo>
                    <a:pt x="487" y="72"/>
                    <a:pt x="475" y="67"/>
                    <a:pt x="461" y="64"/>
                  </a:cubicBezTo>
                  <a:cubicBezTo>
                    <a:pt x="452" y="61"/>
                    <a:pt x="445" y="59"/>
                    <a:pt x="445" y="52"/>
                  </a:cubicBezTo>
                  <a:cubicBezTo>
                    <a:pt x="445" y="47"/>
                    <a:pt x="449" y="44"/>
                    <a:pt x="457" y="44"/>
                  </a:cubicBezTo>
                  <a:cubicBezTo>
                    <a:pt x="465" y="44"/>
                    <a:pt x="473" y="49"/>
                    <a:pt x="477" y="54"/>
                  </a:cubicBezTo>
                  <a:cubicBezTo>
                    <a:pt x="486" y="44"/>
                    <a:pt x="486" y="44"/>
                    <a:pt x="486" y="44"/>
                  </a:cubicBezTo>
                  <a:cubicBezTo>
                    <a:pt x="479" y="36"/>
                    <a:pt x="469" y="31"/>
                    <a:pt x="457" y="31"/>
                  </a:cubicBezTo>
                  <a:cubicBezTo>
                    <a:pt x="441" y="31"/>
                    <a:pt x="430" y="40"/>
                    <a:pt x="430" y="53"/>
                  </a:cubicBezTo>
                  <a:cubicBezTo>
                    <a:pt x="430" y="67"/>
                    <a:pt x="441" y="73"/>
                    <a:pt x="455" y="76"/>
                  </a:cubicBezTo>
                  <a:cubicBezTo>
                    <a:pt x="466" y="79"/>
                    <a:pt x="472" y="82"/>
                    <a:pt x="472" y="88"/>
                  </a:cubicBezTo>
                  <a:cubicBezTo>
                    <a:pt x="472" y="94"/>
                    <a:pt x="466" y="98"/>
                    <a:pt x="458" y="98"/>
                  </a:cubicBezTo>
                  <a:cubicBezTo>
                    <a:pt x="447" y="98"/>
                    <a:pt x="439" y="92"/>
                    <a:pt x="436" y="86"/>
                  </a:cubicBezTo>
                  <a:moveTo>
                    <a:pt x="417" y="31"/>
                  </a:moveTo>
                  <a:cubicBezTo>
                    <a:pt x="408" y="31"/>
                    <a:pt x="400" y="36"/>
                    <a:pt x="397" y="44"/>
                  </a:cubicBezTo>
                  <a:cubicBezTo>
                    <a:pt x="395" y="44"/>
                    <a:pt x="395" y="44"/>
                    <a:pt x="395" y="44"/>
                  </a:cubicBezTo>
                  <a:cubicBezTo>
                    <a:pt x="395" y="33"/>
                    <a:pt x="395" y="33"/>
                    <a:pt x="395" y="33"/>
                  </a:cubicBezTo>
                  <a:cubicBezTo>
                    <a:pt x="381" y="33"/>
                    <a:pt x="381" y="33"/>
                    <a:pt x="381" y="33"/>
                  </a:cubicBezTo>
                  <a:cubicBezTo>
                    <a:pt x="381" y="109"/>
                    <a:pt x="381" y="109"/>
                    <a:pt x="381" y="109"/>
                  </a:cubicBezTo>
                  <a:cubicBezTo>
                    <a:pt x="396" y="109"/>
                    <a:pt x="396" y="109"/>
                    <a:pt x="396" y="109"/>
                  </a:cubicBezTo>
                  <a:cubicBezTo>
                    <a:pt x="396" y="66"/>
                    <a:pt x="396" y="66"/>
                    <a:pt x="396" y="66"/>
                  </a:cubicBezTo>
                  <a:cubicBezTo>
                    <a:pt x="396" y="53"/>
                    <a:pt x="404" y="46"/>
                    <a:pt x="415" y="46"/>
                  </a:cubicBezTo>
                  <a:cubicBezTo>
                    <a:pt x="417" y="46"/>
                    <a:pt x="419" y="46"/>
                    <a:pt x="420" y="47"/>
                  </a:cubicBezTo>
                  <a:cubicBezTo>
                    <a:pt x="421" y="32"/>
                    <a:pt x="421" y="32"/>
                    <a:pt x="421" y="32"/>
                  </a:cubicBezTo>
                  <a:cubicBezTo>
                    <a:pt x="420" y="31"/>
                    <a:pt x="419" y="31"/>
                    <a:pt x="417" y="31"/>
                  </a:cubicBezTo>
                  <a:moveTo>
                    <a:pt x="331" y="44"/>
                  </a:moveTo>
                  <a:cubicBezTo>
                    <a:pt x="341" y="44"/>
                    <a:pt x="348" y="51"/>
                    <a:pt x="349" y="62"/>
                  </a:cubicBezTo>
                  <a:cubicBezTo>
                    <a:pt x="311" y="62"/>
                    <a:pt x="311" y="62"/>
                    <a:pt x="311" y="62"/>
                  </a:cubicBezTo>
                  <a:cubicBezTo>
                    <a:pt x="313" y="51"/>
                    <a:pt x="321" y="44"/>
                    <a:pt x="331" y="44"/>
                  </a:cubicBezTo>
                  <a:moveTo>
                    <a:pt x="331" y="31"/>
                  </a:moveTo>
                  <a:cubicBezTo>
                    <a:pt x="309" y="31"/>
                    <a:pt x="295" y="48"/>
                    <a:pt x="295" y="71"/>
                  </a:cubicBezTo>
                  <a:cubicBezTo>
                    <a:pt x="295" y="95"/>
                    <a:pt x="310" y="111"/>
                    <a:pt x="331" y="111"/>
                  </a:cubicBezTo>
                  <a:cubicBezTo>
                    <a:pt x="347" y="111"/>
                    <a:pt x="359" y="101"/>
                    <a:pt x="363" y="90"/>
                  </a:cubicBezTo>
                  <a:cubicBezTo>
                    <a:pt x="351" y="84"/>
                    <a:pt x="351" y="84"/>
                    <a:pt x="351" y="84"/>
                  </a:cubicBezTo>
                  <a:cubicBezTo>
                    <a:pt x="347" y="93"/>
                    <a:pt x="340" y="97"/>
                    <a:pt x="331" y="97"/>
                  </a:cubicBezTo>
                  <a:cubicBezTo>
                    <a:pt x="320" y="97"/>
                    <a:pt x="311" y="89"/>
                    <a:pt x="310" y="73"/>
                  </a:cubicBezTo>
                  <a:cubicBezTo>
                    <a:pt x="364" y="73"/>
                    <a:pt x="364" y="73"/>
                    <a:pt x="364" y="73"/>
                  </a:cubicBezTo>
                  <a:cubicBezTo>
                    <a:pt x="364" y="69"/>
                    <a:pt x="364" y="69"/>
                    <a:pt x="364" y="69"/>
                  </a:cubicBezTo>
                  <a:cubicBezTo>
                    <a:pt x="365" y="48"/>
                    <a:pt x="353" y="31"/>
                    <a:pt x="331" y="31"/>
                  </a:cubicBezTo>
                  <a:moveTo>
                    <a:pt x="273" y="33"/>
                  </a:moveTo>
                  <a:cubicBezTo>
                    <a:pt x="253" y="93"/>
                    <a:pt x="253" y="93"/>
                    <a:pt x="253" y="93"/>
                  </a:cubicBezTo>
                  <a:cubicBezTo>
                    <a:pt x="232" y="33"/>
                    <a:pt x="232" y="33"/>
                    <a:pt x="232" y="33"/>
                  </a:cubicBezTo>
                  <a:cubicBezTo>
                    <a:pt x="215" y="33"/>
                    <a:pt x="215" y="33"/>
                    <a:pt x="215" y="33"/>
                  </a:cubicBezTo>
                  <a:cubicBezTo>
                    <a:pt x="244" y="109"/>
                    <a:pt x="244" y="109"/>
                    <a:pt x="244" y="109"/>
                  </a:cubicBezTo>
                  <a:cubicBezTo>
                    <a:pt x="260" y="109"/>
                    <a:pt x="260" y="109"/>
                    <a:pt x="260" y="109"/>
                  </a:cubicBezTo>
                  <a:cubicBezTo>
                    <a:pt x="289" y="33"/>
                    <a:pt x="289" y="33"/>
                    <a:pt x="289" y="33"/>
                  </a:cubicBezTo>
                  <a:lnTo>
                    <a:pt x="273" y="33"/>
                  </a:lnTo>
                  <a:close/>
                  <a:moveTo>
                    <a:pt x="202" y="33"/>
                  </a:moveTo>
                  <a:cubicBezTo>
                    <a:pt x="187" y="33"/>
                    <a:pt x="187" y="33"/>
                    <a:pt x="187" y="33"/>
                  </a:cubicBezTo>
                  <a:cubicBezTo>
                    <a:pt x="187" y="109"/>
                    <a:pt x="187" y="109"/>
                    <a:pt x="187" y="109"/>
                  </a:cubicBezTo>
                  <a:cubicBezTo>
                    <a:pt x="202" y="109"/>
                    <a:pt x="202" y="109"/>
                    <a:pt x="202" y="109"/>
                  </a:cubicBezTo>
                  <a:lnTo>
                    <a:pt x="202" y="33"/>
                  </a:lnTo>
                  <a:close/>
                  <a:moveTo>
                    <a:pt x="204" y="10"/>
                  </a:moveTo>
                  <a:cubicBezTo>
                    <a:pt x="204" y="5"/>
                    <a:pt x="200" y="0"/>
                    <a:pt x="194" y="0"/>
                  </a:cubicBezTo>
                  <a:cubicBezTo>
                    <a:pt x="189" y="0"/>
                    <a:pt x="184" y="5"/>
                    <a:pt x="184" y="10"/>
                  </a:cubicBezTo>
                  <a:cubicBezTo>
                    <a:pt x="184" y="16"/>
                    <a:pt x="189" y="20"/>
                    <a:pt x="194" y="20"/>
                  </a:cubicBezTo>
                  <a:cubicBezTo>
                    <a:pt x="200" y="20"/>
                    <a:pt x="204" y="16"/>
                    <a:pt x="204" y="10"/>
                  </a:cubicBezTo>
                  <a:moveTo>
                    <a:pt x="139" y="31"/>
                  </a:moveTo>
                  <a:cubicBezTo>
                    <a:pt x="129" y="31"/>
                    <a:pt x="121" y="36"/>
                    <a:pt x="117" y="43"/>
                  </a:cubicBezTo>
                  <a:cubicBezTo>
                    <a:pt x="115" y="43"/>
                    <a:pt x="115" y="43"/>
                    <a:pt x="115" y="43"/>
                  </a:cubicBezTo>
                  <a:cubicBezTo>
                    <a:pt x="115" y="33"/>
                    <a:pt x="115" y="33"/>
                    <a:pt x="115" y="33"/>
                  </a:cubicBezTo>
                  <a:cubicBezTo>
                    <a:pt x="101" y="33"/>
                    <a:pt x="101" y="33"/>
                    <a:pt x="101" y="33"/>
                  </a:cubicBezTo>
                  <a:cubicBezTo>
                    <a:pt x="101" y="109"/>
                    <a:pt x="101" y="109"/>
                    <a:pt x="101" y="109"/>
                  </a:cubicBezTo>
                  <a:cubicBezTo>
                    <a:pt x="116" y="109"/>
                    <a:pt x="116" y="109"/>
                    <a:pt x="116" y="109"/>
                  </a:cubicBezTo>
                  <a:cubicBezTo>
                    <a:pt x="116" y="69"/>
                    <a:pt x="116" y="69"/>
                    <a:pt x="116" y="69"/>
                  </a:cubicBezTo>
                  <a:cubicBezTo>
                    <a:pt x="116" y="60"/>
                    <a:pt x="118" y="55"/>
                    <a:pt x="121" y="52"/>
                  </a:cubicBezTo>
                  <a:cubicBezTo>
                    <a:pt x="124" y="47"/>
                    <a:pt x="130" y="45"/>
                    <a:pt x="136" y="45"/>
                  </a:cubicBezTo>
                  <a:cubicBezTo>
                    <a:pt x="146" y="45"/>
                    <a:pt x="151" y="50"/>
                    <a:pt x="151" y="64"/>
                  </a:cubicBezTo>
                  <a:cubicBezTo>
                    <a:pt x="151" y="109"/>
                    <a:pt x="151" y="109"/>
                    <a:pt x="151" y="109"/>
                  </a:cubicBezTo>
                  <a:cubicBezTo>
                    <a:pt x="166" y="109"/>
                    <a:pt x="166" y="109"/>
                    <a:pt x="166" y="109"/>
                  </a:cubicBezTo>
                  <a:cubicBezTo>
                    <a:pt x="166" y="59"/>
                    <a:pt x="166" y="59"/>
                    <a:pt x="166" y="59"/>
                  </a:cubicBezTo>
                  <a:cubicBezTo>
                    <a:pt x="166" y="38"/>
                    <a:pt x="154" y="31"/>
                    <a:pt x="139" y="31"/>
                  </a:cubicBezTo>
                  <a:moveTo>
                    <a:pt x="16" y="69"/>
                  </a:moveTo>
                  <a:cubicBezTo>
                    <a:pt x="16" y="10"/>
                    <a:pt x="16" y="10"/>
                    <a:pt x="16" y="10"/>
                  </a:cubicBezTo>
                  <a:cubicBezTo>
                    <a:pt x="0" y="10"/>
                    <a:pt x="0" y="10"/>
                    <a:pt x="0" y="10"/>
                  </a:cubicBezTo>
                  <a:cubicBezTo>
                    <a:pt x="0" y="69"/>
                    <a:pt x="0" y="69"/>
                    <a:pt x="0" y="69"/>
                  </a:cubicBezTo>
                  <a:cubicBezTo>
                    <a:pt x="0" y="96"/>
                    <a:pt x="13" y="112"/>
                    <a:pt x="39" y="112"/>
                  </a:cubicBezTo>
                  <a:cubicBezTo>
                    <a:pt x="66" y="112"/>
                    <a:pt x="79" y="96"/>
                    <a:pt x="79" y="69"/>
                  </a:cubicBezTo>
                  <a:cubicBezTo>
                    <a:pt x="79" y="10"/>
                    <a:pt x="79" y="10"/>
                    <a:pt x="79" y="10"/>
                  </a:cubicBezTo>
                  <a:cubicBezTo>
                    <a:pt x="63" y="10"/>
                    <a:pt x="63" y="10"/>
                    <a:pt x="63" y="10"/>
                  </a:cubicBezTo>
                  <a:cubicBezTo>
                    <a:pt x="63" y="69"/>
                    <a:pt x="63" y="69"/>
                    <a:pt x="63" y="69"/>
                  </a:cubicBezTo>
                  <a:cubicBezTo>
                    <a:pt x="63" y="88"/>
                    <a:pt x="57" y="98"/>
                    <a:pt x="39" y="98"/>
                  </a:cubicBezTo>
                  <a:cubicBezTo>
                    <a:pt x="22" y="98"/>
                    <a:pt x="16" y="88"/>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84896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Nursing &amp; Health Sciences">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smtClean="0"/>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smtClean="0"/>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smtClean="0"/>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smtClean="0"/>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0"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2" name="Group 4"/>
          <p:cNvGrpSpPr>
            <a:grpSpLocks noChangeAspect="1"/>
          </p:cNvGrpSpPr>
          <p:nvPr userDrawn="1"/>
        </p:nvGrpSpPr>
        <p:grpSpPr bwMode="auto">
          <a:xfrm>
            <a:off x="3312000" y="2335988"/>
            <a:ext cx="2362201" cy="741363"/>
            <a:chOff x="1730" y="1661"/>
            <a:chExt cx="1488" cy="467"/>
          </a:xfrm>
        </p:grpSpPr>
        <p:sp>
          <p:nvSpPr>
            <p:cNvPr id="33" name="Freeform 5"/>
            <p:cNvSpPr>
              <a:spLocks noEditPoints="1"/>
            </p:cNvSpPr>
            <p:nvPr userDrawn="1"/>
          </p:nvSpPr>
          <p:spPr bwMode="auto">
            <a:xfrm>
              <a:off x="1735" y="1981"/>
              <a:ext cx="1483" cy="147"/>
            </a:xfrm>
            <a:custGeom>
              <a:avLst/>
              <a:gdLst>
                <a:gd name="T0" fmla="*/ 1351 w 1385"/>
                <a:gd name="T1" fmla="*/ 44 h 137"/>
                <a:gd name="T2" fmla="*/ 1383 w 1385"/>
                <a:gd name="T3" fmla="*/ 90 h 137"/>
                <a:gd name="T4" fmla="*/ 1385 w 1385"/>
                <a:gd name="T5" fmla="*/ 72 h 137"/>
                <a:gd name="T6" fmla="*/ 1289 w 1385"/>
                <a:gd name="T7" fmla="*/ 61 h 137"/>
                <a:gd name="T8" fmla="*/ 1234 w 1385"/>
                <a:gd name="T9" fmla="*/ 70 h 137"/>
                <a:gd name="T10" fmla="*/ 1271 w 1385"/>
                <a:gd name="T11" fmla="*/ 97 h 137"/>
                <a:gd name="T12" fmla="*/ 1271 w 1385"/>
                <a:gd name="T13" fmla="*/ 30 h 137"/>
                <a:gd name="T14" fmla="*/ 1203 w 1385"/>
                <a:gd name="T15" fmla="*/ 66 h 137"/>
                <a:gd name="T16" fmla="*/ 1203 w 1385"/>
                <a:gd name="T17" fmla="*/ 42 h 137"/>
                <a:gd name="T18" fmla="*/ 1179 w 1385"/>
                <a:gd name="T19" fmla="*/ 110 h 137"/>
                <a:gd name="T20" fmla="*/ 1219 w 1385"/>
                <a:gd name="T21" fmla="*/ 108 h 137"/>
                <a:gd name="T22" fmla="*/ 1080 w 1385"/>
                <a:gd name="T23" fmla="*/ 42 h 137"/>
                <a:gd name="T24" fmla="*/ 1063 w 1385"/>
                <a:gd name="T25" fmla="*/ 108 h 137"/>
                <a:gd name="T26" fmla="*/ 1099 w 1385"/>
                <a:gd name="T27" fmla="*/ 44 h 137"/>
                <a:gd name="T28" fmla="*/ 1129 w 1385"/>
                <a:gd name="T29" fmla="*/ 58 h 137"/>
                <a:gd name="T30" fmla="*/ 1023 w 1385"/>
                <a:gd name="T31" fmla="*/ 90 h 137"/>
                <a:gd name="T32" fmla="*/ 977 w 1385"/>
                <a:gd name="T33" fmla="*/ 33 h 137"/>
                <a:gd name="T34" fmla="*/ 1028 w 1385"/>
                <a:gd name="T35" fmla="*/ 99 h 137"/>
                <a:gd name="T36" fmla="*/ 1028 w 1385"/>
                <a:gd name="T37" fmla="*/ 33 h 137"/>
                <a:gd name="T38" fmla="*/ 906 w 1385"/>
                <a:gd name="T39" fmla="*/ 95 h 137"/>
                <a:gd name="T40" fmla="*/ 876 w 1385"/>
                <a:gd name="T41" fmla="*/ 9 h 137"/>
                <a:gd name="T42" fmla="*/ 906 w 1385"/>
                <a:gd name="T43" fmla="*/ 9 h 137"/>
                <a:gd name="T44" fmla="*/ 820 w 1385"/>
                <a:gd name="T45" fmla="*/ 1 h 137"/>
                <a:gd name="T46" fmla="*/ 780 w 1385"/>
                <a:gd name="T47" fmla="*/ 45 h 137"/>
                <a:gd name="T48" fmla="*/ 807 w 1385"/>
                <a:gd name="T49" fmla="*/ 45 h 137"/>
                <a:gd name="T50" fmla="*/ 807 w 1385"/>
                <a:gd name="T51" fmla="*/ 30 h 137"/>
                <a:gd name="T52" fmla="*/ 712 w 1385"/>
                <a:gd name="T53" fmla="*/ 70 h 137"/>
                <a:gd name="T54" fmla="*/ 734 w 1385"/>
                <a:gd name="T55" fmla="*/ 30 h 137"/>
                <a:gd name="T56" fmla="*/ 656 w 1385"/>
                <a:gd name="T57" fmla="*/ 33 h 137"/>
                <a:gd name="T58" fmla="*/ 581 w 1385"/>
                <a:gd name="T59" fmla="*/ 33 h 137"/>
                <a:gd name="T60" fmla="*/ 656 w 1385"/>
                <a:gd name="T61" fmla="*/ 33 h 137"/>
                <a:gd name="T62" fmla="*/ 575 w 1385"/>
                <a:gd name="T63" fmla="*/ 33 h 137"/>
                <a:gd name="T64" fmla="*/ 541 w 1385"/>
                <a:gd name="T65" fmla="*/ 33 h 137"/>
                <a:gd name="T66" fmla="*/ 541 w 1385"/>
                <a:gd name="T67" fmla="*/ 81 h 137"/>
                <a:gd name="T68" fmla="*/ 569 w 1385"/>
                <a:gd name="T69" fmla="*/ 96 h 137"/>
                <a:gd name="T70" fmla="*/ 503 w 1385"/>
                <a:gd name="T71" fmla="*/ 108 h 137"/>
                <a:gd name="T72" fmla="*/ 510 w 1385"/>
                <a:gd name="T73" fmla="*/ 0 h 137"/>
                <a:gd name="T74" fmla="*/ 435 w 1385"/>
                <a:gd name="T75" fmla="*/ 85 h 137"/>
                <a:gd name="T76" fmla="*/ 461 w 1385"/>
                <a:gd name="T77" fmla="*/ 63 h 137"/>
                <a:gd name="T78" fmla="*/ 485 w 1385"/>
                <a:gd name="T79" fmla="*/ 43 h 137"/>
                <a:gd name="T80" fmla="*/ 471 w 1385"/>
                <a:gd name="T81" fmla="*/ 88 h 137"/>
                <a:gd name="T82" fmla="*/ 396 w 1385"/>
                <a:gd name="T83" fmla="*/ 44 h 137"/>
                <a:gd name="T84" fmla="*/ 380 w 1385"/>
                <a:gd name="T85" fmla="*/ 108 h 137"/>
                <a:gd name="T86" fmla="*/ 420 w 1385"/>
                <a:gd name="T87" fmla="*/ 46 h 137"/>
                <a:gd name="T88" fmla="*/ 349 w 1385"/>
                <a:gd name="T89" fmla="*/ 61 h 137"/>
                <a:gd name="T90" fmla="*/ 295 w 1385"/>
                <a:gd name="T91" fmla="*/ 70 h 137"/>
                <a:gd name="T92" fmla="*/ 331 w 1385"/>
                <a:gd name="T93" fmla="*/ 97 h 137"/>
                <a:gd name="T94" fmla="*/ 331 w 1385"/>
                <a:gd name="T95" fmla="*/ 30 h 137"/>
                <a:gd name="T96" fmla="*/ 215 w 1385"/>
                <a:gd name="T97" fmla="*/ 33 h 137"/>
                <a:gd name="T98" fmla="*/ 273 w 1385"/>
                <a:gd name="T99" fmla="*/ 33 h 137"/>
                <a:gd name="T100" fmla="*/ 202 w 1385"/>
                <a:gd name="T101" fmla="*/ 108 h 137"/>
                <a:gd name="T102" fmla="*/ 184 w 1385"/>
                <a:gd name="T103" fmla="*/ 10 h 137"/>
                <a:gd name="T104" fmla="*/ 116 w 1385"/>
                <a:gd name="T105" fmla="*/ 42 h 137"/>
                <a:gd name="T106" fmla="*/ 100 w 1385"/>
                <a:gd name="T107" fmla="*/ 108 h 137"/>
                <a:gd name="T108" fmla="*/ 136 w 1385"/>
                <a:gd name="T109" fmla="*/ 44 h 137"/>
                <a:gd name="T110" fmla="*/ 166 w 1385"/>
                <a:gd name="T111" fmla="*/ 58 h 137"/>
                <a:gd name="T112" fmla="*/ 0 w 1385"/>
                <a:gd name="T113" fmla="*/ 9 h 137"/>
                <a:gd name="T114" fmla="*/ 79 w 1385"/>
                <a:gd name="T115" fmla="*/ 9 h 137"/>
                <a:gd name="T116" fmla="*/ 16 w 1385"/>
                <a:gd name="T11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85" h="137">
                  <a:moveTo>
                    <a:pt x="1351" y="44"/>
                  </a:moveTo>
                  <a:cubicBezTo>
                    <a:pt x="1362" y="44"/>
                    <a:pt x="1368" y="51"/>
                    <a:pt x="1369" y="61"/>
                  </a:cubicBezTo>
                  <a:cubicBezTo>
                    <a:pt x="1331" y="61"/>
                    <a:pt x="1331" y="61"/>
                    <a:pt x="1331" y="61"/>
                  </a:cubicBezTo>
                  <a:cubicBezTo>
                    <a:pt x="1333" y="50"/>
                    <a:pt x="1341" y="44"/>
                    <a:pt x="1351" y="44"/>
                  </a:cubicBezTo>
                  <a:moveTo>
                    <a:pt x="1352" y="30"/>
                  </a:moveTo>
                  <a:cubicBezTo>
                    <a:pt x="1330" y="30"/>
                    <a:pt x="1315" y="47"/>
                    <a:pt x="1315" y="70"/>
                  </a:cubicBezTo>
                  <a:cubicBezTo>
                    <a:pt x="1315" y="95"/>
                    <a:pt x="1331" y="110"/>
                    <a:pt x="1352" y="110"/>
                  </a:cubicBezTo>
                  <a:cubicBezTo>
                    <a:pt x="1367" y="110"/>
                    <a:pt x="1379" y="101"/>
                    <a:pt x="1383" y="90"/>
                  </a:cubicBezTo>
                  <a:cubicBezTo>
                    <a:pt x="1371" y="83"/>
                    <a:pt x="1371" y="83"/>
                    <a:pt x="1371" y="83"/>
                  </a:cubicBezTo>
                  <a:cubicBezTo>
                    <a:pt x="1367" y="93"/>
                    <a:pt x="1360" y="97"/>
                    <a:pt x="1352" y="97"/>
                  </a:cubicBezTo>
                  <a:cubicBezTo>
                    <a:pt x="1340" y="97"/>
                    <a:pt x="1331" y="88"/>
                    <a:pt x="1330" y="72"/>
                  </a:cubicBezTo>
                  <a:cubicBezTo>
                    <a:pt x="1385" y="72"/>
                    <a:pt x="1385" y="72"/>
                    <a:pt x="1385" y="72"/>
                  </a:cubicBezTo>
                  <a:cubicBezTo>
                    <a:pt x="1385" y="68"/>
                    <a:pt x="1385" y="68"/>
                    <a:pt x="1385" y="68"/>
                  </a:cubicBezTo>
                  <a:cubicBezTo>
                    <a:pt x="1385" y="48"/>
                    <a:pt x="1373" y="30"/>
                    <a:pt x="1352" y="30"/>
                  </a:cubicBezTo>
                  <a:moveTo>
                    <a:pt x="1270" y="44"/>
                  </a:moveTo>
                  <a:cubicBezTo>
                    <a:pt x="1281" y="44"/>
                    <a:pt x="1288" y="51"/>
                    <a:pt x="1289" y="61"/>
                  </a:cubicBezTo>
                  <a:cubicBezTo>
                    <a:pt x="1250" y="61"/>
                    <a:pt x="1250" y="61"/>
                    <a:pt x="1250" y="61"/>
                  </a:cubicBezTo>
                  <a:cubicBezTo>
                    <a:pt x="1252" y="50"/>
                    <a:pt x="1260" y="44"/>
                    <a:pt x="1270" y="44"/>
                  </a:cubicBezTo>
                  <a:moveTo>
                    <a:pt x="1271" y="30"/>
                  </a:moveTo>
                  <a:cubicBezTo>
                    <a:pt x="1249" y="30"/>
                    <a:pt x="1234" y="47"/>
                    <a:pt x="1234" y="70"/>
                  </a:cubicBezTo>
                  <a:cubicBezTo>
                    <a:pt x="1234" y="95"/>
                    <a:pt x="1250" y="110"/>
                    <a:pt x="1271" y="110"/>
                  </a:cubicBezTo>
                  <a:cubicBezTo>
                    <a:pt x="1286" y="110"/>
                    <a:pt x="1298" y="101"/>
                    <a:pt x="1302" y="90"/>
                  </a:cubicBezTo>
                  <a:cubicBezTo>
                    <a:pt x="1290" y="83"/>
                    <a:pt x="1290" y="83"/>
                    <a:pt x="1290" y="83"/>
                  </a:cubicBezTo>
                  <a:cubicBezTo>
                    <a:pt x="1287" y="93"/>
                    <a:pt x="1279" y="97"/>
                    <a:pt x="1271" y="97"/>
                  </a:cubicBezTo>
                  <a:cubicBezTo>
                    <a:pt x="1259" y="97"/>
                    <a:pt x="1250" y="88"/>
                    <a:pt x="1250" y="72"/>
                  </a:cubicBezTo>
                  <a:cubicBezTo>
                    <a:pt x="1304" y="72"/>
                    <a:pt x="1304" y="72"/>
                    <a:pt x="1304" y="72"/>
                  </a:cubicBezTo>
                  <a:cubicBezTo>
                    <a:pt x="1304" y="68"/>
                    <a:pt x="1304" y="68"/>
                    <a:pt x="1304" y="68"/>
                  </a:cubicBezTo>
                  <a:cubicBezTo>
                    <a:pt x="1304" y="48"/>
                    <a:pt x="1292" y="30"/>
                    <a:pt x="1271" y="30"/>
                  </a:cubicBezTo>
                  <a:moveTo>
                    <a:pt x="1181" y="97"/>
                  </a:moveTo>
                  <a:cubicBezTo>
                    <a:pt x="1168" y="97"/>
                    <a:pt x="1160" y="87"/>
                    <a:pt x="1160" y="70"/>
                  </a:cubicBezTo>
                  <a:cubicBezTo>
                    <a:pt x="1160" y="53"/>
                    <a:pt x="1168" y="44"/>
                    <a:pt x="1181" y="44"/>
                  </a:cubicBezTo>
                  <a:cubicBezTo>
                    <a:pt x="1193" y="44"/>
                    <a:pt x="1202" y="51"/>
                    <a:pt x="1203" y="66"/>
                  </a:cubicBezTo>
                  <a:cubicBezTo>
                    <a:pt x="1203" y="74"/>
                    <a:pt x="1203" y="74"/>
                    <a:pt x="1203" y="74"/>
                  </a:cubicBezTo>
                  <a:cubicBezTo>
                    <a:pt x="1202" y="89"/>
                    <a:pt x="1193" y="97"/>
                    <a:pt x="1181" y="97"/>
                  </a:cubicBezTo>
                  <a:moveTo>
                    <a:pt x="1203" y="4"/>
                  </a:moveTo>
                  <a:cubicBezTo>
                    <a:pt x="1203" y="42"/>
                    <a:pt x="1203" y="42"/>
                    <a:pt x="1203" y="42"/>
                  </a:cubicBezTo>
                  <a:cubicBezTo>
                    <a:pt x="1202" y="42"/>
                    <a:pt x="1202" y="42"/>
                    <a:pt x="1202" y="42"/>
                  </a:cubicBezTo>
                  <a:cubicBezTo>
                    <a:pt x="1198" y="35"/>
                    <a:pt x="1190" y="30"/>
                    <a:pt x="1179" y="30"/>
                  </a:cubicBezTo>
                  <a:cubicBezTo>
                    <a:pt x="1160" y="30"/>
                    <a:pt x="1145" y="45"/>
                    <a:pt x="1145" y="70"/>
                  </a:cubicBezTo>
                  <a:cubicBezTo>
                    <a:pt x="1145" y="95"/>
                    <a:pt x="1160" y="110"/>
                    <a:pt x="1179" y="110"/>
                  </a:cubicBezTo>
                  <a:cubicBezTo>
                    <a:pt x="1191" y="110"/>
                    <a:pt x="1198" y="105"/>
                    <a:pt x="1202" y="99"/>
                  </a:cubicBezTo>
                  <a:cubicBezTo>
                    <a:pt x="1203" y="99"/>
                    <a:pt x="1203" y="99"/>
                    <a:pt x="1203" y="99"/>
                  </a:cubicBezTo>
                  <a:cubicBezTo>
                    <a:pt x="1203" y="108"/>
                    <a:pt x="1203" y="108"/>
                    <a:pt x="1203" y="108"/>
                  </a:cubicBezTo>
                  <a:cubicBezTo>
                    <a:pt x="1219" y="108"/>
                    <a:pt x="1219" y="108"/>
                    <a:pt x="1219" y="108"/>
                  </a:cubicBezTo>
                  <a:cubicBezTo>
                    <a:pt x="1219" y="2"/>
                    <a:pt x="1219" y="2"/>
                    <a:pt x="1219" y="2"/>
                  </a:cubicBezTo>
                  <a:lnTo>
                    <a:pt x="1203" y="4"/>
                  </a:lnTo>
                  <a:close/>
                  <a:moveTo>
                    <a:pt x="1102" y="30"/>
                  </a:moveTo>
                  <a:cubicBezTo>
                    <a:pt x="1092" y="30"/>
                    <a:pt x="1084" y="36"/>
                    <a:pt x="1080" y="42"/>
                  </a:cubicBezTo>
                  <a:cubicBezTo>
                    <a:pt x="1078" y="42"/>
                    <a:pt x="1078" y="42"/>
                    <a:pt x="1078" y="42"/>
                  </a:cubicBezTo>
                  <a:cubicBezTo>
                    <a:pt x="1077" y="33"/>
                    <a:pt x="1077" y="33"/>
                    <a:pt x="1077" y="33"/>
                  </a:cubicBezTo>
                  <a:cubicBezTo>
                    <a:pt x="1063" y="33"/>
                    <a:pt x="1063" y="33"/>
                    <a:pt x="1063" y="33"/>
                  </a:cubicBezTo>
                  <a:cubicBezTo>
                    <a:pt x="1063" y="108"/>
                    <a:pt x="1063" y="108"/>
                    <a:pt x="1063" y="108"/>
                  </a:cubicBezTo>
                  <a:cubicBezTo>
                    <a:pt x="1079" y="108"/>
                    <a:pt x="1079" y="108"/>
                    <a:pt x="1079" y="108"/>
                  </a:cubicBezTo>
                  <a:cubicBezTo>
                    <a:pt x="1079" y="68"/>
                    <a:pt x="1079" y="68"/>
                    <a:pt x="1079" y="68"/>
                  </a:cubicBezTo>
                  <a:cubicBezTo>
                    <a:pt x="1079" y="60"/>
                    <a:pt x="1080" y="54"/>
                    <a:pt x="1083" y="51"/>
                  </a:cubicBezTo>
                  <a:cubicBezTo>
                    <a:pt x="1087" y="47"/>
                    <a:pt x="1093" y="44"/>
                    <a:pt x="1099" y="44"/>
                  </a:cubicBezTo>
                  <a:cubicBezTo>
                    <a:pt x="1109" y="44"/>
                    <a:pt x="1114" y="49"/>
                    <a:pt x="1114" y="63"/>
                  </a:cubicBezTo>
                  <a:cubicBezTo>
                    <a:pt x="1114" y="108"/>
                    <a:pt x="1114" y="108"/>
                    <a:pt x="1114" y="108"/>
                  </a:cubicBezTo>
                  <a:cubicBezTo>
                    <a:pt x="1129" y="108"/>
                    <a:pt x="1129" y="108"/>
                    <a:pt x="1129" y="108"/>
                  </a:cubicBezTo>
                  <a:cubicBezTo>
                    <a:pt x="1129" y="58"/>
                    <a:pt x="1129" y="58"/>
                    <a:pt x="1129" y="58"/>
                  </a:cubicBezTo>
                  <a:cubicBezTo>
                    <a:pt x="1129" y="37"/>
                    <a:pt x="1117" y="30"/>
                    <a:pt x="1102" y="30"/>
                  </a:cubicBezTo>
                  <a:moveTo>
                    <a:pt x="1028" y="33"/>
                  </a:moveTo>
                  <a:cubicBezTo>
                    <a:pt x="1028" y="73"/>
                    <a:pt x="1028" y="73"/>
                    <a:pt x="1028" y="73"/>
                  </a:cubicBezTo>
                  <a:cubicBezTo>
                    <a:pt x="1028" y="81"/>
                    <a:pt x="1026" y="87"/>
                    <a:pt x="1023" y="90"/>
                  </a:cubicBezTo>
                  <a:cubicBezTo>
                    <a:pt x="1019" y="95"/>
                    <a:pt x="1013" y="97"/>
                    <a:pt x="1007" y="97"/>
                  </a:cubicBezTo>
                  <a:cubicBezTo>
                    <a:pt x="997" y="97"/>
                    <a:pt x="992" y="92"/>
                    <a:pt x="992" y="78"/>
                  </a:cubicBezTo>
                  <a:cubicBezTo>
                    <a:pt x="992" y="33"/>
                    <a:pt x="992" y="33"/>
                    <a:pt x="992" y="33"/>
                  </a:cubicBezTo>
                  <a:cubicBezTo>
                    <a:pt x="977" y="33"/>
                    <a:pt x="977" y="33"/>
                    <a:pt x="977" y="33"/>
                  </a:cubicBezTo>
                  <a:cubicBezTo>
                    <a:pt x="977" y="83"/>
                    <a:pt x="977" y="83"/>
                    <a:pt x="977" y="83"/>
                  </a:cubicBezTo>
                  <a:cubicBezTo>
                    <a:pt x="977" y="104"/>
                    <a:pt x="990" y="111"/>
                    <a:pt x="1004" y="111"/>
                  </a:cubicBezTo>
                  <a:cubicBezTo>
                    <a:pt x="1014" y="111"/>
                    <a:pt x="1023" y="105"/>
                    <a:pt x="1027" y="99"/>
                  </a:cubicBezTo>
                  <a:cubicBezTo>
                    <a:pt x="1028" y="99"/>
                    <a:pt x="1028" y="99"/>
                    <a:pt x="1028" y="99"/>
                  </a:cubicBezTo>
                  <a:cubicBezTo>
                    <a:pt x="1029" y="108"/>
                    <a:pt x="1029" y="108"/>
                    <a:pt x="1029" y="108"/>
                  </a:cubicBezTo>
                  <a:cubicBezTo>
                    <a:pt x="1043" y="108"/>
                    <a:pt x="1043" y="108"/>
                    <a:pt x="1043" y="108"/>
                  </a:cubicBezTo>
                  <a:cubicBezTo>
                    <a:pt x="1043" y="33"/>
                    <a:pt x="1043" y="33"/>
                    <a:pt x="1043" y="33"/>
                  </a:cubicBezTo>
                  <a:lnTo>
                    <a:pt x="1028" y="33"/>
                  </a:lnTo>
                  <a:close/>
                  <a:moveTo>
                    <a:pt x="892" y="23"/>
                  </a:moveTo>
                  <a:cubicBezTo>
                    <a:pt x="906" y="23"/>
                    <a:pt x="906" y="23"/>
                    <a:pt x="906" y="23"/>
                  </a:cubicBezTo>
                  <a:cubicBezTo>
                    <a:pt x="934" y="23"/>
                    <a:pt x="944" y="35"/>
                    <a:pt x="944" y="59"/>
                  </a:cubicBezTo>
                  <a:cubicBezTo>
                    <a:pt x="944" y="82"/>
                    <a:pt x="934" y="95"/>
                    <a:pt x="906" y="95"/>
                  </a:cubicBezTo>
                  <a:cubicBezTo>
                    <a:pt x="892" y="95"/>
                    <a:pt x="892" y="95"/>
                    <a:pt x="892" y="95"/>
                  </a:cubicBezTo>
                  <a:lnTo>
                    <a:pt x="892" y="23"/>
                  </a:lnTo>
                  <a:close/>
                  <a:moveTo>
                    <a:pt x="906" y="9"/>
                  </a:moveTo>
                  <a:cubicBezTo>
                    <a:pt x="876" y="9"/>
                    <a:pt x="876" y="9"/>
                    <a:pt x="876" y="9"/>
                  </a:cubicBezTo>
                  <a:cubicBezTo>
                    <a:pt x="876" y="108"/>
                    <a:pt x="876" y="108"/>
                    <a:pt x="876" y="108"/>
                  </a:cubicBezTo>
                  <a:cubicBezTo>
                    <a:pt x="906" y="108"/>
                    <a:pt x="906" y="108"/>
                    <a:pt x="906" y="108"/>
                  </a:cubicBezTo>
                  <a:cubicBezTo>
                    <a:pt x="943" y="108"/>
                    <a:pt x="960" y="89"/>
                    <a:pt x="960" y="59"/>
                  </a:cubicBezTo>
                  <a:cubicBezTo>
                    <a:pt x="960" y="28"/>
                    <a:pt x="943" y="9"/>
                    <a:pt x="906" y="9"/>
                  </a:cubicBezTo>
                  <a:moveTo>
                    <a:pt x="821" y="15"/>
                  </a:moveTo>
                  <a:cubicBezTo>
                    <a:pt x="825" y="15"/>
                    <a:pt x="828" y="15"/>
                    <a:pt x="831" y="16"/>
                  </a:cubicBezTo>
                  <a:cubicBezTo>
                    <a:pt x="831" y="2"/>
                    <a:pt x="831" y="2"/>
                    <a:pt x="831" y="2"/>
                  </a:cubicBezTo>
                  <a:cubicBezTo>
                    <a:pt x="828" y="1"/>
                    <a:pt x="825" y="1"/>
                    <a:pt x="820" y="1"/>
                  </a:cubicBezTo>
                  <a:cubicBezTo>
                    <a:pt x="807" y="1"/>
                    <a:pt x="792" y="7"/>
                    <a:pt x="792" y="29"/>
                  </a:cubicBezTo>
                  <a:cubicBezTo>
                    <a:pt x="792" y="33"/>
                    <a:pt x="792" y="33"/>
                    <a:pt x="792" y="33"/>
                  </a:cubicBezTo>
                  <a:cubicBezTo>
                    <a:pt x="780" y="33"/>
                    <a:pt x="780" y="33"/>
                    <a:pt x="780" y="33"/>
                  </a:cubicBezTo>
                  <a:cubicBezTo>
                    <a:pt x="780" y="45"/>
                    <a:pt x="780" y="45"/>
                    <a:pt x="780" y="45"/>
                  </a:cubicBezTo>
                  <a:cubicBezTo>
                    <a:pt x="792" y="45"/>
                    <a:pt x="792" y="45"/>
                    <a:pt x="792" y="45"/>
                  </a:cubicBezTo>
                  <a:cubicBezTo>
                    <a:pt x="792" y="108"/>
                    <a:pt x="792" y="108"/>
                    <a:pt x="792" y="108"/>
                  </a:cubicBezTo>
                  <a:cubicBezTo>
                    <a:pt x="807" y="108"/>
                    <a:pt x="807" y="108"/>
                    <a:pt x="807" y="108"/>
                  </a:cubicBezTo>
                  <a:cubicBezTo>
                    <a:pt x="807" y="45"/>
                    <a:pt x="807" y="45"/>
                    <a:pt x="807" y="45"/>
                  </a:cubicBezTo>
                  <a:cubicBezTo>
                    <a:pt x="828" y="45"/>
                    <a:pt x="828" y="45"/>
                    <a:pt x="828" y="45"/>
                  </a:cubicBezTo>
                  <a:cubicBezTo>
                    <a:pt x="828" y="33"/>
                    <a:pt x="828" y="33"/>
                    <a:pt x="828" y="33"/>
                  </a:cubicBezTo>
                  <a:cubicBezTo>
                    <a:pt x="807" y="33"/>
                    <a:pt x="807" y="33"/>
                    <a:pt x="807" y="33"/>
                  </a:cubicBezTo>
                  <a:cubicBezTo>
                    <a:pt x="807" y="30"/>
                    <a:pt x="807" y="30"/>
                    <a:pt x="807" y="30"/>
                  </a:cubicBezTo>
                  <a:cubicBezTo>
                    <a:pt x="807" y="19"/>
                    <a:pt x="812" y="15"/>
                    <a:pt x="821" y="15"/>
                  </a:cubicBezTo>
                  <a:moveTo>
                    <a:pt x="756" y="70"/>
                  </a:moveTo>
                  <a:cubicBezTo>
                    <a:pt x="756" y="87"/>
                    <a:pt x="748" y="97"/>
                    <a:pt x="734" y="97"/>
                  </a:cubicBezTo>
                  <a:cubicBezTo>
                    <a:pt x="721" y="97"/>
                    <a:pt x="712" y="87"/>
                    <a:pt x="712" y="70"/>
                  </a:cubicBezTo>
                  <a:cubicBezTo>
                    <a:pt x="712" y="53"/>
                    <a:pt x="721" y="44"/>
                    <a:pt x="734" y="44"/>
                  </a:cubicBezTo>
                  <a:cubicBezTo>
                    <a:pt x="748" y="44"/>
                    <a:pt x="756" y="53"/>
                    <a:pt x="756" y="70"/>
                  </a:cubicBezTo>
                  <a:moveTo>
                    <a:pt x="771" y="70"/>
                  </a:moveTo>
                  <a:cubicBezTo>
                    <a:pt x="771" y="46"/>
                    <a:pt x="756" y="30"/>
                    <a:pt x="734" y="30"/>
                  </a:cubicBezTo>
                  <a:cubicBezTo>
                    <a:pt x="712" y="30"/>
                    <a:pt x="697" y="46"/>
                    <a:pt x="697" y="70"/>
                  </a:cubicBezTo>
                  <a:cubicBezTo>
                    <a:pt x="697" y="94"/>
                    <a:pt x="712" y="110"/>
                    <a:pt x="734" y="110"/>
                  </a:cubicBezTo>
                  <a:cubicBezTo>
                    <a:pt x="756" y="110"/>
                    <a:pt x="771" y="94"/>
                    <a:pt x="771" y="70"/>
                  </a:cubicBezTo>
                  <a:moveTo>
                    <a:pt x="656" y="33"/>
                  </a:moveTo>
                  <a:cubicBezTo>
                    <a:pt x="640" y="33"/>
                    <a:pt x="640" y="33"/>
                    <a:pt x="640" y="33"/>
                  </a:cubicBezTo>
                  <a:cubicBezTo>
                    <a:pt x="619" y="92"/>
                    <a:pt x="619" y="92"/>
                    <a:pt x="619" y="92"/>
                  </a:cubicBezTo>
                  <a:cubicBezTo>
                    <a:pt x="599" y="33"/>
                    <a:pt x="599" y="33"/>
                    <a:pt x="599" y="33"/>
                  </a:cubicBezTo>
                  <a:cubicBezTo>
                    <a:pt x="581" y="33"/>
                    <a:pt x="581" y="33"/>
                    <a:pt x="581" y="33"/>
                  </a:cubicBezTo>
                  <a:cubicBezTo>
                    <a:pt x="610" y="109"/>
                    <a:pt x="610" y="109"/>
                    <a:pt x="610" y="109"/>
                  </a:cubicBezTo>
                  <a:cubicBezTo>
                    <a:pt x="600" y="137"/>
                    <a:pt x="600" y="137"/>
                    <a:pt x="600" y="137"/>
                  </a:cubicBezTo>
                  <a:cubicBezTo>
                    <a:pt x="616" y="137"/>
                    <a:pt x="616" y="137"/>
                    <a:pt x="616" y="137"/>
                  </a:cubicBezTo>
                  <a:lnTo>
                    <a:pt x="656" y="33"/>
                  </a:lnTo>
                  <a:close/>
                  <a:moveTo>
                    <a:pt x="556" y="80"/>
                  </a:moveTo>
                  <a:cubicBezTo>
                    <a:pt x="556" y="45"/>
                    <a:pt x="556" y="45"/>
                    <a:pt x="556" y="45"/>
                  </a:cubicBezTo>
                  <a:cubicBezTo>
                    <a:pt x="575" y="45"/>
                    <a:pt x="575" y="45"/>
                    <a:pt x="575" y="45"/>
                  </a:cubicBezTo>
                  <a:cubicBezTo>
                    <a:pt x="575" y="33"/>
                    <a:pt x="575" y="33"/>
                    <a:pt x="575" y="33"/>
                  </a:cubicBezTo>
                  <a:cubicBezTo>
                    <a:pt x="556" y="33"/>
                    <a:pt x="556" y="33"/>
                    <a:pt x="556" y="33"/>
                  </a:cubicBezTo>
                  <a:cubicBezTo>
                    <a:pt x="556" y="12"/>
                    <a:pt x="556" y="12"/>
                    <a:pt x="556" y="12"/>
                  </a:cubicBezTo>
                  <a:cubicBezTo>
                    <a:pt x="541" y="14"/>
                    <a:pt x="541" y="14"/>
                    <a:pt x="541" y="14"/>
                  </a:cubicBezTo>
                  <a:cubicBezTo>
                    <a:pt x="541" y="33"/>
                    <a:pt x="541" y="33"/>
                    <a:pt x="541" y="33"/>
                  </a:cubicBezTo>
                  <a:cubicBezTo>
                    <a:pt x="531" y="33"/>
                    <a:pt x="531" y="33"/>
                    <a:pt x="531" y="33"/>
                  </a:cubicBezTo>
                  <a:cubicBezTo>
                    <a:pt x="531" y="45"/>
                    <a:pt x="531" y="45"/>
                    <a:pt x="531" y="45"/>
                  </a:cubicBezTo>
                  <a:cubicBezTo>
                    <a:pt x="541" y="45"/>
                    <a:pt x="541" y="45"/>
                    <a:pt x="541" y="45"/>
                  </a:cubicBezTo>
                  <a:cubicBezTo>
                    <a:pt x="541" y="81"/>
                    <a:pt x="541" y="81"/>
                    <a:pt x="541" y="81"/>
                  </a:cubicBezTo>
                  <a:cubicBezTo>
                    <a:pt x="541" y="103"/>
                    <a:pt x="555" y="109"/>
                    <a:pt x="568" y="109"/>
                  </a:cubicBezTo>
                  <a:cubicBezTo>
                    <a:pt x="572" y="109"/>
                    <a:pt x="576" y="109"/>
                    <a:pt x="578" y="108"/>
                  </a:cubicBezTo>
                  <a:cubicBezTo>
                    <a:pt x="578" y="94"/>
                    <a:pt x="578" y="94"/>
                    <a:pt x="578" y="94"/>
                  </a:cubicBezTo>
                  <a:cubicBezTo>
                    <a:pt x="576" y="95"/>
                    <a:pt x="572" y="96"/>
                    <a:pt x="569" y="96"/>
                  </a:cubicBezTo>
                  <a:cubicBezTo>
                    <a:pt x="561" y="96"/>
                    <a:pt x="556" y="91"/>
                    <a:pt x="556" y="80"/>
                  </a:cubicBezTo>
                  <a:moveTo>
                    <a:pt x="518" y="33"/>
                  </a:moveTo>
                  <a:cubicBezTo>
                    <a:pt x="503" y="33"/>
                    <a:pt x="503" y="33"/>
                    <a:pt x="503" y="33"/>
                  </a:cubicBezTo>
                  <a:cubicBezTo>
                    <a:pt x="503" y="108"/>
                    <a:pt x="503" y="108"/>
                    <a:pt x="503" y="108"/>
                  </a:cubicBezTo>
                  <a:cubicBezTo>
                    <a:pt x="518" y="108"/>
                    <a:pt x="518" y="108"/>
                    <a:pt x="518" y="108"/>
                  </a:cubicBezTo>
                  <a:lnTo>
                    <a:pt x="518" y="33"/>
                  </a:lnTo>
                  <a:close/>
                  <a:moveTo>
                    <a:pt x="520" y="10"/>
                  </a:moveTo>
                  <a:cubicBezTo>
                    <a:pt x="520" y="4"/>
                    <a:pt x="516" y="0"/>
                    <a:pt x="510" y="0"/>
                  </a:cubicBezTo>
                  <a:cubicBezTo>
                    <a:pt x="505" y="0"/>
                    <a:pt x="500" y="4"/>
                    <a:pt x="500" y="10"/>
                  </a:cubicBezTo>
                  <a:cubicBezTo>
                    <a:pt x="500" y="15"/>
                    <a:pt x="505" y="20"/>
                    <a:pt x="510" y="20"/>
                  </a:cubicBezTo>
                  <a:cubicBezTo>
                    <a:pt x="516" y="20"/>
                    <a:pt x="520" y="15"/>
                    <a:pt x="520" y="10"/>
                  </a:cubicBezTo>
                  <a:moveTo>
                    <a:pt x="435" y="85"/>
                  </a:moveTo>
                  <a:cubicBezTo>
                    <a:pt x="427" y="95"/>
                    <a:pt x="427" y="95"/>
                    <a:pt x="427" y="95"/>
                  </a:cubicBezTo>
                  <a:cubicBezTo>
                    <a:pt x="432" y="103"/>
                    <a:pt x="441" y="110"/>
                    <a:pt x="457" y="110"/>
                  </a:cubicBezTo>
                  <a:cubicBezTo>
                    <a:pt x="474" y="110"/>
                    <a:pt x="486" y="101"/>
                    <a:pt x="486" y="86"/>
                  </a:cubicBezTo>
                  <a:cubicBezTo>
                    <a:pt x="486" y="72"/>
                    <a:pt x="475" y="66"/>
                    <a:pt x="461" y="63"/>
                  </a:cubicBezTo>
                  <a:cubicBezTo>
                    <a:pt x="452" y="61"/>
                    <a:pt x="444" y="58"/>
                    <a:pt x="444" y="52"/>
                  </a:cubicBezTo>
                  <a:cubicBezTo>
                    <a:pt x="444" y="47"/>
                    <a:pt x="449" y="43"/>
                    <a:pt x="456" y="43"/>
                  </a:cubicBezTo>
                  <a:cubicBezTo>
                    <a:pt x="465" y="43"/>
                    <a:pt x="473" y="48"/>
                    <a:pt x="477" y="53"/>
                  </a:cubicBezTo>
                  <a:cubicBezTo>
                    <a:pt x="485" y="43"/>
                    <a:pt x="485" y="43"/>
                    <a:pt x="485" y="43"/>
                  </a:cubicBezTo>
                  <a:cubicBezTo>
                    <a:pt x="479" y="36"/>
                    <a:pt x="469" y="30"/>
                    <a:pt x="457" y="30"/>
                  </a:cubicBezTo>
                  <a:cubicBezTo>
                    <a:pt x="441" y="30"/>
                    <a:pt x="429" y="39"/>
                    <a:pt x="429" y="53"/>
                  </a:cubicBezTo>
                  <a:cubicBezTo>
                    <a:pt x="429" y="66"/>
                    <a:pt x="441" y="72"/>
                    <a:pt x="455" y="76"/>
                  </a:cubicBezTo>
                  <a:cubicBezTo>
                    <a:pt x="466" y="78"/>
                    <a:pt x="471" y="81"/>
                    <a:pt x="471" y="88"/>
                  </a:cubicBezTo>
                  <a:cubicBezTo>
                    <a:pt x="471" y="94"/>
                    <a:pt x="466" y="97"/>
                    <a:pt x="457" y="97"/>
                  </a:cubicBezTo>
                  <a:cubicBezTo>
                    <a:pt x="447" y="97"/>
                    <a:pt x="439" y="91"/>
                    <a:pt x="435" y="85"/>
                  </a:cubicBezTo>
                  <a:moveTo>
                    <a:pt x="416" y="31"/>
                  </a:moveTo>
                  <a:cubicBezTo>
                    <a:pt x="408" y="31"/>
                    <a:pt x="400" y="36"/>
                    <a:pt x="396" y="44"/>
                  </a:cubicBezTo>
                  <a:cubicBezTo>
                    <a:pt x="395" y="44"/>
                    <a:pt x="395" y="44"/>
                    <a:pt x="395" y="44"/>
                  </a:cubicBezTo>
                  <a:cubicBezTo>
                    <a:pt x="395" y="33"/>
                    <a:pt x="395" y="33"/>
                    <a:pt x="395" y="33"/>
                  </a:cubicBezTo>
                  <a:cubicBezTo>
                    <a:pt x="380" y="33"/>
                    <a:pt x="380" y="33"/>
                    <a:pt x="380" y="33"/>
                  </a:cubicBezTo>
                  <a:cubicBezTo>
                    <a:pt x="380" y="108"/>
                    <a:pt x="380" y="108"/>
                    <a:pt x="380" y="108"/>
                  </a:cubicBezTo>
                  <a:cubicBezTo>
                    <a:pt x="396" y="108"/>
                    <a:pt x="396" y="108"/>
                    <a:pt x="396" y="108"/>
                  </a:cubicBezTo>
                  <a:cubicBezTo>
                    <a:pt x="396" y="65"/>
                    <a:pt x="396" y="65"/>
                    <a:pt x="396" y="65"/>
                  </a:cubicBezTo>
                  <a:cubicBezTo>
                    <a:pt x="396" y="52"/>
                    <a:pt x="404" y="45"/>
                    <a:pt x="414" y="45"/>
                  </a:cubicBezTo>
                  <a:cubicBezTo>
                    <a:pt x="417" y="45"/>
                    <a:pt x="419" y="45"/>
                    <a:pt x="420" y="46"/>
                  </a:cubicBezTo>
                  <a:cubicBezTo>
                    <a:pt x="421" y="31"/>
                    <a:pt x="421" y="31"/>
                    <a:pt x="421" y="31"/>
                  </a:cubicBezTo>
                  <a:cubicBezTo>
                    <a:pt x="420" y="31"/>
                    <a:pt x="419" y="31"/>
                    <a:pt x="416" y="31"/>
                  </a:cubicBezTo>
                  <a:moveTo>
                    <a:pt x="330" y="44"/>
                  </a:moveTo>
                  <a:cubicBezTo>
                    <a:pt x="341" y="44"/>
                    <a:pt x="348" y="51"/>
                    <a:pt x="349" y="61"/>
                  </a:cubicBezTo>
                  <a:cubicBezTo>
                    <a:pt x="311" y="61"/>
                    <a:pt x="311" y="61"/>
                    <a:pt x="311" y="61"/>
                  </a:cubicBezTo>
                  <a:cubicBezTo>
                    <a:pt x="313" y="50"/>
                    <a:pt x="320" y="44"/>
                    <a:pt x="330" y="44"/>
                  </a:cubicBezTo>
                  <a:moveTo>
                    <a:pt x="331" y="30"/>
                  </a:moveTo>
                  <a:cubicBezTo>
                    <a:pt x="309" y="30"/>
                    <a:pt x="295" y="47"/>
                    <a:pt x="295" y="70"/>
                  </a:cubicBezTo>
                  <a:cubicBezTo>
                    <a:pt x="295" y="95"/>
                    <a:pt x="310" y="110"/>
                    <a:pt x="331" y="110"/>
                  </a:cubicBezTo>
                  <a:cubicBezTo>
                    <a:pt x="347" y="110"/>
                    <a:pt x="359" y="101"/>
                    <a:pt x="362" y="90"/>
                  </a:cubicBezTo>
                  <a:cubicBezTo>
                    <a:pt x="350" y="83"/>
                    <a:pt x="350" y="83"/>
                    <a:pt x="350" y="83"/>
                  </a:cubicBezTo>
                  <a:cubicBezTo>
                    <a:pt x="347" y="93"/>
                    <a:pt x="340" y="97"/>
                    <a:pt x="331" y="97"/>
                  </a:cubicBezTo>
                  <a:cubicBezTo>
                    <a:pt x="319" y="97"/>
                    <a:pt x="311" y="88"/>
                    <a:pt x="310" y="72"/>
                  </a:cubicBezTo>
                  <a:cubicBezTo>
                    <a:pt x="364" y="72"/>
                    <a:pt x="364" y="72"/>
                    <a:pt x="364" y="72"/>
                  </a:cubicBezTo>
                  <a:cubicBezTo>
                    <a:pt x="364" y="68"/>
                    <a:pt x="364" y="68"/>
                    <a:pt x="364" y="68"/>
                  </a:cubicBezTo>
                  <a:cubicBezTo>
                    <a:pt x="365" y="48"/>
                    <a:pt x="353" y="30"/>
                    <a:pt x="331" y="30"/>
                  </a:cubicBezTo>
                  <a:moveTo>
                    <a:pt x="273" y="33"/>
                  </a:moveTo>
                  <a:cubicBezTo>
                    <a:pt x="252" y="92"/>
                    <a:pt x="252" y="92"/>
                    <a:pt x="252" y="92"/>
                  </a:cubicBezTo>
                  <a:cubicBezTo>
                    <a:pt x="232" y="33"/>
                    <a:pt x="232" y="33"/>
                    <a:pt x="232" y="33"/>
                  </a:cubicBezTo>
                  <a:cubicBezTo>
                    <a:pt x="215" y="33"/>
                    <a:pt x="215" y="33"/>
                    <a:pt x="215" y="33"/>
                  </a:cubicBezTo>
                  <a:cubicBezTo>
                    <a:pt x="244" y="108"/>
                    <a:pt x="244" y="108"/>
                    <a:pt x="244" y="108"/>
                  </a:cubicBezTo>
                  <a:cubicBezTo>
                    <a:pt x="260" y="108"/>
                    <a:pt x="260" y="108"/>
                    <a:pt x="260" y="108"/>
                  </a:cubicBezTo>
                  <a:cubicBezTo>
                    <a:pt x="289" y="33"/>
                    <a:pt x="289" y="33"/>
                    <a:pt x="289" y="33"/>
                  </a:cubicBezTo>
                  <a:lnTo>
                    <a:pt x="273" y="33"/>
                  </a:lnTo>
                  <a:close/>
                  <a:moveTo>
                    <a:pt x="202" y="33"/>
                  </a:moveTo>
                  <a:cubicBezTo>
                    <a:pt x="186" y="33"/>
                    <a:pt x="186" y="33"/>
                    <a:pt x="186" y="33"/>
                  </a:cubicBezTo>
                  <a:cubicBezTo>
                    <a:pt x="186" y="108"/>
                    <a:pt x="186" y="108"/>
                    <a:pt x="186" y="108"/>
                  </a:cubicBezTo>
                  <a:cubicBezTo>
                    <a:pt x="202" y="108"/>
                    <a:pt x="202" y="108"/>
                    <a:pt x="202" y="108"/>
                  </a:cubicBezTo>
                  <a:lnTo>
                    <a:pt x="202" y="33"/>
                  </a:lnTo>
                  <a:close/>
                  <a:moveTo>
                    <a:pt x="204" y="10"/>
                  </a:moveTo>
                  <a:cubicBezTo>
                    <a:pt x="204" y="4"/>
                    <a:pt x="200" y="0"/>
                    <a:pt x="194" y="0"/>
                  </a:cubicBezTo>
                  <a:cubicBezTo>
                    <a:pt x="188" y="0"/>
                    <a:pt x="184" y="4"/>
                    <a:pt x="184" y="10"/>
                  </a:cubicBezTo>
                  <a:cubicBezTo>
                    <a:pt x="184" y="15"/>
                    <a:pt x="188" y="20"/>
                    <a:pt x="194" y="20"/>
                  </a:cubicBezTo>
                  <a:cubicBezTo>
                    <a:pt x="200" y="20"/>
                    <a:pt x="204" y="15"/>
                    <a:pt x="204" y="10"/>
                  </a:cubicBezTo>
                  <a:moveTo>
                    <a:pt x="139" y="30"/>
                  </a:moveTo>
                  <a:cubicBezTo>
                    <a:pt x="129" y="30"/>
                    <a:pt x="120" y="36"/>
                    <a:pt x="116" y="42"/>
                  </a:cubicBezTo>
                  <a:cubicBezTo>
                    <a:pt x="115" y="42"/>
                    <a:pt x="115" y="42"/>
                    <a:pt x="115" y="42"/>
                  </a:cubicBezTo>
                  <a:cubicBezTo>
                    <a:pt x="114" y="33"/>
                    <a:pt x="114" y="33"/>
                    <a:pt x="114" y="33"/>
                  </a:cubicBezTo>
                  <a:cubicBezTo>
                    <a:pt x="100" y="33"/>
                    <a:pt x="100" y="33"/>
                    <a:pt x="100" y="33"/>
                  </a:cubicBezTo>
                  <a:cubicBezTo>
                    <a:pt x="100" y="108"/>
                    <a:pt x="100" y="108"/>
                    <a:pt x="100" y="108"/>
                  </a:cubicBezTo>
                  <a:cubicBezTo>
                    <a:pt x="115" y="108"/>
                    <a:pt x="115" y="108"/>
                    <a:pt x="115" y="108"/>
                  </a:cubicBezTo>
                  <a:cubicBezTo>
                    <a:pt x="115" y="68"/>
                    <a:pt x="115" y="68"/>
                    <a:pt x="115" y="68"/>
                  </a:cubicBezTo>
                  <a:cubicBezTo>
                    <a:pt x="115" y="60"/>
                    <a:pt x="117" y="54"/>
                    <a:pt x="120" y="51"/>
                  </a:cubicBezTo>
                  <a:cubicBezTo>
                    <a:pt x="124" y="47"/>
                    <a:pt x="130" y="44"/>
                    <a:pt x="136" y="44"/>
                  </a:cubicBezTo>
                  <a:cubicBezTo>
                    <a:pt x="146" y="44"/>
                    <a:pt x="151" y="49"/>
                    <a:pt x="151" y="63"/>
                  </a:cubicBezTo>
                  <a:cubicBezTo>
                    <a:pt x="151" y="108"/>
                    <a:pt x="151" y="108"/>
                    <a:pt x="151" y="108"/>
                  </a:cubicBezTo>
                  <a:cubicBezTo>
                    <a:pt x="166" y="108"/>
                    <a:pt x="166" y="108"/>
                    <a:pt x="166" y="108"/>
                  </a:cubicBezTo>
                  <a:cubicBezTo>
                    <a:pt x="166" y="58"/>
                    <a:pt x="166" y="58"/>
                    <a:pt x="166" y="58"/>
                  </a:cubicBezTo>
                  <a:cubicBezTo>
                    <a:pt x="166" y="37"/>
                    <a:pt x="154" y="30"/>
                    <a:pt x="139" y="30"/>
                  </a:cubicBezTo>
                  <a:moveTo>
                    <a:pt x="16" y="69"/>
                  </a:moveTo>
                  <a:cubicBezTo>
                    <a:pt x="16" y="9"/>
                    <a:pt x="16" y="9"/>
                    <a:pt x="16" y="9"/>
                  </a:cubicBezTo>
                  <a:cubicBezTo>
                    <a:pt x="0" y="9"/>
                    <a:pt x="0" y="9"/>
                    <a:pt x="0" y="9"/>
                  </a:cubicBezTo>
                  <a:cubicBezTo>
                    <a:pt x="0" y="69"/>
                    <a:pt x="0" y="69"/>
                    <a:pt x="0" y="69"/>
                  </a:cubicBezTo>
                  <a:cubicBezTo>
                    <a:pt x="0" y="96"/>
                    <a:pt x="12" y="111"/>
                    <a:pt x="39" y="111"/>
                  </a:cubicBezTo>
                  <a:cubicBezTo>
                    <a:pt x="66" y="111"/>
                    <a:pt x="79" y="96"/>
                    <a:pt x="79" y="69"/>
                  </a:cubicBezTo>
                  <a:cubicBezTo>
                    <a:pt x="79" y="9"/>
                    <a:pt x="79" y="9"/>
                    <a:pt x="79" y="9"/>
                  </a:cubicBezTo>
                  <a:cubicBezTo>
                    <a:pt x="62" y="9"/>
                    <a:pt x="62" y="9"/>
                    <a:pt x="62" y="9"/>
                  </a:cubicBezTo>
                  <a:cubicBezTo>
                    <a:pt x="62" y="69"/>
                    <a:pt x="62" y="69"/>
                    <a:pt x="62" y="69"/>
                  </a:cubicBezTo>
                  <a:cubicBezTo>
                    <a:pt x="62" y="87"/>
                    <a:pt x="56" y="97"/>
                    <a:pt x="39" y="97"/>
                  </a:cubicBezTo>
                  <a:cubicBezTo>
                    <a:pt x="22" y="97"/>
                    <a:pt x="16" y="87"/>
                    <a:pt x="16" y="69"/>
                  </a:cubicBezTo>
                </a:path>
              </a:pathLst>
            </a:custGeom>
            <a:solidFill>
              <a:srgbClr val="8EA3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6"/>
            <p:cNvSpPr>
              <a:spLocks noEditPoints="1"/>
            </p:cNvSpPr>
            <p:nvPr userDrawn="1"/>
          </p:nvSpPr>
          <p:spPr bwMode="auto">
            <a:xfrm>
              <a:off x="1731" y="1820"/>
              <a:ext cx="1449" cy="120"/>
            </a:xfrm>
            <a:custGeom>
              <a:avLst/>
              <a:gdLst>
                <a:gd name="T0" fmla="*/ 1353 w 1353"/>
                <a:gd name="T1" fmla="*/ 87 h 111"/>
                <a:gd name="T2" fmla="*/ 1344 w 1353"/>
                <a:gd name="T3" fmla="*/ 54 h 111"/>
                <a:gd name="T4" fmla="*/ 1322 w 1353"/>
                <a:gd name="T5" fmla="*/ 76 h 111"/>
                <a:gd name="T6" fmla="*/ 1249 w 1353"/>
                <a:gd name="T7" fmla="*/ 44 h 111"/>
                <a:gd name="T8" fmla="*/ 1250 w 1353"/>
                <a:gd name="T9" fmla="*/ 31 h 111"/>
                <a:gd name="T10" fmla="*/ 1269 w 1353"/>
                <a:gd name="T11" fmla="*/ 84 h 111"/>
                <a:gd name="T12" fmla="*/ 1283 w 1353"/>
                <a:gd name="T13" fmla="*/ 69 h 111"/>
                <a:gd name="T14" fmla="*/ 1169 w 1353"/>
                <a:gd name="T15" fmla="*/ 97 h 111"/>
                <a:gd name="T16" fmla="*/ 1202 w 1353"/>
                <a:gd name="T17" fmla="*/ 55 h 111"/>
                <a:gd name="T18" fmla="*/ 1202 w 1353"/>
                <a:gd name="T19" fmla="*/ 87 h 111"/>
                <a:gd name="T20" fmla="*/ 1064 w 1353"/>
                <a:gd name="T21" fmla="*/ 33 h 111"/>
                <a:gd name="T22" fmla="*/ 1066 w 1353"/>
                <a:gd name="T23" fmla="*/ 69 h 111"/>
                <a:gd name="T24" fmla="*/ 1101 w 1353"/>
                <a:gd name="T25" fmla="*/ 109 h 111"/>
                <a:gd name="T26" fmla="*/ 1000 w 1353"/>
                <a:gd name="T27" fmla="*/ 44 h 111"/>
                <a:gd name="T28" fmla="*/ 1001 w 1353"/>
                <a:gd name="T29" fmla="*/ 31 h 111"/>
                <a:gd name="T30" fmla="*/ 1020 w 1353"/>
                <a:gd name="T31" fmla="*/ 84 h 111"/>
                <a:gd name="T32" fmla="*/ 1034 w 1353"/>
                <a:gd name="T33" fmla="*/ 69 h 111"/>
                <a:gd name="T34" fmla="*/ 934 w 1353"/>
                <a:gd name="T35" fmla="*/ 109 h 111"/>
                <a:gd name="T36" fmla="*/ 941 w 1353"/>
                <a:gd name="T37" fmla="*/ 0 h 111"/>
                <a:gd name="T38" fmla="*/ 918 w 1353"/>
                <a:gd name="T39" fmla="*/ 87 h 111"/>
                <a:gd name="T40" fmla="*/ 885 w 1353"/>
                <a:gd name="T41" fmla="*/ 44 h 111"/>
                <a:gd name="T42" fmla="*/ 848 w 1353"/>
                <a:gd name="T43" fmla="*/ 71 h 111"/>
                <a:gd name="T44" fmla="*/ 836 w 1353"/>
                <a:gd name="T45" fmla="*/ 29 h 111"/>
                <a:gd name="T46" fmla="*/ 821 w 1353"/>
                <a:gd name="T47" fmla="*/ 83 h 111"/>
                <a:gd name="T48" fmla="*/ 802 w 1353"/>
                <a:gd name="T49" fmla="*/ 111 h 111"/>
                <a:gd name="T50" fmla="*/ 801 w 1353"/>
                <a:gd name="T51" fmla="*/ 23 h 111"/>
                <a:gd name="T52" fmla="*/ 667 w 1353"/>
                <a:gd name="T53" fmla="*/ 43 h 111"/>
                <a:gd name="T54" fmla="*/ 667 w 1353"/>
                <a:gd name="T55" fmla="*/ 109 h 111"/>
                <a:gd name="T56" fmla="*/ 702 w 1353"/>
                <a:gd name="T57" fmla="*/ 64 h 111"/>
                <a:gd name="T58" fmla="*/ 690 w 1353"/>
                <a:gd name="T59" fmla="*/ 31 h 111"/>
                <a:gd name="T60" fmla="*/ 634 w 1353"/>
                <a:gd name="T61" fmla="*/ 46 h 111"/>
                <a:gd name="T62" fmla="*/ 599 w 1353"/>
                <a:gd name="T63" fmla="*/ 15 h 111"/>
                <a:gd name="T64" fmla="*/ 598 w 1353"/>
                <a:gd name="T65" fmla="*/ 46 h 111"/>
                <a:gd name="T66" fmla="*/ 637 w 1353"/>
                <a:gd name="T67" fmla="*/ 95 h 111"/>
                <a:gd name="T68" fmla="*/ 560 w 1353"/>
                <a:gd name="T69" fmla="*/ 4 h 111"/>
                <a:gd name="T70" fmla="*/ 490 w 1353"/>
                <a:gd name="T71" fmla="*/ 88 h 111"/>
                <a:gd name="T72" fmla="*/ 503 w 1353"/>
                <a:gd name="T73" fmla="*/ 99 h 111"/>
                <a:gd name="T74" fmla="*/ 478 w 1353"/>
                <a:gd name="T75" fmla="*/ 51 h 111"/>
                <a:gd name="T76" fmla="*/ 503 w 1353"/>
                <a:gd name="T77" fmla="*/ 66 h 111"/>
                <a:gd name="T78" fmla="*/ 526 w 1353"/>
                <a:gd name="T79" fmla="*/ 98 h 111"/>
                <a:gd name="T80" fmla="*/ 538 w 1353"/>
                <a:gd name="T81" fmla="*/ 98 h 111"/>
                <a:gd name="T82" fmla="*/ 430 w 1353"/>
                <a:gd name="T83" fmla="*/ 44 h 111"/>
                <a:gd name="T84" fmla="*/ 462 w 1353"/>
                <a:gd name="T85" fmla="*/ 90 h 111"/>
                <a:gd name="T86" fmla="*/ 464 w 1353"/>
                <a:gd name="T87" fmla="*/ 73 h 111"/>
                <a:gd name="T88" fmla="*/ 360 w 1353"/>
                <a:gd name="T89" fmla="*/ 54 h 111"/>
                <a:gd name="T90" fmla="*/ 296 w 1353"/>
                <a:gd name="T91" fmla="*/ 109 h 111"/>
                <a:gd name="T92" fmla="*/ 360 w 1353"/>
                <a:gd name="T93" fmla="*/ 109 h 111"/>
                <a:gd name="T94" fmla="*/ 203 w 1353"/>
                <a:gd name="T95" fmla="*/ 97 h 111"/>
                <a:gd name="T96" fmla="*/ 226 w 1353"/>
                <a:gd name="T97" fmla="*/ 75 h 111"/>
                <a:gd name="T98" fmla="*/ 224 w 1353"/>
                <a:gd name="T99" fmla="*/ 42 h 111"/>
                <a:gd name="T100" fmla="*/ 225 w 1353"/>
                <a:gd name="T101" fmla="*/ 99 h 111"/>
                <a:gd name="T102" fmla="*/ 241 w 1353"/>
                <a:gd name="T103" fmla="*/ 2 h 111"/>
                <a:gd name="T104" fmla="*/ 100 w 1353"/>
                <a:gd name="T105" fmla="*/ 43 h 111"/>
                <a:gd name="T106" fmla="*/ 101 w 1353"/>
                <a:gd name="T107" fmla="*/ 109 h 111"/>
                <a:gd name="T108" fmla="*/ 136 w 1353"/>
                <a:gd name="T109" fmla="*/ 64 h 111"/>
                <a:gd name="T110" fmla="*/ 124 w 1353"/>
                <a:gd name="T111" fmla="*/ 31 h 111"/>
                <a:gd name="T112" fmla="*/ 48 w 1353"/>
                <a:gd name="T113" fmla="*/ 74 h 111"/>
                <a:gd name="T114" fmla="*/ 63 w 1353"/>
                <a:gd name="T115" fmla="*/ 61 h 111"/>
                <a:gd name="T116" fmla="*/ 33 w 1353"/>
                <a:gd name="T117" fmla="*/ 44 h 111"/>
                <a:gd name="T118" fmla="*/ 25 w 1353"/>
                <a:gd name="T119" fmla="*/ 111 h 111"/>
                <a:gd name="T120" fmla="*/ 72 w 1353"/>
                <a:gd name="T121"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3" h="111">
                  <a:moveTo>
                    <a:pt x="1302" y="86"/>
                  </a:moveTo>
                  <a:cubicBezTo>
                    <a:pt x="1294" y="95"/>
                    <a:pt x="1294" y="95"/>
                    <a:pt x="1294" y="95"/>
                  </a:cubicBezTo>
                  <a:cubicBezTo>
                    <a:pt x="1299" y="103"/>
                    <a:pt x="1308" y="111"/>
                    <a:pt x="1324" y="111"/>
                  </a:cubicBezTo>
                  <a:cubicBezTo>
                    <a:pt x="1341" y="111"/>
                    <a:pt x="1353" y="101"/>
                    <a:pt x="1353" y="87"/>
                  </a:cubicBezTo>
                  <a:cubicBezTo>
                    <a:pt x="1353" y="72"/>
                    <a:pt x="1342" y="67"/>
                    <a:pt x="1328" y="64"/>
                  </a:cubicBezTo>
                  <a:cubicBezTo>
                    <a:pt x="1319" y="61"/>
                    <a:pt x="1311" y="59"/>
                    <a:pt x="1311" y="52"/>
                  </a:cubicBezTo>
                  <a:cubicBezTo>
                    <a:pt x="1311" y="47"/>
                    <a:pt x="1316" y="44"/>
                    <a:pt x="1323" y="44"/>
                  </a:cubicBezTo>
                  <a:cubicBezTo>
                    <a:pt x="1332" y="44"/>
                    <a:pt x="1340" y="49"/>
                    <a:pt x="1344" y="54"/>
                  </a:cubicBezTo>
                  <a:cubicBezTo>
                    <a:pt x="1352" y="44"/>
                    <a:pt x="1352" y="44"/>
                    <a:pt x="1352" y="44"/>
                  </a:cubicBezTo>
                  <a:cubicBezTo>
                    <a:pt x="1346" y="36"/>
                    <a:pt x="1336" y="31"/>
                    <a:pt x="1324" y="31"/>
                  </a:cubicBezTo>
                  <a:cubicBezTo>
                    <a:pt x="1308" y="31"/>
                    <a:pt x="1296" y="40"/>
                    <a:pt x="1296" y="53"/>
                  </a:cubicBezTo>
                  <a:cubicBezTo>
                    <a:pt x="1296" y="67"/>
                    <a:pt x="1308" y="73"/>
                    <a:pt x="1322" y="76"/>
                  </a:cubicBezTo>
                  <a:cubicBezTo>
                    <a:pt x="1333" y="79"/>
                    <a:pt x="1338" y="82"/>
                    <a:pt x="1338" y="88"/>
                  </a:cubicBezTo>
                  <a:cubicBezTo>
                    <a:pt x="1338" y="94"/>
                    <a:pt x="1333" y="98"/>
                    <a:pt x="1324" y="98"/>
                  </a:cubicBezTo>
                  <a:cubicBezTo>
                    <a:pt x="1314" y="98"/>
                    <a:pt x="1306" y="92"/>
                    <a:pt x="1302" y="86"/>
                  </a:cubicBezTo>
                  <a:moveTo>
                    <a:pt x="1249" y="44"/>
                  </a:moveTo>
                  <a:cubicBezTo>
                    <a:pt x="1260" y="44"/>
                    <a:pt x="1266" y="51"/>
                    <a:pt x="1267" y="62"/>
                  </a:cubicBezTo>
                  <a:cubicBezTo>
                    <a:pt x="1229" y="62"/>
                    <a:pt x="1229" y="62"/>
                    <a:pt x="1229" y="62"/>
                  </a:cubicBezTo>
                  <a:cubicBezTo>
                    <a:pt x="1231" y="51"/>
                    <a:pt x="1239" y="44"/>
                    <a:pt x="1249" y="44"/>
                  </a:cubicBezTo>
                  <a:moveTo>
                    <a:pt x="1250" y="31"/>
                  </a:moveTo>
                  <a:cubicBezTo>
                    <a:pt x="1228" y="31"/>
                    <a:pt x="1213" y="48"/>
                    <a:pt x="1213" y="71"/>
                  </a:cubicBezTo>
                  <a:cubicBezTo>
                    <a:pt x="1213" y="95"/>
                    <a:pt x="1229" y="111"/>
                    <a:pt x="1250" y="111"/>
                  </a:cubicBezTo>
                  <a:cubicBezTo>
                    <a:pt x="1265" y="111"/>
                    <a:pt x="1277" y="101"/>
                    <a:pt x="1281" y="90"/>
                  </a:cubicBezTo>
                  <a:cubicBezTo>
                    <a:pt x="1269" y="84"/>
                    <a:pt x="1269" y="84"/>
                    <a:pt x="1269" y="84"/>
                  </a:cubicBezTo>
                  <a:cubicBezTo>
                    <a:pt x="1265" y="93"/>
                    <a:pt x="1258" y="97"/>
                    <a:pt x="1250" y="97"/>
                  </a:cubicBezTo>
                  <a:cubicBezTo>
                    <a:pt x="1238" y="97"/>
                    <a:pt x="1229" y="89"/>
                    <a:pt x="1228" y="73"/>
                  </a:cubicBezTo>
                  <a:cubicBezTo>
                    <a:pt x="1283" y="73"/>
                    <a:pt x="1283" y="73"/>
                    <a:pt x="1283" y="73"/>
                  </a:cubicBezTo>
                  <a:cubicBezTo>
                    <a:pt x="1283" y="69"/>
                    <a:pt x="1283" y="69"/>
                    <a:pt x="1283" y="69"/>
                  </a:cubicBezTo>
                  <a:cubicBezTo>
                    <a:pt x="1283" y="48"/>
                    <a:pt x="1271" y="31"/>
                    <a:pt x="1250" y="31"/>
                  </a:cubicBezTo>
                  <a:moveTo>
                    <a:pt x="1202" y="87"/>
                  </a:moveTo>
                  <a:cubicBezTo>
                    <a:pt x="1188" y="81"/>
                    <a:pt x="1188" y="81"/>
                    <a:pt x="1188" y="81"/>
                  </a:cubicBezTo>
                  <a:cubicBezTo>
                    <a:pt x="1186" y="92"/>
                    <a:pt x="1177" y="97"/>
                    <a:pt x="1169" y="97"/>
                  </a:cubicBezTo>
                  <a:cubicBezTo>
                    <a:pt x="1156" y="97"/>
                    <a:pt x="1147" y="88"/>
                    <a:pt x="1147" y="71"/>
                  </a:cubicBezTo>
                  <a:cubicBezTo>
                    <a:pt x="1147" y="55"/>
                    <a:pt x="1155" y="44"/>
                    <a:pt x="1169" y="44"/>
                  </a:cubicBezTo>
                  <a:cubicBezTo>
                    <a:pt x="1177" y="44"/>
                    <a:pt x="1186" y="50"/>
                    <a:pt x="1188" y="60"/>
                  </a:cubicBezTo>
                  <a:cubicBezTo>
                    <a:pt x="1202" y="55"/>
                    <a:pt x="1202" y="55"/>
                    <a:pt x="1202" y="55"/>
                  </a:cubicBezTo>
                  <a:cubicBezTo>
                    <a:pt x="1199" y="40"/>
                    <a:pt x="1185" y="31"/>
                    <a:pt x="1169" y="31"/>
                  </a:cubicBezTo>
                  <a:cubicBezTo>
                    <a:pt x="1146" y="31"/>
                    <a:pt x="1132" y="47"/>
                    <a:pt x="1132" y="71"/>
                  </a:cubicBezTo>
                  <a:cubicBezTo>
                    <a:pt x="1132" y="95"/>
                    <a:pt x="1147" y="111"/>
                    <a:pt x="1169" y="111"/>
                  </a:cubicBezTo>
                  <a:cubicBezTo>
                    <a:pt x="1185" y="111"/>
                    <a:pt x="1199" y="101"/>
                    <a:pt x="1202" y="87"/>
                  </a:cubicBezTo>
                  <a:moveTo>
                    <a:pt x="1089" y="31"/>
                  </a:moveTo>
                  <a:cubicBezTo>
                    <a:pt x="1079" y="31"/>
                    <a:pt x="1071" y="36"/>
                    <a:pt x="1066" y="43"/>
                  </a:cubicBezTo>
                  <a:cubicBezTo>
                    <a:pt x="1065" y="43"/>
                    <a:pt x="1065" y="43"/>
                    <a:pt x="1065" y="43"/>
                  </a:cubicBezTo>
                  <a:cubicBezTo>
                    <a:pt x="1064" y="33"/>
                    <a:pt x="1064" y="33"/>
                    <a:pt x="1064" y="33"/>
                  </a:cubicBezTo>
                  <a:cubicBezTo>
                    <a:pt x="1050" y="33"/>
                    <a:pt x="1050" y="33"/>
                    <a:pt x="1050" y="33"/>
                  </a:cubicBezTo>
                  <a:cubicBezTo>
                    <a:pt x="1050" y="109"/>
                    <a:pt x="1050" y="109"/>
                    <a:pt x="1050" y="109"/>
                  </a:cubicBezTo>
                  <a:cubicBezTo>
                    <a:pt x="1066" y="109"/>
                    <a:pt x="1066" y="109"/>
                    <a:pt x="1066" y="109"/>
                  </a:cubicBezTo>
                  <a:cubicBezTo>
                    <a:pt x="1066" y="69"/>
                    <a:pt x="1066" y="69"/>
                    <a:pt x="1066" y="69"/>
                  </a:cubicBezTo>
                  <a:cubicBezTo>
                    <a:pt x="1066" y="60"/>
                    <a:pt x="1067" y="55"/>
                    <a:pt x="1070" y="52"/>
                  </a:cubicBezTo>
                  <a:cubicBezTo>
                    <a:pt x="1074" y="47"/>
                    <a:pt x="1080" y="45"/>
                    <a:pt x="1086" y="45"/>
                  </a:cubicBezTo>
                  <a:cubicBezTo>
                    <a:pt x="1096" y="45"/>
                    <a:pt x="1101" y="50"/>
                    <a:pt x="1101" y="64"/>
                  </a:cubicBezTo>
                  <a:cubicBezTo>
                    <a:pt x="1101" y="109"/>
                    <a:pt x="1101" y="109"/>
                    <a:pt x="1101" y="109"/>
                  </a:cubicBezTo>
                  <a:cubicBezTo>
                    <a:pt x="1116" y="109"/>
                    <a:pt x="1116" y="109"/>
                    <a:pt x="1116" y="109"/>
                  </a:cubicBezTo>
                  <a:cubicBezTo>
                    <a:pt x="1116" y="59"/>
                    <a:pt x="1116" y="59"/>
                    <a:pt x="1116" y="59"/>
                  </a:cubicBezTo>
                  <a:cubicBezTo>
                    <a:pt x="1116" y="38"/>
                    <a:pt x="1104" y="31"/>
                    <a:pt x="1089" y="31"/>
                  </a:cubicBezTo>
                  <a:moveTo>
                    <a:pt x="1000" y="44"/>
                  </a:moveTo>
                  <a:cubicBezTo>
                    <a:pt x="1011" y="44"/>
                    <a:pt x="1018" y="51"/>
                    <a:pt x="1019" y="62"/>
                  </a:cubicBezTo>
                  <a:cubicBezTo>
                    <a:pt x="981" y="62"/>
                    <a:pt x="981" y="62"/>
                    <a:pt x="981" y="62"/>
                  </a:cubicBezTo>
                  <a:cubicBezTo>
                    <a:pt x="983" y="51"/>
                    <a:pt x="990" y="44"/>
                    <a:pt x="1000" y="44"/>
                  </a:cubicBezTo>
                  <a:moveTo>
                    <a:pt x="1001" y="31"/>
                  </a:moveTo>
                  <a:cubicBezTo>
                    <a:pt x="979" y="31"/>
                    <a:pt x="965" y="48"/>
                    <a:pt x="965" y="71"/>
                  </a:cubicBezTo>
                  <a:cubicBezTo>
                    <a:pt x="965" y="95"/>
                    <a:pt x="980" y="111"/>
                    <a:pt x="1001" y="111"/>
                  </a:cubicBezTo>
                  <a:cubicBezTo>
                    <a:pt x="1017" y="111"/>
                    <a:pt x="1029" y="101"/>
                    <a:pt x="1032" y="90"/>
                  </a:cubicBezTo>
                  <a:cubicBezTo>
                    <a:pt x="1020" y="84"/>
                    <a:pt x="1020" y="84"/>
                    <a:pt x="1020" y="84"/>
                  </a:cubicBezTo>
                  <a:cubicBezTo>
                    <a:pt x="1017" y="93"/>
                    <a:pt x="1010" y="97"/>
                    <a:pt x="1001" y="97"/>
                  </a:cubicBezTo>
                  <a:cubicBezTo>
                    <a:pt x="990" y="97"/>
                    <a:pt x="981" y="89"/>
                    <a:pt x="980" y="73"/>
                  </a:cubicBezTo>
                  <a:cubicBezTo>
                    <a:pt x="1034" y="73"/>
                    <a:pt x="1034" y="73"/>
                    <a:pt x="1034" y="73"/>
                  </a:cubicBezTo>
                  <a:cubicBezTo>
                    <a:pt x="1034" y="69"/>
                    <a:pt x="1034" y="69"/>
                    <a:pt x="1034" y="69"/>
                  </a:cubicBezTo>
                  <a:cubicBezTo>
                    <a:pt x="1035" y="48"/>
                    <a:pt x="1023" y="31"/>
                    <a:pt x="1001" y="31"/>
                  </a:cubicBezTo>
                  <a:moveTo>
                    <a:pt x="949" y="33"/>
                  </a:moveTo>
                  <a:cubicBezTo>
                    <a:pt x="934" y="33"/>
                    <a:pt x="934" y="33"/>
                    <a:pt x="934" y="33"/>
                  </a:cubicBezTo>
                  <a:cubicBezTo>
                    <a:pt x="934" y="109"/>
                    <a:pt x="934" y="109"/>
                    <a:pt x="934" y="109"/>
                  </a:cubicBezTo>
                  <a:cubicBezTo>
                    <a:pt x="949" y="109"/>
                    <a:pt x="949" y="109"/>
                    <a:pt x="949" y="109"/>
                  </a:cubicBezTo>
                  <a:lnTo>
                    <a:pt x="949" y="33"/>
                  </a:lnTo>
                  <a:close/>
                  <a:moveTo>
                    <a:pt x="951" y="10"/>
                  </a:moveTo>
                  <a:cubicBezTo>
                    <a:pt x="951" y="5"/>
                    <a:pt x="947" y="0"/>
                    <a:pt x="941" y="0"/>
                  </a:cubicBezTo>
                  <a:cubicBezTo>
                    <a:pt x="936" y="0"/>
                    <a:pt x="931" y="5"/>
                    <a:pt x="931" y="10"/>
                  </a:cubicBezTo>
                  <a:cubicBezTo>
                    <a:pt x="931" y="16"/>
                    <a:pt x="936" y="20"/>
                    <a:pt x="941" y="20"/>
                  </a:cubicBezTo>
                  <a:cubicBezTo>
                    <a:pt x="947" y="20"/>
                    <a:pt x="951" y="16"/>
                    <a:pt x="951" y="10"/>
                  </a:cubicBezTo>
                  <a:moveTo>
                    <a:pt x="918" y="87"/>
                  </a:moveTo>
                  <a:cubicBezTo>
                    <a:pt x="904" y="81"/>
                    <a:pt x="904" y="81"/>
                    <a:pt x="904" y="81"/>
                  </a:cubicBezTo>
                  <a:cubicBezTo>
                    <a:pt x="902" y="92"/>
                    <a:pt x="893" y="97"/>
                    <a:pt x="885" y="97"/>
                  </a:cubicBezTo>
                  <a:cubicBezTo>
                    <a:pt x="872" y="97"/>
                    <a:pt x="863" y="88"/>
                    <a:pt x="863" y="71"/>
                  </a:cubicBezTo>
                  <a:cubicBezTo>
                    <a:pt x="863" y="55"/>
                    <a:pt x="871" y="44"/>
                    <a:pt x="885" y="44"/>
                  </a:cubicBezTo>
                  <a:cubicBezTo>
                    <a:pt x="893" y="44"/>
                    <a:pt x="902" y="50"/>
                    <a:pt x="904" y="60"/>
                  </a:cubicBezTo>
                  <a:cubicBezTo>
                    <a:pt x="918" y="55"/>
                    <a:pt x="918" y="55"/>
                    <a:pt x="918" y="55"/>
                  </a:cubicBezTo>
                  <a:cubicBezTo>
                    <a:pt x="915" y="40"/>
                    <a:pt x="901" y="31"/>
                    <a:pt x="885" y="31"/>
                  </a:cubicBezTo>
                  <a:cubicBezTo>
                    <a:pt x="862" y="31"/>
                    <a:pt x="848" y="47"/>
                    <a:pt x="848" y="71"/>
                  </a:cubicBezTo>
                  <a:cubicBezTo>
                    <a:pt x="848" y="95"/>
                    <a:pt x="863" y="111"/>
                    <a:pt x="885" y="111"/>
                  </a:cubicBezTo>
                  <a:cubicBezTo>
                    <a:pt x="901" y="111"/>
                    <a:pt x="915" y="101"/>
                    <a:pt x="918" y="87"/>
                  </a:cubicBezTo>
                  <a:moveTo>
                    <a:pt x="822" y="36"/>
                  </a:moveTo>
                  <a:cubicBezTo>
                    <a:pt x="836" y="29"/>
                    <a:pt x="836" y="29"/>
                    <a:pt x="836" y="29"/>
                  </a:cubicBezTo>
                  <a:cubicBezTo>
                    <a:pt x="831" y="17"/>
                    <a:pt x="819" y="8"/>
                    <a:pt x="802" y="8"/>
                  </a:cubicBezTo>
                  <a:cubicBezTo>
                    <a:pt x="783" y="8"/>
                    <a:pt x="769" y="20"/>
                    <a:pt x="769" y="35"/>
                  </a:cubicBezTo>
                  <a:cubicBezTo>
                    <a:pt x="769" y="50"/>
                    <a:pt x="778" y="58"/>
                    <a:pt x="798" y="65"/>
                  </a:cubicBezTo>
                  <a:cubicBezTo>
                    <a:pt x="814" y="70"/>
                    <a:pt x="821" y="74"/>
                    <a:pt x="821" y="83"/>
                  </a:cubicBezTo>
                  <a:cubicBezTo>
                    <a:pt x="821" y="92"/>
                    <a:pt x="813" y="97"/>
                    <a:pt x="803" y="97"/>
                  </a:cubicBezTo>
                  <a:cubicBezTo>
                    <a:pt x="791" y="97"/>
                    <a:pt x="783" y="91"/>
                    <a:pt x="779" y="80"/>
                  </a:cubicBezTo>
                  <a:cubicBezTo>
                    <a:pt x="765" y="89"/>
                    <a:pt x="765" y="89"/>
                    <a:pt x="765" y="89"/>
                  </a:cubicBezTo>
                  <a:cubicBezTo>
                    <a:pt x="772" y="103"/>
                    <a:pt x="785" y="111"/>
                    <a:pt x="802" y="111"/>
                  </a:cubicBezTo>
                  <a:cubicBezTo>
                    <a:pt x="822" y="111"/>
                    <a:pt x="837" y="99"/>
                    <a:pt x="837" y="81"/>
                  </a:cubicBezTo>
                  <a:cubicBezTo>
                    <a:pt x="837" y="66"/>
                    <a:pt x="826" y="58"/>
                    <a:pt x="806" y="51"/>
                  </a:cubicBezTo>
                  <a:cubicBezTo>
                    <a:pt x="794" y="47"/>
                    <a:pt x="786" y="44"/>
                    <a:pt x="786" y="35"/>
                  </a:cubicBezTo>
                  <a:cubicBezTo>
                    <a:pt x="786" y="28"/>
                    <a:pt x="791" y="23"/>
                    <a:pt x="801" y="23"/>
                  </a:cubicBezTo>
                  <a:cubicBezTo>
                    <a:pt x="811" y="23"/>
                    <a:pt x="819" y="28"/>
                    <a:pt x="822" y="36"/>
                  </a:cubicBezTo>
                  <a:moveTo>
                    <a:pt x="690" y="31"/>
                  </a:moveTo>
                  <a:cubicBezTo>
                    <a:pt x="680" y="31"/>
                    <a:pt x="671" y="36"/>
                    <a:pt x="667" y="43"/>
                  </a:cubicBezTo>
                  <a:cubicBezTo>
                    <a:pt x="667" y="43"/>
                    <a:pt x="667" y="43"/>
                    <a:pt x="667" y="43"/>
                  </a:cubicBezTo>
                  <a:cubicBezTo>
                    <a:pt x="667" y="2"/>
                    <a:pt x="667" y="2"/>
                    <a:pt x="667" y="2"/>
                  </a:cubicBezTo>
                  <a:cubicBezTo>
                    <a:pt x="651" y="4"/>
                    <a:pt x="651" y="4"/>
                    <a:pt x="651" y="4"/>
                  </a:cubicBezTo>
                  <a:cubicBezTo>
                    <a:pt x="651" y="109"/>
                    <a:pt x="651" y="109"/>
                    <a:pt x="651" y="109"/>
                  </a:cubicBezTo>
                  <a:cubicBezTo>
                    <a:pt x="667" y="109"/>
                    <a:pt x="667" y="109"/>
                    <a:pt x="667" y="109"/>
                  </a:cubicBezTo>
                  <a:cubicBezTo>
                    <a:pt x="667" y="69"/>
                    <a:pt x="667" y="69"/>
                    <a:pt x="667" y="69"/>
                  </a:cubicBezTo>
                  <a:cubicBezTo>
                    <a:pt x="667" y="60"/>
                    <a:pt x="668" y="55"/>
                    <a:pt x="671" y="52"/>
                  </a:cubicBezTo>
                  <a:cubicBezTo>
                    <a:pt x="675" y="47"/>
                    <a:pt x="681" y="45"/>
                    <a:pt x="687" y="45"/>
                  </a:cubicBezTo>
                  <a:cubicBezTo>
                    <a:pt x="697" y="45"/>
                    <a:pt x="702" y="50"/>
                    <a:pt x="702" y="64"/>
                  </a:cubicBezTo>
                  <a:cubicBezTo>
                    <a:pt x="702" y="109"/>
                    <a:pt x="702" y="109"/>
                    <a:pt x="702" y="109"/>
                  </a:cubicBezTo>
                  <a:cubicBezTo>
                    <a:pt x="717" y="109"/>
                    <a:pt x="717" y="109"/>
                    <a:pt x="717" y="109"/>
                  </a:cubicBezTo>
                  <a:cubicBezTo>
                    <a:pt x="717" y="59"/>
                    <a:pt x="717" y="59"/>
                    <a:pt x="717" y="59"/>
                  </a:cubicBezTo>
                  <a:cubicBezTo>
                    <a:pt x="717" y="38"/>
                    <a:pt x="705" y="31"/>
                    <a:pt x="690" y="31"/>
                  </a:cubicBezTo>
                  <a:moveTo>
                    <a:pt x="628" y="96"/>
                  </a:moveTo>
                  <a:cubicBezTo>
                    <a:pt x="619" y="96"/>
                    <a:pt x="614" y="91"/>
                    <a:pt x="614" y="81"/>
                  </a:cubicBezTo>
                  <a:cubicBezTo>
                    <a:pt x="614" y="46"/>
                    <a:pt x="614" y="46"/>
                    <a:pt x="614" y="46"/>
                  </a:cubicBezTo>
                  <a:cubicBezTo>
                    <a:pt x="634" y="46"/>
                    <a:pt x="634" y="46"/>
                    <a:pt x="634" y="46"/>
                  </a:cubicBezTo>
                  <a:cubicBezTo>
                    <a:pt x="634" y="33"/>
                    <a:pt x="634" y="33"/>
                    <a:pt x="634" y="33"/>
                  </a:cubicBezTo>
                  <a:cubicBezTo>
                    <a:pt x="614" y="33"/>
                    <a:pt x="614" y="33"/>
                    <a:pt x="614" y="33"/>
                  </a:cubicBezTo>
                  <a:cubicBezTo>
                    <a:pt x="614" y="13"/>
                    <a:pt x="614" y="13"/>
                    <a:pt x="614" y="13"/>
                  </a:cubicBezTo>
                  <a:cubicBezTo>
                    <a:pt x="599" y="15"/>
                    <a:pt x="599" y="15"/>
                    <a:pt x="599" y="15"/>
                  </a:cubicBezTo>
                  <a:cubicBezTo>
                    <a:pt x="599" y="33"/>
                    <a:pt x="599" y="33"/>
                    <a:pt x="599" y="33"/>
                  </a:cubicBezTo>
                  <a:cubicBezTo>
                    <a:pt x="589" y="33"/>
                    <a:pt x="589" y="33"/>
                    <a:pt x="589" y="33"/>
                  </a:cubicBezTo>
                  <a:cubicBezTo>
                    <a:pt x="589" y="46"/>
                    <a:pt x="589" y="46"/>
                    <a:pt x="589" y="46"/>
                  </a:cubicBezTo>
                  <a:cubicBezTo>
                    <a:pt x="598" y="46"/>
                    <a:pt x="598" y="46"/>
                    <a:pt x="598" y="46"/>
                  </a:cubicBezTo>
                  <a:cubicBezTo>
                    <a:pt x="598" y="82"/>
                    <a:pt x="598" y="82"/>
                    <a:pt x="598" y="82"/>
                  </a:cubicBezTo>
                  <a:cubicBezTo>
                    <a:pt x="598" y="104"/>
                    <a:pt x="613" y="110"/>
                    <a:pt x="627" y="110"/>
                  </a:cubicBezTo>
                  <a:cubicBezTo>
                    <a:pt x="631" y="110"/>
                    <a:pt x="635" y="110"/>
                    <a:pt x="637" y="109"/>
                  </a:cubicBezTo>
                  <a:cubicBezTo>
                    <a:pt x="637" y="95"/>
                    <a:pt x="637" y="95"/>
                    <a:pt x="637" y="95"/>
                  </a:cubicBezTo>
                  <a:cubicBezTo>
                    <a:pt x="635" y="96"/>
                    <a:pt x="631" y="96"/>
                    <a:pt x="628" y="96"/>
                  </a:cubicBezTo>
                  <a:moveTo>
                    <a:pt x="576" y="109"/>
                  </a:moveTo>
                  <a:cubicBezTo>
                    <a:pt x="576" y="2"/>
                    <a:pt x="576" y="2"/>
                    <a:pt x="576" y="2"/>
                  </a:cubicBezTo>
                  <a:cubicBezTo>
                    <a:pt x="560" y="4"/>
                    <a:pt x="560" y="4"/>
                    <a:pt x="560" y="4"/>
                  </a:cubicBezTo>
                  <a:cubicBezTo>
                    <a:pt x="560" y="109"/>
                    <a:pt x="560" y="109"/>
                    <a:pt x="560" y="109"/>
                  </a:cubicBezTo>
                  <a:lnTo>
                    <a:pt x="576" y="109"/>
                  </a:lnTo>
                  <a:close/>
                  <a:moveTo>
                    <a:pt x="503" y="99"/>
                  </a:moveTo>
                  <a:cubicBezTo>
                    <a:pt x="495" y="99"/>
                    <a:pt x="490" y="95"/>
                    <a:pt x="490" y="88"/>
                  </a:cubicBezTo>
                  <a:cubicBezTo>
                    <a:pt x="490" y="81"/>
                    <a:pt x="495" y="77"/>
                    <a:pt x="507" y="76"/>
                  </a:cubicBezTo>
                  <a:cubicBezTo>
                    <a:pt x="523" y="74"/>
                    <a:pt x="523" y="74"/>
                    <a:pt x="523" y="74"/>
                  </a:cubicBezTo>
                  <a:cubicBezTo>
                    <a:pt x="523" y="79"/>
                    <a:pt x="523" y="79"/>
                    <a:pt x="523" y="79"/>
                  </a:cubicBezTo>
                  <a:cubicBezTo>
                    <a:pt x="523" y="92"/>
                    <a:pt x="512" y="99"/>
                    <a:pt x="503" y="99"/>
                  </a:cubicBezTo>
                  <a:moveTo>
                    <a:pt x="538" y="98"/>
                  </a:moveTo>
                  <a:cubicBezTo>
                    <a:pt x="538" y="61"/>
                    <a:pt x="538" y="61"/>
                    <a:pt x="538" y="61"/>
                  </a:cubicBezTo>
                  <a:cubicBezTo>
                    <a:pt x="538" y="38"/>
                    <a:pt x="525" y="31"/>
                    <a:pt x="509" y="31"/>
                  </a:cubicBezTo>
                  <a:cubicBezTo>
                    <a:pt x="493" y="31"/>
                    <a:pt x="482" y="39"/>
                    <a:pt x="478" y="51"/>
                  </a:cubicBezTo>
                  <a:cubicBezTo>
                    <a:pt x="491" y="56"/>
                    <a:pt x="491" y="56"/>
                    <a:pt x="491" y="56"/>
                  </a:cubicBezTo>
                  <a:cubicBezTo>
                    <a:pt x="493" y="49"/>
                    <a:pt x="498" y="44"/>
                    <a:pt x="508" y="44"/>
                  </a:cubicBezTo>
                  <a:cubicBezTo>
                    <a:pt x="518" y="44"/>
                    <a:pt x="523" y="50"/>
                    <a:pt x="523" y="63"/>
                  </a:cubicBezTo>
                  <a:cubicBezTo>
                    <a:pt x="503" y="66"/>
                    <a:pt x="503" y="66"/>
                    <a:pt x="503" y="66"/>
                  </a:cubicBezTo>
                  <a:cubicBezTo>
                    <a:pt x="485" y="68"/>
                    <a:pt x="475" y="75"/>
                    <a:pt x="475" y="89"/>
                  </a:cubicBezTo>
                  <a:cubicBezTo>
                    <a:pt x="475" y="103"/>
                    <a:pt x="486" y="111"/>
                    <a:pt x="500" y="111"/>
                  </a:cubicBezTo>
                  <a:cubicBezTo>
                    <a:pt x="512" y="111"/>
                    <a:pt x="521" y="105"/>
                    <a:pt x="525" y="98"/>
                  </a:cubicBezTo>
                  <a:cubicBezTo>
                    <a:pt x="526" y="98"/>
                    <a:pt x="526" y="98"/>
                    <a:pt x="526" y="98"/>
                  </a:cubicBezTo>
                  <a:cubicBezTo>
                    <a:pt x="526" y="109"/>
                    <a:pt x="526" y="109"/>
                    <a:pt x="526" y="109"/>
                  </a:cubicBezTo>
                  <a:cubicBezTo>
                    <a:pt x="547" y="109"/>
                    <a:pt x="547" y="109"/>
                    <a:pt x="547" y="109"/>
                  </a:cubicBezTo>
                  <a:cubicBezTo>
                    <a:pt x="547" y="98"/>
                    <a:pt x="547" y="98"/>
                    <a:pt x="547" y="98"/>
                  </a:cubicBezTo>
                  <a:lnTo>
                    <a:pt x="538" y="98"/>
                  </a:lnTo>
                  <a:close/>
                  <a:moveTo>
                    <a:pt x="430" y="44"/>
                  </a:moveTo>
                  <a:cubicBezTo>
                    <a:pt x="441" y="44"/>
                    <a:pt x="447" y="51"/>
                    <a:pt x="448" y="62"/>
                  </a:cubicBezTo>
                  <a:cubicBezTo>
                    <a:pt x="410" y="62"/>
                    <a:pt x="410" y="62"/>
                    <a:pt x="410" y="62"/>
                  </a:cubicBezTo>
                  <a:cubicBezTo>
                    <a:pt x="412" y="51"/>
                    <a:pt x="420" y="44"/>
                    <a:pt x="430" y="44"/>
                  </a:cubicBezTo>
                  <a:moveTo>
                    <a:pt x="431" y="31"/>
                  </a:moveTo>
                  <a:cubicBezTo>
                    <a:pt x="409" y="31"/>
                    <a:pt x="394" y="48"/>
                    <a:pt x="394" y="71"/>
                  </a:cubicBezTo>
                  <a:cubicBezTo>
                    <a:pt x="394" y="95"/>
                    <a:pt x="410" y="111"/>
                    <a:pt x="431" y="111"/>
                  </a:cubicBezTo>
                  <a:cubicBezTo>
                    <a:pt x="446" y="111"/>
                    <a:pt x="458" y="101"/>
                    <a:pt x="462" y="90"/>
                  </a:cubicBezTo>
                  <a:cubicBezTo>
                    <a:pt x="450" y="84"/>
                    <a:pt x="450" y="84"/>
                    <a:pt x="450" y="84"/>
                  </a:cubicBezTo>
                  <a:cubicBezTo>
                    <a:pt x="446" y="93"/>
                    <a:pt x="439" y="97"/>
                    <a:pt x="431" y="97"/>
                  </a:cubicBezTo>
                  <a:cubicBezTo>
                    <a:pt x="419" y="97"/>
                    <a:pt x="410" y="89"/>
                    <a:pt x="409" y="73"/>
                  </a:cubicBezTo>
                  <a:cubicBezTo>
                    <a:pt x="464" y="73"/>
                    <a:pt x="464" y="73"/>
                    <a:pt x="464" y="73"/>
                  </a:cubicBezTo>
                  <a:cubicBezTo>
                    <a:pt x="464" y="69"/>
                    <a:pt x="464" y="69"/>
                    <a:pt x="464" y="69"/>
                  </a:cubicBezTo>
                  <a:cubicBezTo>
                    <a:pt x="464" y="48"/>
                    <a:pt x="452" y="31"/>
                    <a:pt x="431" y="31"/>
                  </a:cubicBezTo>
                  <a:moveTo>
                    <a:pt x="360" y="10"/>
                  </a:moveTo>
                  <a:cubicBezTo>
                    <a:pt x="360" y="54"/>
                    <a:pt x="360" y="54"/>
                    <a:pt x="360" y="54"/>
                  </a:cubicBezTo>
                  <a:cubicBezTo>
                    <a:pt x="313" y="54"/>
                    <a:pt x="313" y="54"/>
                    <a:pt x="313" y="54"/>
                  </a:cubicBezTo>
                  <a:cubicBezTo>
                    <a:pt x="313" y="10"/>
                    <a:pt x="313" y="10"/>
                    <a:pt x="313" y="10"/>
                  </a:cubicBezTo>
                  <a:cubicBezTo>
                    <a:pt x="296" y="10"/>
                    <a:pt x="296" y="10"/>
                    <a:pt x="296" y="10"/>
                  </a:cubicBezTo>
                  <a:cubicBezTo>
                    <a:pt x="296" y="109"/>
                    <a:pt x="296" y="109"/>
                    <a:pt x="296" y="109"/>
                  </a:cubicBezTo>
                  <a:cubicBezTo>
                    <a:pt x="313" y="109"/>
                    <a:pt x="313" y="109"/>
                    <a:pt x="313" y="109"/>
                  </a:cubicBezTo>
                  <a:cubicBezTo>
                    <a:pt x="313" y="68"/>
                    <a:pt x="313" y="68"/>
                    <a:pt x="313" y="68"/>
                  </a:cubicBezTo>
                  <a:cubicBezTo>
                    <a:pt x="360" y="68"/>
                    <a:pt x="360" y="68"/>
                    <a:pt x="360" y="68"/>
                  </a:cubicBezTo>
                  <a:cubicBezTo>
                    <a:pt x="360" y="109"/>
                    <a:pt x="360" y="109"/>
                    <a:pt x="360" y="109"/>
                  </a:cubicBezTo>
                  <a:cubicBezTo>
                    <a:pt x="377" y="109"/>
                    <a:pt x="377" y="109"/>
                    <a:pt x="377" y="109"/>
                  </a:cubicBezTo>
                  <a:cubicBezTo>
                    <a:pt x="377" y="10"/>
                    <a:pt x="377" y="10"/>
                    <a:pt x="377" y="10"/>
                  </a:cubicBezTo>
                  <a:lnTo>
                    <a:pt x="360" y="10"/>
                  </a:lnTo>
                  <a:close/>
                  <a:moveTo>
                    <a:pt x="203" y="97"/>
                  </a:moveTo>
                  <a:cubicBezTo>
                    <a:pt x="191" y="97"/>
                    <a:pt x="183" y="88"/>
                    <a:pt x="183" y="71"/>
                  </a:cubicBezTo>
                  <a:cubicBezTo>
                    <a:pt x="183" y="54"/>
                    <a:pt x="191" y="44"/>
                    <a:pt x="203" y="44"/>
                  </a:cubicBezTo>
                  <a:cubicBezTo>
                    <a:pt x="216" y="44"/>
                    <a:pt x="224" y="52"/>
                    <a:pt x="226" y="67"/>
                  </a:cubicBezTo>
                  <a:cubicBezTo>
                    <a:pt x="226" y="75"/>
                    <a:pt x="226" y="75"/>
                    <a:pt x="226" y="75"/>
                  </a:cubicBezTo>
                  <a:cubicBezTo>
                    <a:pt x="224" y="90"/>
                    <a:pt x="216" y="97"/>
                    <a:pt x="203" y="97"/>
                  </a:cubicBezTo>
                  <a:moveTo>
                    <a:pt x="226" y="4"/>
                  </a:moveTo>
                  <a:cubicBezTo>
                    <a:pt x="226" y="42"/>
                    <a:pt x="226" y="42"/>
                    <a:pt x="226" y="42"/>
                  </a:cubicBezTo>
                  <a:cubicBezTo>
                    <a:pt x="224" y="42"/>
                    <a:pt x="224" y="42"/>
                    <a:pt x="224" y="42"/>
                  </a:cubicBezTo>
                  <a:cubicBezTo>
                    <a:pt x="220" y="36"/>
                    <a:pt x="213" y="31"/>
                    <a:pt x="201" y="31"/>
                  </a:cubicBezTo>
                  <a:cubicBezTo>
                    <a:pt x="183" y="31"/>
                    <a:pt x="167" y="46"/>
                    <a:pt x="167" y="71"/>
                  </a:cubicBezTo>
                  <a:cubicBezTo>
                    <a:pt x="167" y="95"/>
                    <a:pt x="183" y="111"/>
                    <a:pt x="201" y="111"/>
                  </a:cubicBezTo>
                  <a:cubicBezTo>
                    <a:pt x="213" y="111"/>
                    <a:pt x="221" y="106"/>
                    <a:pt x="225" y="99"/>
                  </a:cubicBezTo>
                  <a:cubicBezTo>
                    <a:pt x="226" y="99"/>
                    <a:pt x="226" y="99"/>
                    <a:pt x="226" y="99"/>
                  </a:cubicBezTo>
                  <a:cubicBezTo>
                    <a:pt x="226" y="109"/>
                    <a:pt x="226" y="109"/>
                    <a:pt x="226" y="109"/>
                  </a:cubicBezTo>
                  <a:cubicBezTo>
                    <a:pt x="241" y="109"/>
                    <a:pt x="241" y="109"/>
                    <a:pt x="241" y="109"/>
                  </a:cubicBezTo>
                  <a:cubicBezTo>
                    <a:pt x="241" y="2"/>
                    <a:pt x="241" y="2"/>
                    <a:pt x="241" y="2"/>
                  </a:cubicBezTo>
                  <a:lnTo>
                    <a:pt x="226" y="4"/>
                  </a:lnTo>
                  <a:close/>
                  <a:moveTo>
                    <a:pt x="124" y="31"/>
                  </a:moveTo>
                  <a:cubicBezTo>
                    <a:pt x="114" y="31"/>
                    <a:pt x="106" y="36"/>
                    <a:pt x="102" y="43"/>
                  </a:cubicBezTo>
                  <a:cubicBezTo>
                    <a:pt x="100" y="43"/>
                    <a:pt x="100" y="43"/>
                    <a:pt x="100" y="43"/>
                  </a:cubicBezTo>
                  <a:cubicBezTo>
                    <a:pt x="100" y="33"/>
                    <a:pt x="100" y="33"/>
                    <a:pt x="100" y="33"/>
                  </a:cubicBezTo>
                  <a:cubicBezTo>
                    <a:pt x="86" y="33"/>
                    <a:pt x="86" y="33"/>
                    <a:pt x="86" y="33"/>
                  </a:cubicBezTo>
                  <a:cubicBezTo>
                    <a:pt x="86" y="109"/>
                    <a:pt x="86" y="109"/>
                    <a:pt x="86" y="109"/>
                  </a:cubicBezTo>
                  <a:cubicBezTo>
                    <a:pt x="101" y="109"/>
                    <a:pt x="101" y="109"/>
                    <a:pt x="101" y="109"/>
                  </a:cubicBezTo>
                  <a:cubicBezTo>
                    <a:pt x="101" y="69"/>
                    <a:pt x="101" y="69"/>
                    <a:pt x="101" y="69"/>
                  </a:cubicBezTo>
                  <a:cubicBezTo>
                    <a:pt x="101" y="60"/>
                    <a:pt x="103" y="55"/>
                    <a:pt x="106" y="52"/>
                  </a:cubicBezTo>
                  <a:cubicBezTo>
                    <a:pt x="110" y="47"/>
                    <a:pt x="115" y="45"/>
                    <a:pt x="121" y="45"/>
                  </a:cubicBezTo>
                  <a:cubicBezTo>
                    <a:pt x="131" y="45"/>
                    <a:pt x="136" y="50"/>
                    <a:pt x="136" y="64"/>
                  </a:cubicBezTo>
                  <a:cubicBezTo>
                    <a:pt x="136" y="109"/>
                    <a:pt x="136" y="109"/>
                    <a:pt x="136" y="109"/>
                  </a:cubicBezTo>
                  <a:cubicBezTo>
                    <a:pt x="151" y="109"/>
                    <a:pt x="151" y="109"/>
                    <a:pt x="151" y="109"/>
                  </a:cubicBezTo>
                  <a:cubicBezTo>
                    <a:pt x="151" y="59"/>
                    <a:pt x="151" y="59"/>
                    <a:pt x="151" y="59"/>
                  </a:cubicBezTo>
                  <a:cubicBezTo>
                    <a:pt x="151" y="38"/>
                    <a:pt x="139" y="31"/>
                    <a:pt x="124" y="31"/>
                  </a:cubicBezTo>
                  <a:moveTo>
                    <a:pt x="28" y="99"/>
                  </a:moveTo>
                  <a:cubicBezTo>
                    <a:pt x="20" y="99"/>
                    <a:pt x="15" y="95"/>
                    <a:pt x="15" y="88"/>
                  </a:cubicBezTo>
                  <a:cubicBezTo>
                    <a:pt x="15" y="81"/>
                    <a:pt x="20" y="77"/>
                    <a:pt x="32" y="76"/>
                  </a:cubicBezTo>
                  <a:cubicBezTo>
                    <a:pt x="48" y="74"/>
                    <a:pt x="48" y="74"/>
                    <a:pt x="48" y="74"/>
                  </a:cubicBezTo>
                  <a:cubicBezTo>
                    <a:pt x="48" y="79"/>
                    <a:pt x="48" y="79"/>
                    <a:pt x="48" y="79"/>
                  </a:cubicBezTo>
                  <a:cubicBezTo>
                    <a:pt x="48" y="92"/>
                    <a:pt x="37" y="99"/>
                    <a:pt x="28" y="99"/>
                  </a:cubicBezTo>
                  <a:moveTo>
                    <a:pt x="63" y="98"/>
                  </a:moveTo>
                  <a:cubicBezTo>
                    <a:pt x="63" y="61"/>
                    <a:pt x="63" y="61"/>
                    <a:pt x="63" y="61"/>
                  </a:cubicBezTo>
                  <a:cubicBezTo>
                    <a:pt x="63" y="38"/>
                    <a:pt x="50" y="31"/>
                    <a:pt x="34" y="31"/>
                  </a:cubicBezTo>
                  <a:cubicBezTo>
                    <a:pt x="18" y="31"/>
                    <a:pt x="7" y="39"/>
                    <a:pt x="3" y="51"/>
                  </a:cubicBezTo>
                  <a:cubicBezTo>
                    <a:pt x="16" y="56"/>
                    <a:pt x="16" y="56"/>
                    <a:pt x="16" y="56"/>
                  </a:cubicBezTo>
                  <a:cubicBezTo>
                    <a:pt x="18" y="49"/>
                    <a:pt x="23" y="44"/>
                    <a:pt x="33" y="44"/>
                  </a:cubicBezTo>
                  <a:cubicBezTo>
                    <a:pt x="43" y="44"/>
                    <a:pt x="48" y="50"/>
                    <a:pt x="48" y="63"/>
                  </a:cubicBezTo>
                  <a:cubicBezTo>
                    <a:pt x="28" y="66"/>
                    <a:pt x="28" y="66"/>
                    <a:pt x="28" y="66"/>
                  </a:cubicBezTo>
                  <a:cubicBezTo>
                    <a:pt x="10" y="68"/>
                    <a:pt x="0" y="75"/>
                    <a:pt x="0" y="89"/>
                  </a:cubicBezTo>
                  <a:cubicBezTo>
                    <a:pt x="0" y="103"/>
                    <a:pt x="11" y="111"/>
                    <a:pt x="25" y="111"/>
                  </a:cubicBezTo>
                  <a:cubicBezTo>
                    <a:pt x="37" y="111"/>
                    <a:pt x="46" y="105"/>
                    <a:pt x="50" y="98"/>
                  </a:cubicBezTo>
                  <a:cubicBezTo>
                    <a:pt x="51" y="98"/>
                    <a:pt x="51" y="98"/>
                    <a:pt x="51" y="98"/>
                  </a:cubicBezTo>
                  <a:cubicBezTo>
                    <a:pt x="51" y="109"/>
                    <a:pt x="51" y="109"/>
                    <a:pt x="51" y="109"/>
                  </a:cubicBezTo>
                  <a:cubicBezTo>
                    <a:pt x="72" y="109"/>
                    <a:pt x="72" y="109"/>
                    <a:pt x="72" y="109"/>
                  </a:cubicBezTo>
                  <a:cubicBezTo>
                    <a:pt x="72" y="98"/>
                    <a:pt x="72" y="98"/>
                    <a:pt x="72" y="98"/>
                  </a:cubicBezTo>
                  <a:lnTo>
                    <a:pt x="63" y="98"/>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7"/>
            <p:cNvSpPr>
              <a:spLocks noEditPoints="1"/>
            </p:cNvSpPr>
            <p:nvPr userDrawn="1"/>
          </p:nvSpPr>
          <p:spPr bwMode="auto">
            <a:xfrm>
              <a:off x="1730" y="1661"/>
              <a:ext cx="1255" cy="148"/>
            </a:xfrm>
            <a:custGeom>
              <a:avLst/>
              <a:gdLst>
                <a:gd name="T0" fmla="*/ 1157 w 1172"/>
                <a:gd name="T1" fmla="*/ 70 h 138"/>
                <a:gd name="T2" fmla="*/ 1155 w 1172"/>
                <a:gd name="T3" fmla="*/ 42 h 138"/>
                <a:gd name="T4" fmla="*/ 1156 w 1172"/>
                <a:gd name="T5" fmla="*/ 99 h 138"/>
                <a:gd name="T6" fmla="*/ 1100 w 1172"/>
                <a:gd name="T7" fmla="*/ 123 h 138"/>
                <a:gd name="T8" fmla="*/ 1158 w 1172"/>
                <a:gd name="T9" fmla="*/ 33 h 138"/>
                <a:gd name="T10" fmla="*/ 1031 w 1172"/>
                <a:gd name="T11" fmla="*/ 33 h 138"/>
                <a:gd name="T12" fmla="*/ 1032 w 1172"/>
                <a:gd name="T13" fmla="*/ 68 h 138"/>
                <a:gd name="T14" fmla="*/ 1067 w 1172"/>
                <a:gd name="T15" fmla="*/ 109 h 138"/>
                <a:gd name="T16" fmla="*/ 996 w 1172"/>
                <a:gd name="T17" fmla="*/ 33 h 138"/>
                <a:gd name="T18" fmla="*/ 996 w 1172"/>
                <a:gd name="T19" fmla="*/ 33 h 138"/>
                <a:gd name="T20" fmla="*/ 988 w 1172"/>
                <a:gd name="T21" fmla="*/ 20 h 138"/>
                <a:gd name="T22" fmla="*/ 935 w 1172"/>
                <a:gd name="T23" fmla="*/ 110 h 138"/>
                <a:gd name="T24" fmla="*/ 935 w 1172"/>
                <a:gd name="T25" fmla="*/ 43 h 138"/>
                <a:gd name="T26" fmla="*/ 908 w 1172"/>
                <a:gd name="T27" fmla="*/ 53 h 138"/>
                <a:gd name="T28" fmla="*/ 913 w 1172"/>
                <a:gd name="T29" fmla="*/ 85 h 138"/>
                <a:gd name="T30" fmla="*/ 873 w 1172"/>
                <a:gd name="T31" fmla="*/ 33 h 138"/>
                <a:gd name="T32" fmla="*/ 874 w 1172"/>
                <a:gd name="T33" fmla="*/ 66 h 138"/>
                <a:gd name="T34" fmla="*/ 894 w 1172"/>
                <a:gd name="T35" fmla="*/ 31 h 138"/>
                <a:gd name="T36" fmla="*/ 802 w 1172"/>
                <a:gd name="T37" fmla="*/ 97 h 138"/>
                <a:gd name="T38" fmla="*/ 772 w 1172"/>
                <a:gd name="T39" fmla="*/ 83 h 138"/>
                <a:gd name="T40" fmla="*/ 824 w 1172"/>
                <a:gd name="T41" fmla="*/ 109 h 138"/>
                <a:gd name="T42" fmla="*/ 733 w 1172"/>
                <a:gd name="T43" fmla="*/ 9 h 138"/>
                <a:gd name="T44" fmla="*/ 668 w 1172"/>
                <a:gd name="T45" fmla="*/ 9 h 138"/>
                <a:gd name="T46" fmla="*/ 684 w 1172"/>
                <a:gd name="T47" fmla="*/ 36 h 138"/>
                <a:gd name="T48" fmla="*/ 733 w 1172"/>
                <a:gd name="T49" fmla="*/ 9 h 138"/>
                <a:gd name="T50" fmla="*/ 612 w 1172"/>
                <a:gd name="T51" fmla="*/ 1 h 138"/>
                <a:gd name="T52" fmla="*/ 572 w 1172"/>
                <a:gd name="T53" fmla="*/ 45 h 138"/>
                <a:gd name="T54" fmla="*/ 599 w 1172"/>
                <a:gd name="T55" fmla="*/ 45 h 138"/>
                <a:gd name="T56" fmla="*/ 599 w 1172"/>
                <a:gd name="T57" fmla="*/ 31 h 138"/>
                <a:gd name="T58" fmla="*/ 505 w 1172"/>
                <a:gd name="T59" fmla="*/ 70 h 138"/>
                <a:gd name="T60" fmla="*/ 526 w 1172"/>
                <a:gd name="T61" fmla="*/ 31 h 138"/>
                <a:gd name="T62" fmla="*/ 440 w 1172"/>
                <a:gd name="T63" fmla="*/ 109 h 138"/>
                <a:gd name="T64" fmla="*/ 440 w 1172"/>
                <a:gd name="T65" fmla="*/ 109 h 138"/>
                <a:gd name="T66" fmla="*/ 372 w 1172"/>
                <a:gd name="T67" fmla="*/ 44 h 138"/>
                <a:gd name="T68" fmla="*/ 336 w 1172"/>
                <a:gd name="T69" fmla="*/ 70 h 138"/>
                <a:gd name="T70" fmla="*/ 287 w 1172"/>
                <a:gd name="T71" fmla="*/ 97 h 138"/>
                <a:gd name="T72" fmla="*/ 324 w 1172"/>
                <a:gd name="T73" fmla="*/ 70 h 138"/>
                <a:gd name="T74" fmla="*/ 324 w 1172"/>
                <a:gd name="T75" fmla="*/ 70 h 138"/>
                <a:gd name="T76" fmla="*/ 184 w 1172"/>
                <a:gd name="T77" fmla="*/ 2 h 138"/>
                <a:gd name="T78" fmla="*/ 184 w 1172"/>
                <a:gd name="T79" fmla="*/ 68 h 138"/>
                <a:gd name="T80" fmla="*/ 219 w 1172"/>
                <a:gd name="T81" fmla="*/ 109 h 138"/>
                <a:gd name="T82" fmla="*/ 153 w 1172"/>
                <a:gd name="T83" fmla="*/ 86 h 138"/>
                <a:gd name="T84" fmla="*/ 120 w 1172"/>
                <a:gd name="T85" fmla="*/ 44 h 138"/>
                <a:gd name="T86" fmla="*/ 83 w 1172"/>
                <a:gd name="T87" fmla="*/ 70 h 138"/>
                <a:gd name="T88" fmla="*/ 70 w 1172"/>
                <a:gd name="T89" fmla="*/ 28 h 138"/>
                <a:gd name="T90" fmla="*/ 56 w 1172"/>
                <a:gd name="T91" fmla="*/ 82 h 138"/>
                <a:gd name="T92" fmla="*/ 37 w 1172"/>
                <a:gd name="T93" fmla="*/ 111 h 138"/>
                <a:gd name="T94" fmla="*/ 36 w 1172"/>
                <a:gd name="T95" fmla="*/ 2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2" h="138">
                  <a:moveTo>
                    <a:pt x="1134" y="96"/>
                  </a:moveTo>
                  <a:cubicBezTo>
                    <a:pt x="1121" y="96"/>
                    <a:pt x="1113" y="87"/>
                    <a:pt x="1113" y="70"/>
                  </a:cubicBezTo>
                  <a:cubicBezTo>
                    <a:pt x="1113" y="53"/>
                    <a:pt x="1121" y="44"/>
                    <a:pt x="1134" y="44"/>
                  </a:cubicBezTo>
                  <a:cubicBezTo>
                    <a:pt x="1148" y="44"/>
                    <a:pt x="1157" y="53"/>
                    <a:pt x="1157" y="70"/>
                  </a:cubicBezTo>
                  <a:cubicBezTo>
                    <a:pt x="1157" y="88"/>
                    <a:pt x="1148" y="96"/>
                    <a:pt x="1134" y="96"/>
                  </a:cubicBezTo>
                  <a:moveTo>
                    <a:pt x="1158" y="33"/>
                  </a:moveTo>
                  <a:cubicBezTo>
                    <a:pt x="1157" y="42"/>
                    <a:pt x="1157" y="42"/>
                    <a:pt x="1157" y="42"/>
                  </a:cubicBezTo>
                  <a:cubicBezTo>
                    <a:pt x="1155" y="42"/>
                    <a:pt x="1155" y="42"/>
                    <a:pt x="1155" y="42"/>
                  </a:cubicBezTo>
                  <a:cubicBezTo>
                    <a:pt x="1151" y="35"/>
                    <a:pt x="1144" y="31"/>
                    <a:pt x="1132" y="31"/>
                  </a:cubicBezTo>
                  <a:cubicBezTo>
                    <a:pt x="1113" y="31"/>
                    <a:pt x="1098" y="46"/>
                    <a:pt x="1098" y="70"/>
                  </a:cubicBezTo>
                  <a:cubicBezTo>
                    <a:pt x="1098" y="95"/>
                    <a:pt x="1113" y="110"/>
                    <a:pt x="1132" y="110"/>
                  </a:cubicBezTo>
                  <a:cubicBezTo>
                    <a:pt x="1144" y="110"/>
                    <a:pt x="1151" y="105"/>
                    <a:pt x="1156" y="99"/>
                  </a:cubicBezTo>
                  <a:cubicBezTo>
                    <a:pt x="1157" y="99"/>
                    <a:pt x="1157" y="99"/>
                    <a:pt x="1157" y="99"/>
                  </a:cubicBezTo>
                  <a:cubicBezTo>
                    <a:pt x="1157" y="116"/>
                    <a:pt x="1148" y="124"/>
                    <a:pt x="1132" y="124"/>
                  </a:cubicBezTo>
                  <a:cubicBezTo>
                    <a:pt x="1121" y="124"/>
                    <a:pt x="1113" y="119"/>
                    <a:pt x="1109" y="113"/>
                  </a:cubicBezTo>
                  <a:cubicBezTo>
                    <a:pt x="1100" y="123"/>
                    <a:pt x="1100" y="123"/>
                    <a:pt x="1100" y="123"/>
                  </a:cubicBezTo>
                  <a:cubicBezTo>
                    <a:pt x="1106" y="132"/>
                    <a:pt x="1118" y="138"/>
                    <a:pt x="1133" y="138"/>
                  </a:cubicBezTo>
                  <a:cubicBezTo>
                    <a:pt x="1157" y="138"/>
                    <a:pt x="1172" y="124"/>
                    <a:pt x="1172" y="97"/>
                  </a:cubicBezTo>
                  <a:cubicBezTo>
                    <a:pt x="1172" y="33"/>
                    <a:pt x="1172" y="33"/>
                    <a:pt x="1172" y="33"/>
                  </a:cubicBezTo>
                  <a:lnTo>
                    <a:pt x="1158" y="33"/>
                  </a:lnTo>
                  <a:close/>
                  <a:moveTo>
                    <a:pt x="1055" y="31"/>
                  </a:moveTo>
                  <a:cubicBezTo>
                    <a:pt x="1045" y="31"/>
                    <a:pt x="1037" y="36"/>
                    <a:pt x="1033" y="43"/>
                  </a:cubicBezTo>
                  <a:cubicBezTo>
                    <a:pt x="1031" y="43"/>
                    <a:pt x="1031" y="43"/>
                    <a:pt x="1031" y="43"/>
                  </a:cubicBezTo>
                  <a:cubicBezTo>
                    <a:pt x="1031" y="33"/>
                    <a:pt x="1031" y="33"/>
                    <a:pt x="1031" y="33"/>
                  </a:cubicBezTo>
                  <a:cubicBezTo>
                    <a:pt x="1017" y="33"/>
                    <a:pt x="1017" y="33"/>
                    <a:pt x="1017" y="33"/>
                  </a:cubicBezTo>
                  <a:cubicBezTo>
                    <a:pt x="1017" y="109"/>
                    <a:pt x="1017" y="109"/>
                    <a:pt x="1017" y="109"/>
                  </a:cubicBezTo>
                  <a:cubicBezTo>
                    <a:pt x="1032" y="109"/>
                    <a:pt x="1032" y="109"/>
                    <a:pt x="1032" y="109"/>
                  </a:cubicBezTo>
                  <a:cubicBezTo>
                    <a:pt x="1032" y="68"/>
                    <a:pt x="1032" y="68"/>
                    <a:pt x="1032" y="68"/>
                  </a:cubicBezTo>
                  <a:cubicBezTo>
                    <a:pt x="1032" y="60"/>
                    <a:pt x="1034" y="55"/>
                    <a:pt x="1037" y="51"/>
                  </a:cubicBezTo>
                  <a:cubicBezTo>
                    <a:pt x="1040" y="47"/>
                    <a:pt x="1046" y="44"/>
                    <a:pt x="1052" y="44"/>
                  </a:cubicBezTo>
                  <a:cubicBezTo>
                    <a:pt x="1062" y="44"/>
                    <a:pt x="1067" y="50"/>
                    <a:pt x="1067" y="63"/>
                  </a:cubicBezTo>
                  <a:cubicBezTo>
                    <a:pt x="1067" y="109"/>
                    <a:pt x="1067" y="109"/>
                    <a:pt x="1067" y="109"/>
                  </a:cubicBezTo>
                  <a:cubicBezTo>
                    <a:pt x="1082" y="109"/>
                    <a:pt x="1082" y="109"/>
                    <a:pt x="1082" y="109"/>
                  </a:cubicBezTo>
                  <a:cubicBezTo>
                    <a:pt x="1082" y="58"/>
                    <a:pt x="1082" y="58"/>
                    <a:pt x="1082" y="58"/>
                  </a:cubicBezTo>
                  <a:cubicBezTo>
                    <a:pt x="1082" y="38"/>
                    <a:pt x="1070" y="31"/>
                    <a:pt x="1055" y="31"/>
                  </a:cubicBezTo>
                  <a:moveTo>
                    <a:pt x="996" y="33"/>
                  </a:moveTo>
                  <a:cubicBezTo>
                    <a:pt x="981" y="33"/>
                    <a:pt x="981" y="33"/>
                    <a:pt x="981" y="33"/>
                  </a:cubicBezTo>
                  <a:cubicBezTo>
                    <a:pt x="981" y="109"/>
                    <a:pt x="981" y="109"/>
                    <a:pt x="981" y="109"/>
                  </a:cubicBezTo>
                  <a:cubicBezTo>
                    <a:pt x="996" y="109"/>
                    <a:pt x="996" y="109"/>
                    <a:pt x="996" y="109"/>
                  </a:cubicBezTo>
                  <a:lnTo>
                    <a:pt x="996" y="33"/>
                  </a:lnTo>
                  <a:close/>
                  <a:moveTo>
                    <a:pt x="998" y="10"/>
                  </a:moveTo>
                  <a:cubicBezTo>
                    <a:pt x="998" y="4"/>
                    <a:pt x="994" y="0"/>
                    <a:pt x="988" y="0"/>
                  </a:cubicBezTo>
                  <a:cubicBezTo>
                    <a:pt x="983" y="0"/>
                    <a:pt x="978" y="4"/>
                    <a:pt x="978" y="10"/>
                  </a:cubicBezTo>
                  <a:cubicBezTo>
                    <a:pt x="978" y="16"/>
                    <a:pt x="983" y="20"/>
                    <a:pt x="988" y="20"/>
                  </a:cubicBezTo>
                  <a:cubicBezTo>
                    <a:pt x="994" y="20"/>
                    <a:pt x="998" y="16"/>
                    <a:pt x="998" y="10"/>
                  </a:cubicBezTo>
                  <a:moveTo>
                    <a:pt x="913" y="85"/>
                  </a:moveTo>
                  <a:cubicBezTo>
                    <a:pt x="905" y="95"/>
                    <a:pt x="905" y="95"/>
                    <a:pt x="905" y="95"/>
                  </a:cubicBezTo>
                  <a:cubicBezTo>
                    <a:pt x="910" y="103"/>
                    <a:pt x="920" y="110"/>
                    <a:pt x="935" y="110"/>
                  </a:cubicBezTo>
                  <a:cubicBezTo>
                    <a:pt x="952" y="110"/>
                    <a:pt x="964" y="101"/>
                    <a:pt x="964" y="86"/>
                  </a:cubicBezTo>
                  <a:cubicBezTo>
                    <a:pt x="964" y="72"/>
                    <a:pt x="953" y="67"/>
                    <a:pt x="939" y="63"/>
                  </a:cubicBezTo>
                  <a:cubicBezTo>
                    <a:pt x="930" y="61"/>
                    <a:pt x="922" y="58"/>
                    <a:pt x="922" y="52"/>
                  </a:cubicBezTo>
                  <a:cubicBezTo>
                    <a:pt x="922" y="47"/>
                    <a:pt x="927" y="43"/>
                    <a:pt x="935" y="43"/>
                  </a:cubicBezTo>
                  <a:cubicBezTo>
                    <a:pt x="943" y="43"/>
                    <a:pt x="951" y="48"/>
                    <a:pt x="955" y="54"/>
                  </a:cubicBezTo>
                  <a:cubicBezTo>
                    <a:pt x="963" y="43"/>
                    <a:pt x="963" y="43"/>
                    <a:pt x="963" y="43"/>
                  </a:cubicBezTo>
                  <a:cubicBezTo>
                    <a:pt x="957" y="36"/>
                    <a:pt x="947" y="31"/>
                    <a:pt x="935" y="31"/>
                  </a:cubicBezTo>
                  <a:cubicBezTo>
                    <a:pt x="919" y="31"/>
                    <a:pt x="908" y="39"/>
                    <a:pt x="908" y="53"/>
                  </a:cubicBezTo>
                  <a:cubicBezTo>
                    <a:pt x="908" y="67"/>
                    <a:pt x="919" y="72"/>
                    <a:pt x="933" y="76"/>
                  </a:cubicBezTo>
                  <a:cubicBezTo>
                    <a:pt x="944" y="78"/>
                    <a:pt x="949" y="82"/>
                    <a:pt x="949" y="88"/>
                  </a:cubicBezTo>
                  <a:cubicBezTo>
                    <a:pt x="949" y="94"/>
                    <a:pt x="944" y="98"/>
                    <a:pt x="935" y="98"/>
                  </a:cubicBezTo>
                  <a:cubicBezTo>
                    <a:pt x="925" y="98"/>
                    <a:pt x="917" y="92"/>
                    <a:pt x="913" y="85"/>
                  </a:cubicBezTo>
                  <a:moveTo>
                    <a:pt x="894" y="31"/>
                  </a:moveTo>
                  <a:cubicBezTo>
                    <a:pt x="886" y="31"/>
                    <a:pt x="878" y="36"/>
                    <a:pt x="874" y="44"/>
                  </a:cubicBezTo>
                  <a:cubicBezTo>
                    <a:pt x="873" y="44"/>
                    <a:pt x="873" y="44"/>
                    <a:pt x="873" y="44"/>
                  </a:cubicBezTo>
                  <a:cubicBezTo>
                    <a:pt x="873" y="33"/>
                    <a:pt x="873" y="33"/>
                    <a:pt x="873" y="33"/>
                  </a:cubicBezTo>
                  <a:cubicBezTo>
                    <a:pt x="858" y="33"/>
                    <a:pt x="858" y="33"/>
                    <a:pt x="858" y="33"/>
                  </a:cubicBezTo>
                  <a:cubicBezTo>
                    <a:pt x="858" y="109"/>
                    <a:pt x="858" y="109"/>
                    <a:pt x="858" y="109"/>
                  </a:cubicBezTo>
                  <a:cubicBezTo>
                    <a:pt x="874" y="109"/>
                    <a:pt x="874" y="109"/>
                    <a:pt x="874" y="109"/>
                  </a:cubicBezTo>
                  <a:cubicBezTo>
                    <a:pt x="874" y="66"/>
                    <a:pt x="874" y="66"/>
                    <a:pt x="874" y="66"/>
                  </a:cubicBezTo>
                  <a:cubicBezTo>
                    <a:pt x="874" y="53"/>
                    <a:pt x="882" y="45"/>
                    <a:pt x="893" y="45"/>
                  </a:cubicBezTo>
                  <a:cubicBezTo>
                    <a:pt x="895" y="45"/>
                    <a:pt x="897" y="46"/>
                    <a:pt x="898" y="46"/>
                  </a:cubicBezTo>
                  <a:cubicBezTo>
                    <a:pt x="899" y="31"/>
                    <a:pt x="899" y="31"/>
                    <a:pt x="899" y="31"/>
                  </a:cubicBezTo>
                  <a:cubicBezTo>
                    <a:pt x="898" y="31"/>
                    <a:pt x="897" y="31"/>
                    <a:pt x="894" y="31"/>
                  </a:cubicBezTo>
                  <a:moveTo>
                    <a:pt x="823" y="33"/>
                  </a:moveTo>
                  <a:cubicBezTo>
                    <a:pt x="823" y="73"/>
                    <a:pt x="823" y="73"/>
                    <a:pt x="823" y="73"/>
                  </a:cubicBezTo>
                  <a:cubicBezTo>
                    <a:pt x="823" y="82"/>
                    <a:pt x="821" y="87"/>
                    <a:pt x="818" y="90"/>
                  </a:cubicBezTo>
                  <a:cubicBezTo>
                    <a:pt x="814" y="95"/>
                    <a:pt x="808" y="97"/>
                    <a:pt x="802" y="97"/>
                  </a:cubicBezTo>
                  <a:cubicBezTo>
                    <a:pt x="792" y="97"/>
                    <a:pt x="787" y="92"/>
                    <a:pt x="787" y="78"/>
                  </a:cubicBezTo>
                  <a:cubicBezTo>
                    <a:pt x="787" y="33"/>
                    <a:pt x="787" y="33"/>
                    <a:pt x="787" y="33"/>
                  </a:cubicBezTo>
                  <a:cubicBezTo>
                    <a:pt x="772" y="33"/>
                    <a:pt x="772" y="33"/>
                    <a:pt x="772" y="33"/>
                  </a:cubicBezTo>
                  <a:cubicBezTo>
                    <a:pt x="772" y="83"/>
                    <a:pt x="772" y="83"/>
                    <a:pt x="772" y="83"/>
                  </a:cubicBezTo>
                  <a:cubicBezTo>
                    <a:pt x="772" y="104"/>
                    <a:pt x="785" y="111"/>
                    <a:pt x="799" y="111"/>
                  </a:cubicBezTo>
                  <a:cubicBezTo>
                    <a:pt x="809" y="111"/>
                    <a:pt x="818" y="106"/>
                    <a:pt x="822" y="99"/>
                  </a:cubicBezTo>
                  <a:cubicBezTo>
                    <a:pt x="823" y="99"/>
                    <a:pt x="823" y="99"/>
                    <a:pt x="823" y="99"/>
                  </a:cubicBezTo>
                  <a:cubicBezTo>
                    <a:pt x="824" y="109"/>
                    <a:pt x="824" y="109"/>
                    <a:pt x="824" y="109"/>
                  </a:cubicBezTo>
                  <a:cubicBezTo>
                    <a:pt x="838" y="109"/>
                    <a:pt x="838" y="109"/>
                    <a:pt x="838" y="109"/>
                  </a:cubicBezTo>
                  <a:cubicBezTo>
                    <a:pt x="838" y="33"/>
                    <a:pt x="838" y="33"/>
                    <a:pt x="838" y="33"/>
                  </a:cubicBezTo>
                  <a:lnTo>
                    <a:pt x="823" y="33"/>
                  </a:lnTo>
                  <a:close/>
                  <a:moveTo>
                    <a:pt x="733" y="9"/>
                  </a:moveTo>
                  <a:cubicBezTo>
                    <a:pt x="733" y="59"/>
                    <a:pt x="733" y="59"/>
                    <a:pt x="733" y="59"/>
                  </a:cubicBezTo>
                  <a:cubicBezTo>
                    <a:pt x="734" y="81"/>
                    <a:pt x="734" y="81"/>
                    <a:pt x="734" y="81"/>
                  </a:cubicBezTo>
                  <a:cubicBezTo>
                    <a:pt x="684" y="9"/>
                    <a:pt x="684" y="9"/>
                    <a:pt x="684" y="9"/>
                  </a:cubicBezTo>
                  <a:cubicBezTo>
                    <a:pt x="668" y="9"/>
                    <a:pt x="668" y="9"/>
                    <a:pt x="668" y="9"/>
                  </a:cubicBezTo>
                  <a:cubicBezTo>
                    <a:pt x="668" y="109"/>
                    <a:pt x="668" y="109"/>
                    <a:pt x="668" y="109"/>
                  </a:cubicBezTo>
                  <a:cubicBezTo>
                    <a:pt x="684" y="109"/>
                    <a:pt x="684" y="109"/>
                    <a:pt x="684" y="109"/>
                  </a:cubicBezTo>
                  <a:cubicBezTo>
                    <a:pt x="684" y="60"/>
                    <a:pt x="684" y="60"/>
                    <a:pt x="684" y="60"/>
                  </a:cubicBezTo>
                  <a:cubicBezTo>
                    <a:pt x="684" y="36"/>
                    <a:pt x="684" y="36"/>
                    <a:pt x="684" y="36"/>
                  </a:cubicBezTo>
                  <a:cubicBezTo>
                    <a:pt x="735" y="109"/>
                    <a:pt x="735" y="109"/>
                    <a:pt x="735" y="109"/>
                  </a:cubicBezTo>
                  <a:cubicBezTo>
                    <a:pt x="750" y="109"/>
                    <a:pt x="750" y="109"/>
                    <a:pt x="750" y="109"/>
                  </a:cubicBezTo>
                  <a:cubicBezTo>
                    <a:pt x="750" y="9"/>
                    <a:pt x="750" y="9"/>
                    <a:pt x="750" y="9"/>
                  </a:cubicBezTo>
                  <a:lnTo>
                    <a:pt x="733" y="9"/>
                  </a:lnTo>
                  <a:close/>
                  <a:moveTo>
                    <a:pt x="613" y="15"/>
                  </a:moveTo>
                  <a:cubicBezTo>
                    <a:pt x="617" y="15"/>
                    <a:pt x="620" y="15"/>
                    <a:pt x="623" y="16"/>
                  </a:cubicBezTo>
                  <a:cubicBezTo>
                    <a:pt x="623" y="2"/>
                    <a:pt x="623" y="2"/>
                    <a:pt x="623" y="2"/>
                  </a:cubicBezTo>
                  <a:cubicBezTo>
                    <a:pt x="620" y="1"/>
                    <a:pt x="617" y="1"/>
                    <a:pt x="612" y="1"/>
                  </a:cubicBezTo>
                  <a:cubicBezTo>
                    <a:pt x="599" y="1"/>
                    <a:pt x="584" y="7"/>
                    <a:pt x="584" y="29"/>
                  </a:cubicBezTo>
                  <a:cubicBezTo>
                    <a:pt x="584" y="33"/>
                    <a:pt x="584" y="33"/>
                    <a:pt x="584" y="33"/>
                  </a:cubicBezTo>
                  <a:cubicBezTo>
                    <a:pt x="572" y="33"/>
                    <a:pt x="572" y="33"/>
                    <a:pt x="572" y="33"/>
                  </a:cubicBezTo>
                  <a:cubicBezTo>
                    <a:pt x="572" y="45"/>
                    <a:pt x="572" y="45"/>
                    <a:pt x="572" y="45"/>
                  </a:cubicBezTo>
                  <a:cubicBezTo>
                    <a:pt x="584" y="45"/>
                    <a:pt x="584" y="45"/>
                    <a:pt x="584" y="45"/>
                  </a:cubicBezTo>
                  <a:cubicBezTo>
                    <a:pt x="584" y="109"/>
                    <a:pt x="584" y="109"/>
                    <a:pt x="584" y="109"/>
                  </a:cubicBezTo>
                  <a:cubicBezTo>
                    <a:pt x="599" y="109"/>
                    <a:pt x="599" y="109"/>
                    <a:pt x="599" y="109"/>
                  </a:cubicBezTo>
                  <a:cubicBezTo>
                    <a:pt x="599" y="45"/>
                    <a:pt x="599" y="45"/>
                    <a:pt x="599" y="45"/>
                  </a:cubicBezTo>
                  <a:cubicBezTo>
                    <a:pt x="620" y="45"/>
                    <a:pt x="620" y="45"/>
                    <a:pt x="620" y="45"/>
                  </a:cubicBezTo>
                  <a:cubicBezTo>
                    <a:pt x="620" y="33"/>
                    <a:pt x="620" y="33"/>
                    <a:pt x="620" y="33"/>
                  </a:cubicBezTo>
                  <a:cubicBezTo>
                    <a:pt x="599" y="33"/>
                    <a:pt x="599" y="33"/>
                    <a:pt x="599" y="33"/>
                  </a:cubicBezTo>
                  <a:cubicBezTo>
                    <a:pt x="599" y="31"/>
                    <a:pt x="599" y="31"/>
                    <a:pt x="599" y="31"/>
                  </a:cubicBezTo>
                  <a:cubicBezTo>
                    <a:pt x="599" y="20"/>
                    <a:pt x="604" y="15"/>
                    <a:pt x="613" y="15"/>
                  </a:cubicBezTo>
                  <a:moveTo>
                    <a:pt x="548" y="70"/>
                  </a:moveTo>
                  <a:cubicBezTo>
                    <a:pt x="548" y="87"/>
                    <a:pt x="540" y="97"/>
                    <a:pt x="526" y="97"/>
                  </a:cubicBezTo>
                  <a:cubicBezTo>
                    <a:pt x="513" y="97"/>
                    <a:pt x="505" y="87"/>
                    <a:pt x="505" y="70"/>
                  </a:cubicBezTo>
                  <a:cubicBezTo>
                    <a:pt x="505" y="54"/>
                    <a:pt x="513" y="44"/>
                    <a:pt x="526" y="44"/>
                  </a:cubicBezTo>
                  <a:cubicBezTo>
                    <a:pt x="540" y="44"/>
                    <a:pt x="548" y="54"/>
                    <a:pt x="548" y="70"/>
                  </a:cubicBezTo>
                  <a:moveTo>
                    <a:pt x="563" y="70"/>
                  </a:moveTo>
                  <a:cubicBezTo>
                    <a:pt x="563" y="46"/>
                    <a:pt x="548" y="31"/>
                    <a:pt x="526" y="31"/>
                  </a:cubicBezTo>
                  <a:cubicBezTo>
                    <a:pt x="504" y="31"/>
                    <a:pt x="489" y="46"/>
                    <a:pt x="489" y="70"/>
                  </a:cubicBezTo>
                  <a:cubicBezTo>
                    <a:pt x="489" y="95"/>
                    <a:pt x="504" y="110"/>
                    <a:pt x="526" y="110"/>
                  </a:cubicBezTo>
                  <a:cubicBezTo>
                    <a:pt x="548" y="110"/>
                    <a:pt x="563" y="95"/>
                    <a:pt x="563" y="70"/>
                  </a:cubicBezTo>
                  <a:moveTo>
                    <a:pt x="440" y="109"/>
                  </a:moveTo>
                  <a:cubicBezTo>
                    <a:pt x="440" y="2"/>
                    <a:pt x="440" y="2"/>
                    <a:pt x="440" y="2"/>
                  </a:cubicBezTo>
                  <a:cubicBezTo>
                    <a:pt x="425" y="4"/>
                    <a:pt x="425" y="4"/>
                    <a:pt x="425" y="4"/>
                  </a:cubicBezTo>
                  <a:cubicBezTo>
                    <a:pt x="425" y="109"/>
                    <a:pt x="425" y="109"/>
                    <a:pt x="425" y="109"/>
                  </a:cubicBezTo>
                  <a:lnTo>
                    <a:pt x="440" y="109"/>
                  </a:lnTo>
                  <a:close/>
                  <a:moveTo>
                    <a:pt x="394" y="70"/>
                  </a:moveTo>
                  <a:cubicBezTo>
                    <a:pt x="394" y="87"/>
                    <a:pt x="386" y="97"/>
                    <a:pt x="372" y="97"/>
                  </a:cubicBezTo>
                  <a:cubicBezTo>
                    <a:pt x="359" y="97"/>
                    <a:pt x="351" y="87"/>
                    <a:pt x="351" y="70"/>
                  </a:cubicBezTo>
                  <a:cubicBezTo>
                    <a:pt x="351" y="54"/>
                    <a:pt x="359" y="44"/>
                    <a:pt x="372" y="44"/>
                  </a:cubicBezTo>
                  <a:cubicBezTo>
                    <a:pt x="386" y="44"/>
                    <a:pt x="394" y="54"/>
                    <a:pt x="394" y="70"/>
                  </a:cubicBezTo>
                  <a:moveTo>
                    <a:pt x="409" y="70"/>
                  </a:moveTo>
                  <a:cubicBezTo>
                    <a:pt x="409" y="46"/>
                    <a:pt x="394" y="31"/>
                    <a:pt x="372" y="31"/>
                  </a:cubicBezTo>
                  <a:cubicBezTo>
                    <a:pt x="351" y="31"/>
                    <a:pt x="336" y="46"/>
                    <a:pt x="336" y="70"/>
                  </a:cubicBezTo>
                  <a:cubicBezTo>
                    <a:pt x="336" y="95"/>
                    <a:pt x="351" y="110"/>
                    <a:pt x="372" y="110"/>
                  </a:cubicBezTo>
                  <a:cubicBezTo>
                    <a:pt x="394" y="110"/>
                    <a:pt x="409" y="95"/>
                    <a:pt x="409" y="70"/>
                  </a:cubicBezTo>
                  <a:moveTo>
                    <a:pt x="309" y="70"/>
                  </a:moveTo>
                  <a:cubicBezTo>
                    <a:pt x="309" y="87"/>
                    <a:pt x="301" y="97"/>
                    <a:pt x="287" y="97"/>
                  </a:cubicBezTo>
                  <a:cubicBezTo>
                    <a:pt x="274" y="97"/>
                    <a:pt x="266" y="87"/>
                    <a:pt x="266" y="70"/>
                  </a:cubicBezTo>
                  <a:cubicBezTo>
                    <a:pt x="266" y="54"/>
                    <a:pt x="274" y="44"/>
                    <a:pt x="287" y="44"/>
                  </a:cubicBezTo>
                  <a:cubicBezTo>
                    <a:pt x="301" y="44"/>
                    <a:pt x="309" y="54"/>
                    <a:pt x="309" y="70"/>
                  </a:cubicBezTo>
                  <a:moveTo>
                    <a:pt x="324" y="70"/>
                  </a:moveTo>
                  <a:cubicBezTo>
                    <a:pt x="324" y="46"/>
                    <a:pt x="309" y="31"/>
                    <a:pt x="287" y="31"/>
                  </a:cubicBezTo>
                  <a:cubicBezTo>
                    <a:pt x="265" y="31"/>
                    <a:pt x="251" y="46"/>
                    <a:pt x="251" y="70"/>
                  </a:cubicBezTo>
                  <a:cubicBezTo>
                    <a:pt x="251" y="95"/>
                    <a:pt x="265" y="110"/>
                    <a:pt x="287" y="110"/>
                  </a:cubicBezTo>
                  <a:cubicBezTo>
                    <a:pt x="309" y="110"/>
                    <a:pt x="324" y="95"/>
                    <a:pt x="324" y="70"/>
                  </a:cubicBezTo>
                  <a:moveTo>
                    <a:pt x="208" y="31"/>
                  </a:moveTo>
                  <a:cubicBezTo>
                    <a:pt x="197" y="31"/>
                    <a:pt x="189" y="36"/>
                    <a:pt x="185" y="43"/>
                  </a:cubicBezTo>
                  <a:cubicBezTo>
                    <a:pt x="184" y="43"/>
                    <a:pt x="184" y="43"/>
                    <a:pt x="184" y="43"/>
                  </a:cubicBezTo>
                  <a:cubicBezTo>
                    <a:pt x="184" y="2"/>
                    <a:pt x="184" y="2"/>
                    <a:pt x="184" y="2"/>
                  </a:cubicBezTo>
                  <a:cubicBezTo>
                    <a:pt x="169" y="4"/>
                    <a:pt x="169" y="4"/>
                    <a:pt x="169" y="4"/>
                  </a:cubicBezTo>
                  <a:cubicBezTo>
                    <a:pt x="169" y="109"/>
                    <a:pt x="169" y="109"/>
                    <a:pt x="169" y="109"/>
                  </a:cubicBezTo>
                  <a:cubicBezTo>
                    <a:pt x="184" y="109"/>
                    <a:pt x="184" y="109"/>
                    <a:pt x="184" y="109"/>
                  </a:cubicBezTo>
                  <a:cubicBezTo>
                    <a:pt x="184" y="68"/>
                    <a:pt x="184" y="68"/>
                    <a:pt x="184" y="68"/>
                  </a:cubicBezTo>
                  <a:cubicBezTo>
                    <a:pt x="184" y="60"/>
                    <a:pt x="186" y="55"/>
                    <a:pt x="189" y="51"/>
                  </a:cubicBezTo>
                  <a:cubicBezTo>
                    <a:pt x="193" y="47"/>
                    <a:pt x="198" y="44"/>
                    <a:pt x="204" y="44"/>
                  </a:cubicBezTo>
                  <a:cubicBezTo>
                    <a:pt x="214" y="44"/>
                    <a:pt x="219" y="50"/>
                    <a:pt x="219" y="63"/>
                  </a:cubicBezTo>
                  <a:cubicBezTo>
                    <a:pt x="219" y="109"/>
                    <a:pt x="219" y="109"/>
                    <a:pt x="219" y="109"/>
                  </a:cubicBezTo>
                  <a:cubicBezTo>
                    <a:pt x="235" y="109"/>
                    <a:pt x="235" y="109"/>
                    <a:pt x="235" y="109"/>
                  </a:cubicBezTo>
                  <a:cubicBezTo>
                    <a:pt x="235" y="58"/>
                    <a:pt x="235" y="58"/>
                    <a:pt x="235" y="58"/>
                  </a:cubicBezTo>
                  <a:cubicBezTo>
                    <a:pt x="235" y="38"/>
                    <a:pt x="222" y="31"/>
                    <a:pt x="208" y="31"/>
                  </a:cubicBezTo>
                  <a:moveTo>
                    <a:pt x="153" y="86"/>
                  </a:moveTo>
                  <a:cubicBezTo>
                    <a:pt x="139" y="81"/>
                    <a:pt x="139" y="81"/>
                    <a:pt x="139" y="81"/>
                  </a:cubicBezTo>
                  <a:cubicBezTo>
                    <a:pt x="137" y="91"/>
                    <a:pt x="128" y="97"/>
                    <a:pt x="120" y="97"/>
                  </a:cubicBezTo>
                  <a:cubicBezTo>
                    <a:pt x="107" y="97"/>
                    <a:pt x="98" y="87"/>
                    <a:pt x="98" y="70"/>
                  </a:cubicBezTo>
                  <a:cubicBezTo>
                    <a:pt x="98" y="54"/>
                    <a:pt x="106" y="44"/>
                    <a:pt x="120" y="44"/>
                  </a:cubicBezTo>
                  <a:cubicBezTo>
                    <a:pt x="128" y="44"/>
                    <a:pt x="137" y="50"/>
                    <a:pt x="139" y="60"/>
                  </a:cubicBezTo>
                  <a:cubicBezTo>
                    <a:pt x="153" y="55"/>
                    <a:pt x="153" y="55"/>
                    <a:pt x="153" y="55"/>
                  </a:cubicBezTo>
                  <a:cubicBezTo>
                    <a:pt x="149" y="40"/>
                    <a:pt x="136" y="31"/>
                    <a:pt x="120" y="31"/>
                  </a:cubicBezTo>
                  <a:cubicBezTo>
                    <a:pt x="97" y="31"/>
                    <a:pt x="83" y="47"/>
                    <a:pt x="83" y="70"/>
                  </a:cubicBezTo>
                  <a:cubicBezTo>
                    <a:pt x="83" y="95"/>
                    <a:pt x="98" y="110"/>
                    <a:pt x="120" y="110"/>
                  </a:cubicBezTo>
                  <a:cubicBezTo>
                    <a:pt x="136" y="110"/>
                    <a:pt x="149" y="101"/>
                    <a:pt x="153" y="86"/>
                  </a:cubicBezTo>
                  <a:moveTo>
                    <a:pt x="56" y="36"/>
                  </a:moveTo>
                  <a:cubicBezTo>
                    <a:pt x="70" y="28"/>
                    <a:pt x="70" y="28"/>
                    <a:pt x="70" y="28"/>
                  </a:cubicBezTo>
                  <a:cubicBezTo>
                    <a:pt x="66" y="16"/>
                    <a:pt x="54" y="8"/>
                    <a:pt x="37" y="8"/>
                  </a:cubicBezTo>
                  <a:cubicBezTo>
                    <a:pt x="18" y="8"/>
                    <a:pt x="4" y="20"/>
                    <a:pt x="4" y="35"/>
                  </a:cubicBezTo>
                  <a:cubicBezTo>
                    <a:pt x="4" y="49"/>
                    <a:pt x="13" y="58"/>
                    <a:pt x="32" y="64"/>
                  </a:cubicBezTo>
                  <a:cubicBezTo>
                    <a:pt x="49" y="70"/>
                    <a:pt x="56" y="73"/>
                    <a:pt x="56" y="82"/>
                  </a:cubicBezTo>
                  <a:cubicBezTo>
                    <a:pt x="56" y="91"/>
                    <a:pt x="48" y="96"/>
                    <a:pt x="38" y="96"/>
                  </a:cubicBezTo>
                  <a:cubicBezTo>
                    <a:pt x="26" y="96"/>
                    <a:pt x="18" y="91"/>
                    <a:pt x="13" y="80"/>
                  </a:cubicBezTo>
                  <a:cubicBezTo>
                    <a:pt x="0" y="88"/>
                    <a:pt x="0" y="88"/>
                    <a:pt x="0" y="88"/>
                  </a:cubicBezTo>
                  <a:cubicBezTo>
                    <a:pt x="7" y="103"/>
                    <a:pt x="19" y="111"/>
                    <a:pt x="37" y="111"/>
                  </a:cubicBezTo>
                  <a:cubicBezTo>
                    <a:pt x="57" y="111"/>
                    <a:pt x="72" y="99"/>
                    <a:pt x="72" y="80"/>
                  </a:cubicBezTo>
                  <a:cubicBezTo>
                    <a:pt x="72" y="65"/>
                    <a:pt x="61" y="58"/>
                    <a:pt x="41" y="51"/>
                  </a:cubicBezTo>
                  <a:cubicBezTo>
                    <a:pt x="29" y="47"/>
                    <a:pt x="21" y="43"/>
                    <a:pt x="21" y="34"/>
                  </a:cubicBezTo>
                  <a:cubicBezTo>
                    <a:pt x="21" y="28"/>
                    <a:pt x="26" y="22"/>
                    <a:pt x="36" y="22"/>
                  </a:cubicBezTo>
                  <a:cubicBezTo>
                    <a:pt x="46" y="22"/>
                    <a:pt x="54" y="28"/>
                    <a:pt x="56" y="3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0206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6467" y="374903"/>
            <a:ext cx="10529485" cy="1055311"/>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6467" y="1593851"/>
            <a:ext cx="11159067" cy="4608513"/>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584960" y="6388155"/>
            <a:ext cx="9022080" cy="360000"/>
          </a:xfrm>
          <a:prstGeom prst="rect">
            <a:avLst/>
          </a:prstGeom>
        </p:spPr>
        <p:txBody>
          <a:bodyPr vert="horz" lIns="0" tIns="0" rIns="0" bIns="0" rtlCol="0" anchor="ctr"/>
          <a:lstStyle>
            <a:lvl1pPr algn="ctr">
              <a:defRPr sz="1000">
                <a:solidFill>
                  <a:schemeClr val="tx1">
                    <a:lumMod val="60000"/>
                    <a:lumOff val="40000"/>
                  </a:schemeClr>
                </a:solidFill>
              </a:defRPr>
            </a:lvl1pPr>
          </a:lstStyle>
          <a:p>
            <a:endParaRPr lang="en-GB" dirty="0"/>
          </a:p>
        </p:txBody>
      </p:sp>
      <p:sp>
        <p:nvSpPr>
          <p:cNvPr id="6" name="Slide Number Placeholder 5"/>
          <p:cNvSpPr>
            <a:spLocks noGrp="1"/>
          </p:cNvSpPr>
          <p:nvPr>
            <p:ph type="sldNum" sz="quarter" idx="4"/>
          </p:nvPr>
        </p:nvSpPr>
        <p:spPr>
          <a:xfrm>
            <a:off x="11521440" y="6386512"/>
            <a:ext cx="345440" cy="360000"/>
          </a:xfrm>
          <a:prstGeom prst="rect">
            <a:avLst/>
          </a:prstGeom>
        </p:spPr>
        <p:txBody>
          <a:bodyPr vert="horz" lIns="0" tIns="0" rIns="0" bIns="0" rtlCol="0" anchor="ctr"/>
          <a:lstStyle>
            <a:lvl1pPr algn="l">
              <a:defRPr sz="1000" b="1">
                <a:solidFill>
                  <a:schemeClr val="accent1"/>
                </a:solidFill>
              </a:defRPr>
            </a:lvl1pPr>
          </a:lstStyle>
          <a:p>
            <a:fld id="{E89BC60F-F4BF-4EE8-9F02-8A0093F1814F}" type="slidenum">
              <a:rPr lang="en-GB" smtClean="0"/>
              <a:pPr/>
              <a:t>‹#›</a:t>
            </a:fld>
            <a:endParaRPr lang="en-GB" dirty="0"/>
          </a:p>
        </p:txBody>
      </p:sp>
      <p:sp>
        <p:nvSpPr>
          <p:cNvPr id="10" name="TextBox 9"/>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rgbClr val="4365E2"/>
                </a:solidFill>
                <a:latin typeface="+mn-lt"/>
                <a:ea typeface="+mn-ea"/>
                <a:cs typeface="+mn-cs"/>
              </a:rPr>
              <a:t>Page</a:t>
            </a:r>
          </a:p>
        </p:txBody>
      </p:sp>
      <p:sp>
        <p:nvSpPr>
          <p:cNvPr id="11" name="TextBox 10"/>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rgbClr val="4365E2"/>
                </a:solidFill>
                <a:latin typeface="+mn-lt"/>
                <a:ea typeface="+mn-ea"/>
                <a:cs typeface="+mn-cs"/>
              </a:rPr>
              <a:t>dundee.ac.uk</a:t>
            </a:r>
          </a:p>
        </p:txBody>
      </p:sp>
      <p:cxnSp>
        <p:nvCxnSpPr>
          <p:cNvPr id="12" name="Straight Connector 11"/>
          <p:cNvCxnSpPr/>
          <p:nvPr userDrawn="1"/>
        </p:nvCxnSpPr>
        <p:spPr>
          <a:xfrm>
            <a:off x="508456" y="6285984"/>
            <a:ext cx="11175088"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1679055606"/>
      </p:ext>
    </p:extLst>
  </p:cSld>
  <p:clrMap bg1="lt1" tx1="dk1" bg2="lt2" tx2="dk2" accent1="accent1" accent2="accent2" accent3="accent3" accent4="accent4" accent5="accent5" accent6="accent6" hlink="hlink" folHlink="folHlink"/>
  <p:sldLayoutIdLst>
    <p:sldLayoutId id="2147483661" r:id="rId1"/>
    <p:sldLayoutId id="214748369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68" r:id="rId12"/>
    <p:sldLayoutId id="2147483662" r:id="rId13"/>
    <p:sldLayoutId id="2147483664" r:id="rId14"/>
    <p:sldLayoutId id="2147483680" r:id="rId15"/>
    <p:sldLayoutId id="2147483681" r:id="rId16"/>
    <p:sldLayoutId id="2147483682" r:id="rId17"/>
    <p:sldLayoutId id="2147483666" r:id="rId18"/>
    <p:sldLayoutId id="2147483667" r:id="rId19"/>
    <p:sldLayoutId id="2147483683" r:id="rId20"/>
    <p:sldLayoutId id="2147483671" r:id="rId21"/>
    <p:sldLayoutId id="214748373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400"/>
        </a:spcAft>
        <a:buClr>
          <a:schemeClr val="tx1"/>
        </a:buClr>
        <a:buFont typeface="Calibri" panose="020F0502020204030204" pitchFamily="34" charset="0"/>
        <a:buNone/>
        <a:defRPr sz="2000" kern="1200" baseline="0">
          <a:solidFill>
            <a:schemeClr val="tx1"/>
          </a:solidFill>
          <a:latin typeface="+mn-lt"/>
          <a:ea typeface="+mn-ea"/>
          <a:cs typeface="+mn-cs"/>
        </a:defRPr>
      </a:lvl1pPr>
      <a:lvl2pPr marL="357188" indent="-357188"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2000" kern="1200">
          <a:solidFill>
            <a:schemeClr val="tx1"/>
          </a:solidFill>
          <a:latin typeface="+mn-lt"/>
          <a:ea typeface="+mn-ea"/>
          <a:cs typeface="+mn-cs"/>
        </a:defRPr>
      </a:lvl2pPr>
      <a:lvl3pPr marL="712788"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800" kern="1200">
          <a:solidFill>
            <a:schemeClr val="tx1"/>
          </a:solidFill>
          <a:latin typeface="+mn-lt"/>
          <a:ea typeface="+mn-ea"/>
          <a:cs typeface="+mn-cs"/>
        </a:defRPr>
      </a:lvl3pPr>
      <a:lvl4pPr marL="1079500" indent="-366713"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4pPr>
      <a:lvl5pPr marL="1435100" indent="-355600" algn="l" defTabSz="914400" rtl="0" eaLnBrk="1" latinLnBrk="0" hangingPunct="1">
        <a:lnSpc>
          <a:spcPct val="100000"/>
        </a:lnSpc>
        <a:spcBef>
          <a:spcPts val="600"/>
        </a:spcBef>
        <a:spcAft>
          <a:spcPts val="400"/>
        </a:spcAft>
        <a:buClr>
          <a:schemeClr val="tx1"/>
        </a:buClr>
        <a:buSzPct val="9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360" userDrawn="1">
          <p15:clr>
            <a:srgbClr val="F26B43"/>
          </p15:clr>
        </p15:guide>
        <p15:guide id="4" pos="325" userDrawn="1">
          <p15:clr>
            <a:srgbClr val="F26B43"/>
          </p15:clr>
        </p15:guide>
        <p15:guide id="5" pos="7355" userDrawn="1">
          <p15:clr>
            <a:srgbClr val="F26B43"/>
          </p15:clr>
        </p15:guide>
        <p15:guide id="6" orient="horz" pos="1004" userDrawn="1">
          <p15:clr>
            <a:srgbClr val="F26B43"/>
          </p15:clr>
        </p15:guide>
        <p15:guide id="13" pos="3840" userDrawn="1">
          <p15:clr>
            <a:srgbClr val="F26B43"/>
          </p15:clr>
        </p15:guide>
        <p15:guide id="14" orient="horz" pos="390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6467" y="374903"/>
            <a:ext cx="10529485" cy="1055311"/>
          </a:xfrm>
          <a:prstGeom prst="rect">
            <a:avLst/>
          </a:prstGeom>
        </p:spPr>
        <p:txBody>
          <a:bodyPr vert="horz" lIns="0" tIns="45720" rIns="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16467" y="1593851"/>
            <a:ext cx="11159067" cy="460851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584960" y="6388155"/>
            <a:ext cx="9022080" cy="360000"/>
          </a:xfrm>
          <a:prstGeom prst="rect">
            <a:avLst/>
          </a:prstGeom>
        </p:spPr>
        <p:txBody>
          <a:bodyPr vert="horz" lIns="0" tIns="0" rIns="0" bIns="0" rtlCol="0" anchor="ctr"/>
          <a:lstStyle>
            <a:lvl1pPr algn="ctr">
              <a:defRPr sz="1000">
                <a:solidFill>
                  <a:schemeClr val="tx1">
                    <a:lumMod val="60000"/>
                    <a:lumOff val="40000"/>
                  </a:schemeClr>
                </a:solidFill>
              </a:defRPr>
            </a:lvl1pPr>
          </a:lstStyle>
          <a:p>
            <a:endParaRPr lang="en-GB" dirty="0">
              <a:solidFill>
                <a:srgbClr val="464646">
                  <a:lumMod val="60000"/>
                  <a:lumOff val="40000"/>
                </a:srgbClr>
              </a:solidFill>
            </a:endParaRPr>
          </a:p>
        </p:txBody>
      </p:sp>
      <p:sp>
        <p:nvSpPr>
          <p:cNvPr id="6" name="Slide Number Placeholder 5"/>
          <p:cNvSpPr>
            <a:spLocks noGrp="1"/>
          </p:cNvSpPr>
          <p:nvPr>
            <p:ph type="sldNum" sz="quarter" idx="4"/>
          </p:nvPr>
        </p:nvSpPr>
        <p:spPr>
          <a:xfrm>
            <a:off x="11521440" y="6386512"/>
            <a:ext cx="345440" cy="360000"/>
          </a:xfrm>
          <a:prstGeom prst="rect">
            <a:avLst/>
          </a:prstGeom>
        </p:spPr>
        <p:txBody>
          <a:bodyPr vert="horz" lIns="0" tIns="0" rIns="0" bIns="0" rtlCol="0" anchor="ctr"/>
          <a:lstStyle>
            <a:lvl1pPr algn="l">
              <a:defRPr sz="1000" b="1">
                <a:solidFill>
                  <a:schemeClr val="accent1"/>
                </a:solidFill>
              </a:defRPr>
            </a:lvl1pPr>
          </a:lstStyle>
          <a:p>
            <a:fld id="{E89BC60F-F4BF-4EE8-9F02-8A0093F1814F}" type="slidenum">
              <a:rPr lang="en-GB" smtClean="0">
                <a:solidFill>
                  <a:srgbClr val="4365E2"/>
                </a:solidFill>
              </a:rPr>
              <a:pPr/>
              <a:t>‹#›</a:t>
            </a:fld>
            <a:endParaRPr lang="en-GB" dirty="0">
              <a:solidFill>
                <a:srgbClr val="4365E2"/>
              </a:solidFill>
            </a:endParaRPr>
          </a:p>
        </p:txBody>
      </p:sp>
      <p:sp>
        <p:nvSpPr>
          <p:cNvPr id="10" name="TextBox 9"/>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1" name="TextBox 10"/>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cxnSp>
        <p:nvCxnSpPr>
          <p:cNvPr id="12" name="Straight Connector 11"/>
          <p:cNvCxnSpPr/>
          <p:nvPr userDrawn="1"/>
        </p:nvCxnSpPr>
        <p:spPr>
          <a:xfrm>
            <a:off x="508456" y="6285984"/>
            <a:ext cx="11175088"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Freeform 5"/>
          <p:cNvSpPr>
            <a:spLocks noEditPoints="1"/>
          </p:cNvSpPr>
          <p:nvPr userDrawn="1"/>
        </p:nvSpPr>
        <p:spPr bwMode="auto">
          <a:xfrm>
            <a:off x="11175725" y="325466"/>
            <a:ext cx="499809"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Tree>
    <p:extLst>
      <p:ext uri="{BB962C8B-B14F-4D97-AF65-F5344CB8AC3E}">
        <p14:creationId xmlns:p14="http://schemas.microsoft.com/office/powerpoint/2010/main" val="21797252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80000"/>
        </a:lnSpc>
        <a:spcBef>
          <a:spcPts val="1000"/>
        </a:spcBef>
        <a:buClr>
          <a:schemeClr val="tx1"/>
        </a:buClr>
        <a:buFont typeface="Calibri" panose="020F0502020204030204" pitchFamily="34" charset="0"/>
        <a:buNone/>
        <a:defRPr sz="2000" kern="1200" baseline="0">
          <a:solidFill>
            <a:schemeClr val="tx1"/>
          </a:solidFill>
          <a:latin typeface="+mn-lt"/>
          <a:ea typeface="+mn-ea"/>
          <a:cs typeface="+mn-cs"/>
        </a:defRPr>
      </a:lvl1pPr>
      <a:lvl2pPr marL="357188" indent="-357188" algn="l" defTabSz="914400" rtl="0" eaLnBrk="1" latinLnBrk="0" hangingPunct="1">
        <a:lnSpc>
          <a:spcPct val="80000"/>
        </a:lnSpc>
        <a:spcBef>
          <a:spcPts val="500"/>
        </a:spcBef>
        <a:buClr>
          <a:schemeClr val="tx1"/>
        </a:buClr>
        <a:buSzPct val="90000"/>
        <a:buFont typeface="Calibri" panose="020F0502020204030204" pitchFamily="34" charset="0"/>
        <a:buChar char="→"/>
        <a:defRPr sz="2000" kern="1200">
          <a:solidFill>
            <a:schemeClr val="tx1"/>
          </a:solidFill>
          <a:latin typeface="+mn-lt"/>
          <a:ea typeface="+mn-ea"/>
          <a:cs typeface="+mn-cs"/>
        </a:defRPr>
      </a:lvl2pPr>
      <a:lvl3pPr marL="712788" indent="-355600" algn="l" defTabSz="914400" rtl="0" eaLnBrk="1" latinLnBrk="0" hangingPunct="1">
        <a:lnSpc>
          <a:spcPct val="80000"/>
        </a:lnSpc>
        <a:spcBef>
          <a:spcPts val="500"/>
        </a:spcBef>
        <a:buClr>
          <a:schemeClr val="tx1"/>
        </a:buClr>
        <a:buSzPct val="90000"/>
        <a:buFont typeface="Calibri" panose="020F0502020204030204" pitchFamily="34" charset="0"/>
        <a:buChar char="→"/>
        <a:defRPr sz="1800" kern="1200">
          <a:solidFill>
            <a:schemeClr val="tx1"/>
          </a:solidFill>
          <a:latin typeface="+mn-lt"/>
          <a:ea typeface="+mn-ea"/>
          <a:cs typeface="+mn-cs"/>
        </a:defRPr>
      </a:lvl3pPr>
      <a:lvl4pPr marL="1079500" indent="-366713" algn="l" defTabSz="914400" rtl="0" eaLnBrk="1" latinLnBrk="0" hangingPunct="1">
        <a:lnSpc>
          <a:spcPct val="80000"/>
        </a:lnSpc>
        <a:spcBef>
          <a:spcPts val="500"/>
        </a:spcBef>
        <a:buClr>
          <a:schemeClr val="tx1"/>
        </a:buClr>
        <a:buSzPct val="90000"/>
        <a:buFont typeface="Calibri" panose="020F0502020204030204" pitchFamily="34" charset="0"/>
        <a:buChar char="→"/>
        <a:defRPr sz="1600" kern="1200">
          <a:solidFill>
            <a:schemeClr val="tx1"/>
          </a:solidFill>
          <a:latin typeface="+mn-lt"/>
          <a:ea typeface="+mn-ea"/>
          <a:cs typeface="+mn-cs"/>
        </a:defRPr>
      </a:lvl4pPr>
      <a:lvl5pPr marL="1435100" indent="-355600" algn="l" defTabSz="914400" rtl="0" eaLnBrk="1" latinLnBrk="0" hangingPunct="1">
        <a:lnSpc>
          <a:spcPct val="80000"/>
        </a:lnSpc>
        <a:spcBef>
          <a:spcPts val="500"/>
        </a:spcBef>
        <a:buClr>
          <a:schemeClr val="tx1"/>
        </a:buClr>
        <a:buSzPct val="9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0">
          <p15:clr>
            <a:srgbClr val="F26B43"/>
          </p15:clr>
        </p15:guide>
        <p15:guide id="2" pos="244">
          <p15:clr>
            <a:srgbClr val="F26B43"/>
          </p15:clr>
        </p15:guide>
        <p15:guide id="3" pos="5516">
          <p15:clr>
            <a:srgbClr val="F26B43"/>
          </p15:clr>
        </p15:guide>
        <p15:guide id="4" orient="horz" pos="1004">
          <p15:clr>
            <a:srgbClr val="F26B43"/>
          </p15:clr>
        </p15:guide>
        <p15:guide id="5" pos="2880">
          <p15:clr>
            <a:srgbClr val="F26B43"/>
          </p15:clr>
        </p15:guide>
        <p15:guide id="6" orient="horz" pos="390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6467" y="374903"/>
            <a:ext cx="10529485" cy="1055311"/>
          </a:xfrm>
          <a:prstGeom prst="rect">
            <a:avLst/>
          </a:prstGeom>
        </p:spPr>
        <p:txBody>
          <a:bodyPr vert="horz" lIns="0" tIns="45720" rIns="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16467" y="1593851"/>
            <a:ext cx="11159067" cy="460851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584960" y="6388155"/>
            <a:ext cx="9022080" cy="360000"/>
          </a:xfrm>
          <a:prstGeom prst="rect">
            <a:avLst/>
          </a:prstGeom>
        </p:spPr>
        <p:txBody>
          <a:bodyPr vert="horz" lIns="0" tIns="0" rIns="0" bIns="0" rtlCol="0" anchor="ctr"/>
          <a:lstStyle>
            <a:lvl1pPr algn="ctr">
              <a:defRPr sz="1000">
                <a:solidFill>
                  <a:schemeClr val="tx1">
                    <a:lumMod val="60000"/>
                    <a:lumOff val="40000"/>
                  </a:schemeClr>
                </a:solidFill>
              </a:defRPr>
            </a:lvl1pPr>
          </a:lstStyle>
          <a:p>
            <a:endParaRPr lang="en-GB" dirty="0">
              <a:solidFill>
                <a:srgbClr val="464646">
                  <a:lumMod val="60000"/>
                  <a:lumOff val="40000"/>
                </a:srgbClr>
              </a:solidFill>
            </a:endParaRPr>
          </a:p>
        </p:txBody>
      </p:sp>
      <p:sp>
        <p:nvSpPr>
          <p:cNvPr id="6" name="Slide Number Placeholder 5"/>
          <p:cNvSpPr>
            <a:spLocks noGrp="1"/>
          </p:cNvSpPr>
          <p:nvPr>
            <p:ph type="sldNum" sz="quarter" idx="4"/>
          </p:nvPr>
        </p:nvSpPr>
        <p:spPr>
          <a:xfrm>
            <a:off x="11521440" y="6386512"/>
            <a:ext cx="345440" cy="360000"/>
          </a:xfrm>
          <a:prstGeom prst="rect">
            <a:avLst/>
          </a:prstGeom>
        </p:spPr>
        <p:txBody>
          <a:bodyPr vert="horz" lIns="0" tIns="0" rIns="0" bIns="0" rtlCol="0" anchor="ctr"/>
          <a:lstStyle>
            <a:lvl1pPr algn="l">
              <a:defRPr sz="1000" b="1">
                <a:solidFill>
                  <a:schemeClr val="accent1"/>
                </a:solidFill>
              </a:defRPr>
            </a:lvl1pPr>
          </a:lstStyle>
          <a:p>
            <a:fld id="{E89BC60F-F4BF-4EE8-9F02-8A0093F1814F}" type="slidenum">
              <a:rPr lang="en-GB" smtClean="0">
                <a:solidFill>
                  <a:srgbClr val="4365E2"/>
                </a:solidFill>
              </a:rPr>
              <a:pPr/>
              <a:t>‹#›</a:t>
            </a:fld>
            <a:endParaRPr lang="en-GB" dirty="0">
              <a:solidFill>
                <a:srgbClr val="4365E2"/>
              </a:solidFill>
            </a:endParaRPr>
          </a:p>
        </p:txBody>
      </p:sp>
      <p:sp>
        <p:nvSpPr>
          <p:cNvPr id="10" name="TextBox 9"/>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algn="r"/>
            <a:r>
              <a:rPr lang="en-GB" sz="1000" b="1" dirty="0">
                <a:solidFill>
                  <a:srgbClr val="4365E2"/>
                </a:solidFill>
              </a:rPr>
              <a:t>Page</a:t>
            </a:r>
          </a:p>
        </p:txBody>
      </p:sp>
      <p:sp>
        <p:nvSpPr>
          <p:cNvPr id="11" name="TextBox 10"/>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r>
              <a:rPr lang="en-GB" sz="1000" b="1" dirty="0">
                <a:solidFill>
                  <a:srgbClr val="4365E2"/>
                </a:solidFill>
              </a:rPr>
              <a:t>dundee.ac.uk</a:t>
            </a:r>
          </a:p>
        </p:txBody>
      </p:sp>
      <p:cxnSp>
        <p:nvCxnSpPr>
          <p:cNvPr id="12" name="Straight Connector 11"/>
          <p:cNvCxnSpPr/>
          <p:nvPr userDrawn="1"/>
        </p:nvCxnSpPr>
        <p:spPr>
          <a:xfrm>
            <a:off x="508456" y="6285984"/>
            <a:ext cx="11175088"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Freeform 5"/>
          <p:cNvSpPr>
            <a:spLocks noEditPoints="1"/>
          </p:cNvSpPr>
          <p:nvPr userDrawn="1"/>
        </p:nvSpPr>
        <p:spPr bwMode="auto">
          <a:xfrm>
            <a:off x="11175725" y="325466"/>
            <a:ext cx="499809" cy="507973"/>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rgbClr val="464646"/>
              </a:solidFill>
            </a:endParaRPr>
          </a:p>
        </p:txBody>
      </p:sp>
    </p:spTree>
    <p:extLst>
      <p:ext uri="{BB962C8B-B14F-4D97-AF65-F5344CB8AC3E}">
        <p14:creationId xmlns:p14="http://schemas.microsoft.com/office/powerpoint/2010/main" val="92040045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80000"/>
        </a:lnSpc>
        <a:spcBef>
          <a:spcPts val="1000"/>
        </a:spcBef>
        <a:buClr>
          <a:schemeClr val="tx1"/>
        </a:buClr>
        <a:buFont typeface="Calibri" panose="020F0502020204030204" pitchFamily="34" charset="0"/>
        <a:buNone/>
        <a:defRPr sz="2000" kern="1200" baseline="0">
          <a:solidFill>
            <a:schemeClr val="tx1"/>
          </a:solidFill>
          <a:latin typeface="+mn-lt"/>
          <a:ea typeface="+mn-ea"/>
          <a:cs typeface="+mn-cs"/>
        </a:defRPr>
      </a:lvl1pPr>
      <a:lvl2pPr marL="357188" indent="-357188" algn="l" defTabSz="914400" rtl="0" eaLnBrk="1" latinLnBrk="0" hangingPunct="1">
        <a:lnSpc>
          <a:spcPct val="80000"/>
        </a:lnSpc>
        <a:spcBef>
          <a:spcPts val="500"/>
        </a:spcBef>
        <a:buClr>
          <a:schemeClr val="tx1"/>
        </a:buClr>
        <a:buSzPct val="90000"/>
        <a:buFont typeface="Calibri" panose="020F0502020204030204" pitchFamily="34" charset="0"/>
        <a:buChar char="→"/>
        <a:defRPr sz="2000" kern="1200">
          <a:solidFill>
            <a:schemeClr val="tx1"/>
          </a:solidFill>
          <a:latin typeface="+mn-lt"/>
          <a:ea typeface="+mn-ea"/>
          <a:cs typeface="+mn-cs"/>
        </a:defRPr>
      </a:lvl2pPr>
      <a:lvl3pPr marL="712788" indent="-355600" algn="l" defTabSz="914400" rtl="0" eaLnBrk="1" latinLnBrk="0" hangingPunct="1">
        <a:lnSpc>
          <a:spcPct val="80000"/>
        </a:lnSpc>
        <a:spcBef>
          <a:spcPts val="500"/>
        </a:spcBef>
        <a:buClr>
          <a:schemeClr val="tx1"/>
        </a:buClr>
        <a:buSzPct val="90000"/>
        <a:buFont typeface="Calibri" panose="020F0502020204030204" pitchFamily="34" charset="0"/>
        <a:buChar char="→"/>
        <a:defRPr sz="1800" kern="1200">
          <a:solidFill>
            <a:schemeClr val="tx1"/>
          </a:solidFill>
          <a:latin typeface="+mn-lt"/>
          <a:ea typeface="+mn-ea"/>
          <a:cs typeface="+mn-cs"/>
        </a:defRPr>
      </a:lvl3pPr>
      <a:lvl4pPr marL="1079500" indent="-366713" algn="l" defTabSz="914400" rtl="0" eaLnBrk="1" latinLnBrk="0" hangingPunct="1">
        <a:lnSpc>
          <a:spcPct val="80000"/>
        </a:lnSpc>
        <a:spcBef>
          <a:spcPts val="500"/>
        </a:spcBef>
        <a:buClr>
          <a:schemeClr val="tx1"/>
        </a:buClr>
        <a:buSzPct val="90000"/>
        <a:buFont typeface="Calibri" panose="020F0502020204030204" pitchFamily="34" charset="0"/>
        <a:buChar char="→"/>
        <a:defRPr sz="1600" kern="1200">
          <a:solidFill>
            <a:schemeClr val="tx1"/>
          </a:solidFill>
          <a:latin typeface="+mn-lt"/>
          <a:ea typeface="+mn-ea"/>
          <a:cs typeface="+mn-cs"/>
        </a:defRPr>
      </a:lvl4pPr>
      <a:lvl5pPr marL="1435100" indent="-355600" algn="l" defTabSz="914400" rtl="0" eaLnBrk="1" latinLnBrk="0" hangingPunct="1">
        <a:lnSpc>
          <a:spcPct val="80000"/>
        </a:lnSpc>
        <a:spcBef>
          <a:spcPts val="500"/>
        </a:spcBef>
        <a:buClr>
          <a:schemeClr val="tx1"/>
        </a:buClr>
        <a:buSzPct val="9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0">
          <p15:clr>
            <a:srgbClr val="F26B43"/>
          </p15:clr>
        </p15:guide>
        <p15:guide id="2" pos="244">
          <p15:clr>
            <a:srgbClr val="F26B43"/>
          </p15:clr>
        </p15:guide>
        <p15:guide id="3" pos="5516">
          <p15:clr>
            <a:srgbClr val="F26B43"/>
          </p15:clr>
        </p15:guide>
        <p15:guide id="4" orient="horz" pos="1004">
          <p15:clr>
            <a:srgbClr val="F26B43"/>
          </p15:clr>
        </p15:guide>
        <p15:guide id="5" pos="2880">
          <p15:clr>
            <a:srgbClr val="F26B43"/>
          </p15:clr>
        </p15:guide>
        <p15:guide id="6" orient="horz" pos="390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hyperlink" Target="http://www.ed.ac.uk/institute-academic-development/undergraduate/essential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hyperlink" Target="http://www.citethemrightonline.com/" TargetMode="Externa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sXHPrNlHJd0"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sXHPrNlHJd0"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ubtitle 9"/>
          <p:cNvSpPr>
            <a:spLocks noGrp="1"/>
          </p:cNvSpPr>
          <p:nvPr>
            <p:ph type="subTitle" idx="1"/>
          </p:nvPr>
        </p:nvSpPr>
        <p:spPr/>
        <p:txBody>
          <a:bodyPr>
            <a:normAutofit/>
          </a:bodyPr>
          <a:lstStyle/>
          <a:p>
            <a:r>
              <a:rPr lang="en-GB" dirty="0" smtClean="0"/>
              <a:t>Academic Writing: Tackling Essays With Confidence</a:t>
            </a:r>
            <a:r>
              <a:rPr lang="en-GB" dirty="0"/>
              <a:t/>
            </a:r>
            <a:br>
              <a:rPr lang="en-GB" dirty="0"/>
            </a:br>
            <a:endParaRPr lang="en-GB" dirty="0"/>
          </a:p>
        </p:txBody>
      </p:sp>
      <p:sp>
        <p:nvSpPr>
          <p:cNvPr id="9" name="Title 8"/>
          <p:cNvSpPr>
            <a:spLocks noGrp="1"/>
          </p:cNvSpPr>
          <p:nvPr>
            <p:ph type="ctrTitle"/>
          </p:nvPr>
        </p:nvSpPr>
        <p:spPr/>
        <p:txBody>
          <a:bodyPr>
            <a:normAutofit/>
          </a:bodyPr>
          <a:lstStyle/>
          <a:p>
            <a:r>
              <a:rPr lang="en-GB" dirty="0" smtClean="0"/>
              <a:t>SWAP East Study Skills Event</a:t>
            </a:r>
            <a:endParaRPr lang="en-GB" dirty="0"/>
          </a:p>
        </p:txBody>
      </p:sp>
      <p:sp>
        <p:nvSpPr>
          <p:cNvPr id="12" name="Text Placeholder 11"/>
          <p:cNvSpPr>
            <a:spLocks noGrp="1"/>
          </p:cNvSpPr>
          <p:nvPr>
            <p:ph type="body" sz="quarter" idx="16"/>
          </p:nvPr>
        </p:nvSpPr>
        <p:spPr/>
        <p:txBody>
          <a:bodyPr>
            <a:normAutofit lnSpcReduction="10000"/>
          </a:bodyPr>
          <a:lstStyle/>
          <a:p>
            <a:r>
              <a:rPr lang="en-GB" dirty="0" smtClean="0"/>
              <a:t>13</a:t>
            </a:r>
            <a:r>
              <a:rPr lang="en-GB" baseline="30000" dirty="0" smtClean="0"/>
              <a:t>th</a:t>
            </a:r>
            <a:r>
              <a:rPr lang="en-GB" dirty="0" smtClean="0"/>
              <a:t> December 2017</a:t>
            </a:r>
            <a:endParaRPr lang="en-GB" dirty="0"/>
          </a:p>
        </p:txBody>
      </p:sp>
      <p:pic>
        <p:nvPicPr>
          <p:cNvPr id="3" name="Picture Placeholder 2"/>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t="10043" b="10043"/>
          <a:stretch>
            <a:fillRect/>
          </a:stretch>
        </p:blipFill>
        <p:spPr/>
      </p:pic>
      <p:pic>
        <p:nvPicPr>
          <p:cNvPr id="6" name="Picture Placeholder 5"/>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t="7801" b="7801"/>
          <a:stretch>
            <a:fillRect/>
          </a:stretch>
        </p:blipFill>
        <p:spPr>
          <a:xfrm>
            <a:off x="4124062" y="1754189"/>
            <a:ext cx="8067600" cy="4524375"/>
          </a:xfrm>
        </p:spPr>
      </p:pic>
      <p:sp>
        <p:nvSpPr>
          <p:cNvPr id="5" name="Slide Number Placeholder 4"/>
          <p:cNvSpPr>
            <a:spLocks noGrp="1"/>
          </p:cNvSpPr>
          <p:nvPr>
            <p:ph type="sldNum" sz="quarter" idx="12"/>
          </p:nvPr>
        </p:nvSpPr>
        <p:spPr/>
        <p:txBody>
          <a:bodyPr/>
          <a:lstStyle/>
          <a:p>
            <a:fld id="{E89BC60F-F4BF-4EE8-9F02-8A0093F1814F}" type="slidenum">
              <a:rPr lang="en-GB" smtClean="0"/>
              <a:t>1</a:t>
            </a:fld>
            <a:endParaRPr lang="en-GB"/>
          </a:p>
        </p:txBody>
      </p:sp>
      <p:sp>
        <p:nvSpPr>
          <p:cNvPr id="13" name="Text Placeholder 10"/>
          <p:cNvSpPr>
            <a:spLocks noGrp="1"/>
          </p:cNvSpPr>
          <p:nvPr>
            <p:ph type="body" sz="quarter" idx="15"/>
          </p:nvPr>
        </p:nvSpPr>
        <p:spPr>
          <a:xfrm>
            <a:off x="516466" y="474727"/>
            <a:ext cx="9635068" cy="196977"/>
          </a:xfrm>
        </p:spPr>
        <p:txBody>
          <a:bodyPr/>
          <a:lstStyle/>
          <a:p>
            <a:r>
              <a:rPr lang="en-GB" dirty="0"/>
              <a:t>Scottish University of the Year 2017</a:t>
            </a:r>
          </a:p>
        </p:txBody>
      </p:sp>
    </p:spTree>
    <p:extLst>
      <p:ext uri="{BB962C8B-B14F-4D97-AF65-F5344CB8AC3E}">
        <p14:creationId xmlns:p14="http://schemas.microsoft.com/office/powerpoint/2010/main" val="195165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2133600" y="325656"/>
            <a:ext cx="7543800" cy="680876"/>
          </a:xfrm>
        </p:spPr>
        <p:txBody>
          <a:bodyPr/>
          <a:lstStyle/>
          <a:p>
            <a:pPr algn="ctr"/>
            <a:r>
              <a:rPr lang="en-GB" altLang="en-US" sz="3400" b="1" dirty="0"/>
              <a:t>The ‘Sweetie Wrapper’ unwrapped</a:t>
            </a:r>
          </a:p>
        </p:txBody>
      </p:sp>
      <p:sp>
        <p:nvSpPr>
          <p:cNvPr id="23556" name="Rectangle 3"/>
          <p:cNvSpPr>
            <a:spLocks noGrp="1" noChangeArrowheads="1"/>
          </p:cNvSpPr>
          <p:nvPr>
            <p:ph sz="half" idx="1"/>
          </p:nvPr>
        </p:nvSpPr>
        <p:spPr>
          <a:xfrm>
            <a:off x="2097833" y="2310878"/>
            <a:ext cx="3498850" cy="3527425"/>
          </a:xfrm>
          <a:prstGeom prst="rect">
            <a:avLst/>
          </a:prstGeom>
        </p:spPr>
        <p:txBody>
          <a:bodyPr>
            <a:normAutofit lnSpcReduction="10000"/>
          </a:bodyPr>
          <a:lstStyle/>
          <a:p>
            <a:pPr>
              <a:lnSpc>
                <a:spcPct val="80000"/>
              </a:lnSpc>
              <a:buFont typeface="Wingdings" pitchFamily="2" charset="2"/>
              <a:buNone/>
            </a:pPr>
            <a:r>
              <a:rPr lang="en-GB" altLang="en-US" sz="1800" b="1" dirty="0"/>
              <a:t>Introduction</a:t>
            </a:r>
          </a:p>
          <a:p>
            <a:pPr>
              <a:lnSpc>
                <a:spcPct val="80000"/>
              </a:lnSpc>
              <a:buFont typeface="Wingdings" pitchFamily="2" charset="2"/>
              <a:buNone/>
            </a:pPr>
            <a:endParaRPr lang="en-GB" altLang="en-US" sz="2400" dirty="0"/>
          </a:p>
          <a:p>
            <a:pPr>
              <a:lnSpc>
                <a:spcPct val="80000"/>
              </a:lnSpc>
              <a:buFont typeface="Wingdings" pitchFamily="2" charset="2"/>
              <a:buNone/>
            </a:pPr>
            <a:endParaRPr lang="en-GB" altLang="en-US" sz="2400" dirty="0"/>
          </a:p>
          <a:p>
            <a:pPr>
              <a:lnSpc>
                <a:spcPct val="80000"/>
              </a:lnSpc>
              <a:buFont typeface="Wingdings" pitchFamily="2" charset="2"/>
              <a:buNone/>
            </a:pPr>
            <a:r>
              <a:rPr lang="en-GB" altLang="en-US" sz="1800" b="1" dirty="0"/>
              <a:t>Main </a:t>
            </a:r>
          </a:p>
          <a:p>
            <a:pPr>
              <a:lnSpc>
                <a:spcPct val="80000"/>
              </a:lnSpc>
              <a:buFont typeface="Wingdings" pitchFamily="2" charset="2"/>
              <a:buNone/>
            </a:pPr>
            <a:r>
              <a:rPr lang="en-GB" altLang="en-US" sz="1800" b="1" dirty="0"/>
              <a:t>Body</a:t>
            </a:r>
          </a:p>
          <a:p>
            <a:pPr>
              <a:lnSpc>
                <a:spcPct val="80000"/>
              </a:lnSpc>
              <a:buFont typeface="Wingdings" pitchFamily="2" charset="2"/>
              <a:buNone/>
            </a:pPr>
            <a:endParaRPr lang="en-GB" altLang="en-US" sz="2400" dirty="0"/>
          </a:p>
          <a:p>
            <a:pPr>
              <a:lnSpc>
                <a:spcPct val="80000"/>
              </a:lnSpc>
              <a:buFont typeface="Wingdings" pitchFamily="2" charset="2"/>
              <a:buNone/>
            </a:pPr>
            <a:endParaRPr lang="en-GB" altLang="en-US" sz="1800" b="1" dirty="0"/>
          </a:p>
          <a:p>
            <a:pPr>
              <a:lnSpc>
                <a:spcPct val="80000"/>
              </a:lnSpc>
              <a:buFont typeface="Wingdings" pitchFamily="2" charset="2"/>
              <a:buNone/>
            </a:pPr>
            <a:r>
              <a:rPr lang="en-GB" altLang="en-US" sz="1800" b="1" dirty="0"/>
              <a:t>Conclusion</a:t>
            </a:r>
            <a:endParaRPr lang="en-US" altLang="en-US" sz="1800" b="1" dirty="0"/>
          </a:p>
        </p:txBody>
      </p:sp>
      <p:sp>
        <p:nvSpPr>
          <p:cNvPr id="23557" name="Rectangle 4"/>
          <p:cNvSpPr>
            <a:spLocks noGrp="1" noChangeArrowheads="1"/>
          </p:cNvSpPr>
          <p:nvPr>
            <p:ph sz="half" idx="2"/>
          </p:nvPr>
        </p:nvSpPr>
        <p:spPr>
          <a:xfrm>
            <a:off x="6019800" y="1981200"/>
            <a:ext cx="4648200" cy="4572000"/>
          </a:xfrm>
          <a:prstGeom prst="rect">
            <a:avLst/>
          </a:prstGeom>
        </p:spPr>
        <p:txBody>
          <a:bodyPr>
            <a:normAutofit lnSpcReduction="10000"/>
          </a:bodyPr>
          <a:lstStyle/>
          <a:p>
            <a:pPr>
              <a:lnSpc>
                <a:spcPct val="80000"/>
              </a:lnSpc>
              <a:buFont typeface="Wingdings" pitchFamily="2" charset="2"/>
              <a:buNone/>
            </a:pPr>
            <a:r>
              <a:rPr lang="en-GB" altLang="en-US" dirty="0"/>
              <a:t>Context</a:t>
            </a:r>
          </a:p>
          <a:p>
            <a:pPr>
              <a:lnSpc>
                <a:spcPct val="80000"/>
              </a:lnSpc>
              <a:buFont typeface="Wingdings" pitchFamily="2" charset="2"/>
              <a:buNone/>
            </a:pPr>
            <a:r>
              <a:rPr lang="en-GB" altLang="en-US" dirty="0"/>
              <a:t>Key ideas / Statement of intent</a:t>
            </a:r>
          </a:p>
          <a:p>
            <a:pPr>
              <a:lnSpc>
                <a:spcPct val="80000"/>
              </a:lnSpc>
              <a:buFont typeface="Wingdings" pitchFamily="2" charset="2"/>
              <a:buNone/>
            </a:pPr>
            <a:r>
              <a:rPr lang="en-GB" altLang="en-US" dirty="0"/>
              <a:t>‘Signposting’</a:t>
            </a:r>
          </a:p>
          <a:p>
            <a:pPr>
              <a:lnSpc>
                <a:spcPct val="80000"/>
              </a:lnSpc>
              <a:buFont typeface="Wingdings" pitchFamily="2" charset="2"/>
              <a:buNone/>
            </a:pPr>
            <a:endParaRPr lang="en-GB" altLang="en-US" dirty="0"/>
          </a:p>
          <a:p>
            <a:pPr>
              <a:lnSpc>
                <a:spcPct val="80000"/>
              </a:lnSpc>
              <a:buFont typeface="Wingdings" pitchFamily="2" charset="2"/>
              <a:buNone/>
            </a:pPr>
            <a:endParaRPr lang="en-GB" altLang="en-US" dirty="0"/>
          </a:p>
          <a:p>
            <a:pPr>
              <a:lnSpc>
                <a:spcPct val="80000"/>
              </a:lnSpc>
              <a:buFont typeface="Wingdings" pitchFamily="2" charset="2"/>
              <a:buNone/>
            </a:pPr>
            <a:endParaRPr lang="en-GB" altLang="en-US" dirty="0"/>
          </a:p>
          <a:p>
            <a:pPr>
              <a:lnSpc>
                <a:spcPct val="80000"/>
              </a:lnSpc>
              <a:buFont typeface="Wingdings" pitchFamily="2" charset="2"/>
              <a:buNone/>
            </a:pPr>
            <a:endParaRPr lang="en-GB" altLang="en-US" dirty="0"/>
          </a:p>
          <a:p>
            <a:pPr>
              <a:lnSpc>
                <a:spcPct val="80000"/>
              </a:lnSpc>
              <a:buFont typeface="Wingdings" pitchFamily="2" charset="2"/>
              <a:buNone/>
            </a:pPr>
            <a:endParaRPr lang="en-GB" altLang="en-US" dirty="0"/>
          </a:p>
          <a:p>
            <a:pPr>
              <a:lnSpc>
                <a:spcPct val="80000"/>
              </a:lnSpc>
              <a:buFont typeface="Wingdings" pitchFamily="2" charset="2"/>
              <a:buNone/>
            </a:pPr>
            <a:endParaRPr lang="en-GB" altLang="en-US" dirty="0"/>
          </a:p>
          <a:p>
            <a:pPr>
              <a:lnSpc>
                <a:spcPct val="80000"/>
              </a:lnSpc>
              <a:spcBef>
                <a:spcPct val="10000"/>
              </a:spcBef>
              <a:buFont typeface="Wingdings" pitchFamily="2" charset="2"/>
              <a:buNone/>
            </a:pPr>
            <a:r>
              <a:rPr lang="en-GB" altLang="en-US" dirty="0"/>
              <a:t>Return to intention</a:t>
            </a:r>
          </a:p>
          <a:p>
            <a:pPr>
              <a:lnSpc>
                <a:spcPct val="80000"/>
              </a:lnSpc>
              <a:spcBef>
                <a:spcPct val="10000"/>
              </a:spcBef>
              <a:buFont typeface="Wingdings" pitchFamily="2" charset="2"/>
              <a:buNone/>
            </a:pPr>
            <a:endParaRPr lang="en-GB" altLang="en-US" dirty="0"/>
          </a:p>
          <a:p>
            <a:pPr>
              <a:lnSpc>
                <a:spcPct val="80000"/>
              </a:lnSpc>
              <a:spcBef>
                <a:spcPct val="10000"/>
              </a:spcBef>
              <a:buFont typeface="Wingdings" pitchFamily="2" charset="2"/>
              <a:buNone/>
            </a:pPr>
            <a:r>
              <a:rPr lang="en-GB" altLang="en-US" dirty="0"/>
              <a:t>Mini conclusion concepts</a:t>
            </a:r>
          </a:p>
          <a:p>
            <a:pPr>
              <a:lnSpc>
                <a:spcPct val="80000"/>
              </a:lnSpc>
              <a:spcBef>
                <a:spcPct val="10000"/>
              </a:spcBef>
              <a:buFont typeface="Wingdings" pitchFamily="2" charset="2"/>
              <a:buNone/>
            </a:pPr>
            <a:endParaRPr lang="en-GB" altLang="en-US" dirty="0"/>
          </a:p>
          <a:p>
            <a:pPr>
              <a:lnSpc>
                <a:spcPct val="80000"/>
              </a:lnSpc>
              <a:spcBef>
                <a:spcPct val="10000"/>
              </a:spcBef>
              <a:buFont typeface="Wingdings" pitchFamily="2" charset="2"/>
              <a:buNone/>
            </a:pPr>
            <a:r>
              <a:rPr lang="en-GB" altLang="en-US" dirty="0"/>
              <a:t>Place in wider context</a:t>
            </a:r>
          </a:p>
        </p:txBody>
      </p:sp>
      <p:sp>
        <p:nvSpPr>
          <p:cNvPr id="2" name="Footer Placeholder 1"/>
          <p:cNvSpPr>
            <a:spLocks noGrp="1"/>
          </p:cNvSpPr>
          <p:nvPr>
            <p:ph type="ftr" sz="quarter" idx="11"/>
          </p:nvPr>
        </p:nvSpPr>
        <p:spPr/>
        <p:txBody>
          <a:bodyPr/>
          <a:lstStyle/>
          <a:p>
            <a:r>
              <a:rPr lang="en-US" smtClean="0">
                <a:solidFill>
                  <a:prstClr val="white">
                    <a:tint val="75000"/>
                  </a:prstClr>
                </a:solidFill>
              </a:rPr>
              <a:t>CASTLE. University of Dundee, 2017</a:t>
            </a:r>
            <a:endParaRPr lang="en-GB">
              <a:solidFill>
                <a:prstClr val="white">
                  <a:tint val="75000"/>
                </a:prstClr>
              </a:solidFill>
            </a:endParaRPr>
          </a:p>
        </p:txBody>
      </p:sp>
      <p:sp>
        <p:nvSpPr>
          <p:cNvPr id="38917" name="Rectangle 5"/>
          <p:cNvSpPr>
            <a:spLocks noChangeArrowheads="1"/>
          </p:cNvSpPr>
          <p:nvPr/>
        </p:nvSpPr>
        <p:spPr bwMode="auto">
          <a:xfrm>
            <a:off x="3235327" y="2889279"/>
            <a:ext cx="2286000" cy="1828800"/>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400">
              <a:latin typeface="Tahoma" pitchFamily="34" charset="0"/>
              <a:cs typeface="Arial" charset="0"/>
            </a:endParaRPr>
          </a:p>
        </p:txBody>
      </p:sp>
      <p:sp>
        <p:nvSpPr>
          <p:cNvPr id="38918" name="AutoShape 6"/>
          <p:cNvSpPr>
            <a:spLocks noChangeArrowheads="1"/>
          </p:cNvSpPr>
          <p:nvPr/>
        </p:nvSpPr>
        <p:spPr bwMode="auto">
          <a:xfrm>
            <a:off x="3129168" y="4640805"/>
            <a:ext cx="2514600" cy="1600200"/>
          </a:xfrm>
          <a:prstGeom prst="triangle">
            <a:avLst>
              <a:gd name="adj" fmla="val 50000"/>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Verdana" pitchFamily="34" charset="0"/>
            </a:endParaRPr>
          </a:p>
        </p:txBody>
      </p:sp>
      <p:sp>
        <p:nvSpPr>
          <p:cNvPr id="38919" name="AutoShape 7"/>
          <p:cNvSpPr>
            <a:spLocks noChangeArrowheads="1"/>
          </p:cNvSpPr>
          <p:nvPr/>
        </p:nvSpPr>
        <p:spPr bwMode="auto">
          <a:xfrm flipV="1">
            <a:off x="3210258" y="1836195"/>
            <a:ext cx="2362200" cy="11430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400">
              <a:solidFill>
                <a:srgbClr val="CC99FF"/>
              </a:solidFill>
              <a:latin typeface="Tahoma" pitchFamily="34" charset="0"/>
              <a:cs typeface="Arial" charset="0"/>
            </a:endParaRPr>
          </a:p>
        </p:txBody>
      </p:sp>
      <p:sp>
        <p:nvSpPr>
          <p:cNvPr id="38920" name="Line 8"/>
          <p:cNvSpPr>
            <a:spLocks noChangeShapeType="1"/>
          </p:cNvSpPr>
          <p:nvPr/>
        </p:nvSpPr>
        <p:spPr bwMode="auto">
          <a:xfrm>
            <a:off x="3657600" y="2286000"/>
            <a:ext cx="1524000" cy="0"/>
          </a:xfrm>
          <a:prstGeom prst="line">
            <a:avLst/>
          </a:prstGeom>
          <a:noFill/>
          <a:ln w="9525">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21" name="Line 9"/>
          <p:cNvSpPr>
            <a:spLocks noChangeShapeType="1"/>
          </p:cNvSpPr>
          <p:nvPr/>
        </p:nvSpPr>
        <p:spPr bwMode="auto">
          <a:xfrm flipV="1">
            <a:off x="4079776" y="2668142"/>
            <a:ext cx="576064" cy="0"/>
          </a:xfrm>
          <a:prstGeom prst="line">
            <a:avLst/>
          </a:prstGeom>
          <a:noFill/>
          <a:ln w="9525">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22" name="Rectangle 10"/>
          <p:cNvSpPr>
            <a:spLocks noChangeArrowheads="1"/>
          </p:cNvSpPr>
          <p:nvPr/>
        </p:nvSpPr>
        <p:spPr bwMode="auto">
          <a:xfrm>
            <a:off x="3548268" y="3116806"/>
            <a:ext cx="1676400" cy="397919"/>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dirty="0" err="1">
                <a:latin typeface="Arial Narrow" pitchFamily="34" charset="0"/>
                <a:cs typeface="Arial" charset="0"/>
              </a:rPr>
              <a:t>Subpoint</a:t>
            </a:r>
            <a:r>
              <a:rPr lang="en-GB" altLang="en-US" sz="2400" dirty="0">
                <a:latin typeface="Arial Narrow" pitchFamily="34" charset="0"/>
                <a:cs typeface="Arial" charset="0"/>
              </a:rPr>
              <a:t> 1</a:t>
            </a:r>
            <a:endParaRPr lang="en-US" altLang="en-US" sz="2400" dirty="0">
              <a:latin typeface="Arial Narrow" pitchFamily="34" charset="0"/>
              <a:cs typeface="Arial" charset="0"/>
            </a:endParaRPr>
          </a:p>
        </p:txBody>
      </p:sp>
      <p:sp>
        <p:nvSpPr>
          <p:cNvPr id="38923" name="Rectangle 11"/>
          <p:cNvSpPr>
            <a:spLocks noChangeArrowheads="1"/>
          </p:cNvSpPr>
          <p:nvPr/>
        </p:nvSpPr>
        <p:spPr bwMode="auto">
          <a:xfrm>
            <a:off x="3536076" y="3675606"/>
            <a:ext cx="1676400" cy="304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dirty="0" err="1">
                <a:latin typeface="Arial Narrow" pitchFamily="34" charset="0"/>
                <a:cs typeface="Arial" charset="0"/>
              </a:rPr>
              <a:t>Subpoint</a:t>
            </a:r>
            <a:r>
              <a:rPr lang="en-GB" altLang="en-US" sz="2400" dirty="0">
                <a:latin typeface="Arial Narrow" pitchFamily="34" charset="0"/>
                <a:cs typeface="Arial" charset="0"/>
              </a:rPr>
              <a:t> 2</a:t>
            </a:r>
            <a:endParaRPr lang="en-US" altLang="en-US" sz="2400" dirty="0">
              <a:latin typeface="Arial Narrow" pitchFamily="34" charset="0"/>
              <a:cs typeface="Arial" charset="0"/>
            </a:endParaRPr>
          </a:p>
        </p:txBody>
      </p:sp>
      <p:sp>
        <p:nvSpPr>
          <p:cNvPr id="38924" name="Rectangle 12"/>
          <p:cNvSpPr>
            <a:spLocks noChangeArrowheads="1"/>
          </p:cNvSpPr>
          <p:nvPr/>
        </p:nvSpPr>
        <p:spPr bwMode="auto">
          <a:xfrm>
            <a:off x="3547747" y="4209005"/>
            <a:ext cx="1676400" cy="304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dirty="0" err="1">
                <a:latin typeface="Arial Narrow" pitchFamily="34" charset="0"/>
                <a:cs typeface="Arial" charset="0"/>
              </a:rPr>
              <a:t>Subpoint</a:t>
            </a:r>
            <a:r>
              <a:rPr lang="en-GB" altLang="en-US" sz="2400" dirty="0">
                <a:latin typeface="Arial Narrow" pitchFamily="34" charset="0"/>
                <a:cs typeface="Arial" charset="0"/>
              </a:rPr>
              <a:t> 3</a:t>
            </a:r>
            <a:endParaRPr lang="en-US" altLang="en-US" sz="2400" dirty="0">
              <a:latin typeface="Arial Narrow" pitchFamily="34" charset="0"/>
              <a:cs typeface="Arial" charset="0"/>
            </a:endParaRPr>
          </a:p>
        </p:txBody>
      </p:sp>
      <p:sp>
        <p:nvSpPr>
          <p:cNvPr id="38925" name="Line 13"/>
          <p:cNvSpPr>
            <a:spLocks noChangeShapeType="1"/>
          </p:cNvSpPr>
          <p:nvPr/>
        </p:nvSpPr>
        <p:spPr bwMode="auto">
          <a:xfrm flipV="1">
            <a:off x="3863752" y="5410200"/>
            <a:ext cx="1165448" cy="10609"/>
          </a:xfrm>
          <a:prstGeom prst="line">
            <a:avLst/>
          </a:prstGeom>
          <a:noFill/>
          <a:ln w="9525">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26" name="Line 14"/>
          <p:cNvSpPr>
            <a:spLocks noChangeShapeType="1"/>
          </p:cNvSpPr>
          <p:nvPr/>
        </p:nvSpPr>
        <p:spPr bwMode="auto">
          <a:xfrm>
            <a:off x="3359696" y="5937278"/>
            <a:ext cx="2050504" cy="6322"/>
          </a:xfrm>
          <a:prstGeom prst="line">
            <a:avLst/>
          </a:prstGeom>
          <a:noFill/>
          <a:ln w="9525">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27" name="Line 15"/>
          <p:cNvSpPr>
            <a:spLocks noChangeShapeType="1"/>
          </p:cNvSpPr>
          <p:nvPr/>
        </p:nvSpPr>
        <p:spPr bwMode="auto">
          <a:xfrm flipH="1" flipV="1">
            <a:off x="5181600" y="2133600"/>
            <a:ext cx="838200" cy="0"/>
          </a:xfrm>
          <a:prstGeom prst="line">
            <a:avLst/>
          </a:prstGeom>
          <a:noFill/>
          <a:ln w="9525">
            <a:solidFill>
              <a:schemeClr val="accent2"/>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28" name="Line 16"/>
          <p:cNvSpPr>
            <a:spLocks noChangeShapeType="1"/>
          </p:cNvSpPr>
          <p:nvPr/>
        </p:nvSpPr>
        <p:spPr bwMode="auto">
          <a:xfrm flipH="1" flipV="1">
            <a:off x="4953000" y="2514600"/>
            <a:ext cx="1143000" cy="0"/>
          </a:xfrm>
          <a:prstGeom prst="line">
            <a:avLst/>
          </a:prstGeom>
          <a:noFill/>
          <a:ln w="9525">
            <a:solidFill>
              <a:schemeClr val="accent2"/>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29" name="Line 17"/>
          <p:cNvSpPr>
            <a:spLocks noChangeShapeType="1"/>
          </p:cNvSpPr>
          <p:nvPr/>
        </p:nvSpPr>
        <p:spPr bwMode="auto">
          <a:xfrm flipH="1" flipV="1">
            <a:off x="4583113" y="2781300"/>
            <a:ext cx="1447800" cy="0"/>
          </a:xfrm>
          <a:prstGeom prst="line">
            <a:avLst/>
          </a:prstGeom>
          <a:noFill/>
          <a:ln w="9525">
            <a:solidFill>
              <a:schemeClr val="accent2"/>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30" name="AutoShape 18"/>
          <p:cNvSpPr>
            <a:spLocks noChangeArrowheads="1"/>
          </p:cNvSpPr>
          <p:nvPr/>
        </p:nvSpPr>
        <p:spPr bwMode="auto">
          <a:xfrm>
            <a:off x="8848613" y="2730557"/>
            <a:ext cx="1600200" cy="2438400"/>
          </a:xfrm>
          <a:prstGeom prst="foldedCorner">
            <a:avLst>
              <a:gd name="adj" fmla="val 12500"/>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solidFill>
                  <a:schemeClr val="accent2"/>
                </a:solidFill>
                <a:cs typeface="Arial" charset="0"/>
              </a:rPr>
              <a:t>Critical </a:t>
            </a:r>
          </a:p>
          <a:p>
            <a:pPr eaLnBrk="1" hangingPunct="1">
              <a:spcBef>
                <a:spcPct val="0"/>
              </a:spcBef>
              <a:buFontTx/>
              <a:buNone/>
            </a:pPr>
            <a:r>
              <a:rPr lang="en-US" altLang="en-US" sz="2000" b="1" dirty="0">
                <a:solidFill>
                  <a:schemeClr val="accent2"/>
                </a:solidFill>
                <a:cs typeface="Arial" charset="0"/>
              </a:rPr>
              <a:t>analysis/</a:t>
            </a:r>
          </a:p>
          <a:p>
            <a:pPr eaLnBrk="1" hangingPunct="1">
              <a:spcBef>
                <a:spcPct val="0"/>
              </a:spcBef>
              <a:buFontTx/>
              <a:buNone/>
            </a:pPr>
            <a:r>
              <a:rPr lang="en-US" altLang="en-US" sz="2000" b="1" dirty="0">
                <a:solidFill>
                  <a:schemeClr val="accent2"/>
                </a:solidFill>
                <a:cs typeface="Arial" charset="0"/>
              </a:rPr>
              <a:t>Mini- </a:t>
            </a:r>
          </a:p>
          <a:p>
            <a:pPr eaLnBrk="1" hangingPunct="1">
              <a:spcBef>
                <a:spcPct val="0"/>
              </a:spcBef>
              <a:buFontTx/>
              <a:buNone/>
            </a:pPr>
            <a:r>
              <a:rPr lang="en-US" altLang="en-US" sz="2000" b="1" dirty="0">
                <a:solidFill>
                  <a:schemeClr val="accent2"/>
                </a:solidFill>
                <a:cs typeface="Arial" charset="0"/>
              </a:rPr>
              <a:t>conclusion</a:t>
            </a:r>
          </a:p>
          <a:p>
            <a:pPr eaLnBrk="1" hangingPunct="1">
              <a:spcBef>
                <a:spcPct val="0"/>
              </a:spcBef>
              <a:buFontTx/>
              <a:buNone/>
            </a:pPr>
            <a:r>
              <a:rPr lang="en-US" altLang="en-US" sz="2000" b="1" dirty="0">
                <a:solidFill>
                  <a:schemeClr val="accent2"/>
                </a:solidFill>
                <a:cs typeface="Arial" charset="0"/>
              </a:rPr>
              <a:t>(from each</a:t>
            </a:r>
          </a:p>
          <a:p>
            <a:pPr eaLnBrk="1" hangingPunct="1">
              <a:spcBef>
                <a:spcPct val="0"/>
              </a:spcBef>
              <a:buFontTx/>
              <a:buNone/>
            </a:pPr>
            <a:r>
              <a:rPr lang="en-US" altLang="en-US" sz="2000" b="1" dirty="0">
                <a:solidFill>
                  <a:schemeClr val="accent2"/>
                </a:solidFill>
                <a:cs typeface="Arial" charset="0"/>
              </a:rPr>
              <a:t> sub-point)</a:t>
            </a:r>
          </a:p>
        </p:txBody>
      </p:sp>
      <p:sp>
        <p:nvSpPr>
          <p:cNvPr id="38931" name="Line 19"/>
          <p:cNvSpPr>
            <a:spLocks noChangeShapeType="1"/>
          </p:cNvSpPr>
          <p:nvPr/>
        </p:nvSpPr>
        <p:spPr bwMode="auto">
          <a:xfrm>
            <a:off x="5334000" y="3733800"/>
            <a:ext cx="3505200" cy="0"/>
          </a:xfrm>
          <a:prstGeom prst="line">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32" name="Line 20"/>
          <p:cNvSpPr>
            <a:spLocks noChangeShapeType="1"/>
          </p:cNvSpPr>
          <p:nvPr/>
        </p:nvSpPr>
        <p:spPr bwMode="auto">
          <a:xfrm>
            <a:off x="5334000" y="4191000"/>
            <a:ext cx="3505200" cy="0"/>
          </a:xfrm>
          <a:prstGeom prst="line">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33" name="Line 21"/>
          <p:cNvSpPr>
            <a:spLocks noChangeShapeType="1"/>
          </p:cNvSpPr>
          <p:nvPr/>
        </p:nvSpPr>
        <p:spPr bwMode="auto">
          <a:xfrm>
            <a:off x="5334000" y="4648200"/>
            <a:ext cx="3505200" cy="0"/>
          </a:xfrm>
          <a:prstGeom prst="line">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34" name="Line 22"/>
          <p:cNvSpPr>
            <a:spLocks noChangeShapeType="1"/>
          </p:cNvSpPr>
          <p:nvPr/>
        </p:nvSpPr>
        <p:spPr bwMode="auto">
          <a:xfrm flipH="1" flipV="1">
            <a:off x="4876801" y="5105400"/>
            <a:ext cx="1024683" cy="17483"/>
          </a:xfrm>
          <a:prstGeom prst="line">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35" name="Line 23"/>
          <p:cNvSpPr>
            <a:spLocks noChangeShapeType="1"/>
          </p:cNvSpPr>
          <p:nvPr/>
        </p:nvSpPr>
        <p:spPr bwMode="auto">
          <a:xfrm flipH="1">
            <a:off x="5105400" y="5517232"/>
            <a:ext cx="914400" cy="0"/>
          </a:xfrm>
          <a:prstGeom prst="line">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36" name="Line 24"/>
          <p:cNvSpPr>
            <a:spLocks noChangeShapeType="1"/>
          </p:cNvSpPr>
          <p:nvPr/>
        </p:nvSpPr>
        <p:spPr bwMode="auto">
          <a:xfrm flipH="1">
            <a:off x="5572458" y="6021288"/>
            <a:ext cx="381000" cy="0"/>
          </a:xfrm>
          <a:prstGeom prst="line">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37" name="Line 25"/>
          <p:cNvSpPr>
            <a:spLocks noChangeShapeType="1"/>
          </p:cNvSpPr>
          <p:nvPr/>
        </p:nvSpPr>
        <p:spPr bwMode="auto">
          <a:xfrm flipH="1">
            <a:off x="6383338" y="4652963"/>
            <a:ext cx="2449512" cy="792162"/>
          </a:xfrm>
          <a:prstGeom prst="line">
            <a:avLst/>
          </a:prstGeom>
          <a:noFill/>
          <a:ln w="9525">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 name="Curved Left Arrow 2"/>
          <p:cNvSpPr/>
          <p:nvPr/>
        </p:nvSpPr>
        <p:spPr>
          <a:xfrm>
            <a:off x="5459031" y="3337729"/>
            <a:ext cx="381000" cy="457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Curved Left Arrow 3"/>
          <p:cNvSpPr/>
          <p:nvPr/>
        </p:nvSpPr>
        <p:spPr>
          <a:xfrm>
            <a:off x="5472318" y="3946264"/>
            <a:ext cx="342900" cy="457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ustDataLst>
      <p:tags r:id="rId1"/>
    </p:custDataLst>
    <p:extLst>
      <p:ext uri="{BB962C8B-B14F-4D97-AF65-F5344CB8AC3E}">
        <p14:creationId xmlns:p14="http://schemas.microsoft.com/office/powerpoint/2010/main" val="239394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0" y="354394"/>
            <a:ext cx="7543800" cy="900649"/>
          </a:xfrm>
        </p:spPr>
        <p:txBody>
          <a:bodyPr/>
          <a:lstStyle/>
          <a:p>
            <a:pPr algn="ctr"/>
            <a:r>
              <a:rPr lang="en-GB" b="1" dirty="0" smtClean="0"/>
              <a:t>Identify the focus – Breaking down the ‘Question’</a:t>
            </a:r>
            <a:endParaRPr lang="en-GB" b="1" dirty="0"/>
          </a:p>
        </p:txBody>
      </p:sp>
      <p:sp>
        <p:nvSpPr>
          <p:cNvPr id="3" name="Content Placeholder 2"/>
          <p:cNvSpPr>
            <a:spLocks noGrp="1"/>
          </p:cNvSpPr>
          <p:nvPr>
            <p:ph sz="half" idx="1"/>
          </p:nvPr>
        </p:nvSpPr>
        <p:spPr>
          <a:xfrm>
            <a:off x="1030310" y="1255043"/>
            <a:ext cx="6181860" cy="4614051"/>
          </a:xfrm>
        </p:spPr>
        <p:txBody>
          <a:bodyPr/>
          <a:lstStyle/>
          <a:p>
            <a:endParaRPr lang="en-GB" sz="3600" b="1" dirty="0" smtClean="0"/>
          </a:p>
          <a:p>
            <a:r>
              <a:rPr lang="en-GB" sz="3600" b="1" dirty="0" smtClean="0"/>
              <a:t>Four </a:t>
            </a:r>
            <a:r>
              <a:rPr lang="en-GB" sz="3600" b="1" dirty="0"/>
              <a:t>elements to any question:</a:t>
            </a:r>
          </a:p>
          <a:p>
            <a:pPr>
              <a:buFont typeface="Wingdings" panose="05000000000000000000" pitchFamily="2" charset="2"/>
              <a:buChar char="v"/>
            </a:pPr>
            <a:r>
              <a:rPr lang="en-GB" sz="3600" b="1" dirty="0"/>
              <a:t>Instruction word(s)</a:t>
            </a:r>
          </a:p>
          <a:p>
            <a:pPr>
              <a:buFont typeface="Wingdings" panose="05000000000000000000" pitchFamily="2" charset="2"/>
              <a:buChar char="v"/>
            </a:pPr>
            <a:r>
              <a:rPr lang="en-GB" sz="3600" b="1" dirty="0"/>
              <a:t>Topic</a:t>
            </a:r>
          </a:p>
          <a:p>
            <a:pPr>
              <a:buFont typeface="Wingdings" panose="05000000000000000000" pitchFamily="2" charset="2"/>
              <a:buChar char="v"/>
            </a:pPr>
            <a:r>
              <a:rPr lang="en-GB" sz="3600" b="1" dirty="0"/>
              <a:t>Aspect</a:t>
            </a:r>
          </a:p>
          <a:p>
            <a:pPr>
              <a:buFont typeface="Wingdings" panose="05000000000000000000" pitchFamily="2" charset="2"/>
              <a:buChar char="v"/>
            </a:pPr>
            <a:r>
              <a:rPr lang="en-GB" sz="3600" b="1" dirty="0"/>
              <a:t>Restriction(s)</a:t>
            </a:r>
          </a:p>
          <a:p>
            <a:endParaRPr lang="en-GB" dirty="0"/>
          </a:p>
        </p:txBody>
      </p:sp>
      <p:sp>
        <p:nvSpPr>
          <p:cNvPr id="5" name="Footer Placeholder 4"/>
          <p:cNvSpPr>
            <a:spLocks noGrp="1"/>
          </p:cNvSpPr>
          <p:nvPr>
            <p:ph type="ftr" sz="quarter" idx="11"/>
          </p:nvPr>
        </p:nvSpPr>
        <p:spPr/>
        <p:txBody>
          <a:bodyPr/>
          <a:lstStyle/>
          <a:p>
            <a:r>
              <a:rPr lang="en-US" smtClean="0">
                <a:solidFill>
                  <a:prstClr val="white">
                    <a:tint val="75000"/>
                  </a:prstClr>
                </a:solidFill>
              </a:rPr>
              <a:t>CASTLE. University of Dundee, 2017</a:t>
            </a:r>
            <a:endParaRPr lang="en-GB" dirty="0">
              <a:solidFill>
                <a:prstClr val="white">
                  <a:tint val="75000"/>
                </a:prstClr>
              </a:solidFill>
            </a:endParaRPr>
          </a:p>
        </p:txBody>
      </p:sp>
      <p:pic>
        <p:nvPicPr>
          <p:cNvPr id="2050" name="Picture 2" descr="Image result for essay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2170" y="2240449"/>
            <a:ext cx="4621860" cy="30689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12170" y="5420080"/>
            <a:ext cx="6096000" cy="246221"/>
          </a:xfrm>
          <a:prstGeom prst="rect">
            <a:avLst/>
          </a:prstGeom>
        </p:spPr>
        <p:txBody>
          <a:bodyPr>
            <a:spAutoFit/>
          </a:bodyPr>
          <a:lstStyle/>
          <a:p>
            <a:r>
              <a:rPr lang="en-GB" sz="1000" dirty="0"/>
              <a:t>https://pixabay.com/en/photos/question%20mark/?image_type=vector</a:t>
            </a:r>
          </a:p>
        </p:txBody>
      </p:sp>
    </p:spTree>
    <p:extLst>
      <p:ext uri="{BB962C8B-B14F-4D97-AF65-F5344CB8AC3E}">
        <p14:creationId xmlns:p14="http://schemas.microsoft.com/office/powerpoint/2010/main" val="413417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a:t>
            </a:r>
            <a:endParaRPr lang="en-GB" dirty="0"/>
          </a:p>
        </p:txBody>
      </p:sp>
      <p:sp>
        <p:nvSpPr>
          <p:cNvPr id="3" name="Content Placeholder 2"/>
          <p:cNvSpPr>
            <a:spLocks noGrp="1"/>
          </p:cNvSpPr>
          <p:nvPr>
            <p:ph idx="1"/>
          </p:nvPr>
        </p:nvSpPr>
        <p:spPr>
          <a:xfrm>
            <a:off x="516467" y="1290919"/>
            <a:ext cx="11159067" cy="4989232"/>
          </a:xfrm>
        </p:spPr>
        <p:txBody>
          <a:bodyPr/>
          <a:lstStyle/>
          <a:p>
            <a:r>
              <a:rPr lang="en-US" sz="2400" dirty="0"/>
              <a:t>“Poverty is both a cause and consequence of ill-health” (WHO 2005) </a:t>
            </a:r>
            <a:r>
              <a:rPr lang="en-US" sz="2400" dirty="0" smtClean="0"/>
              <a:t>Critically </a:t>
            </a:r>
            <a:r>
              <a:rPr lang="en-US" sz="2400" dirty="0"/>
              <a:t>evaluate this statement with reference to people affected </a:t>
            </a:r>
            <a:r>
              <a:rPr lang="en-US" sz="2400" dirty="0" smtClean="0"/>
              <a:t>by </a:t>
            </a:r>
            <a:r>
              <a:rPr lang="en-US" sz="2400" dirty="0"/>
              <a:t>cancer and other long term conditions.</a:t>
            </a:r>
          </a:p>
          <a:p>
            <a:endParaRPr lang="en-GB" dirty="0"/>
          </a:p>
        </p:txBody>
      </p:sp>
      <p:sp>
        <p:nvSpPr>
          <p:cNvPr id="4" name="Slide Number Placeholder 3"/>
          <p:cNvSpPr>
            <a:spLocks noGrp="1"/>
          </p:cNvSpPr>
          <p:nvPr>
            <p:ph type="sldNum" sz="quarter" idx="12"/>
          </p:nvPr>
        </p:nvSpPr>
        <p:spPr/>
        <p:txBody>
          <a:bodyPr/>
          <a:lstStyle/>
          <a:p>
            <a:fld id="{E89BC60F-F4BF-4EE8-9F02-8A0093F1814F}" type="slidenum">
              <a:rPr lang="en-GB" smtClean="0"/>
              <a:t>12</a:t>
            </a:fld>
            <a:endParaRPr lang="en-GB"/>
          </a:p>
        </p:txBody>
      </p:sp>
      <p:pic>
        <p:nvPicPr>
          <p:cNvPr id="5" name="Picture 4"/>
          <p:cNvPicPr>
            <a:picLocks noChangeAspect="1"/>
          </p:cNvPicPr>
          <p:nvPr/>
        </p:nvPicPr>
        <p:blipFill>
          <a:blip r:embed="rId3"/>
          <a:stretch>
            <a:fillRect/>
          </a:stretch>
        </p:blipFill>
        <p:spPr>
          <a:xfrm>
            <a:off x="1461349" y="2934716"/>
            <a:ext cx="8909023" cy="3065006"/>
          </a:xfrm>
          <a:prstGeom prst="rect">
            <a:avLst/>
          </a:prstGeom>
        </p:spPr>
      </p:pic>
    </p:spTree>
    <p:extLst>
      <p:ext uri="{BB962C8B-B14F-4D97-AF65-F5344CB8AC3E}">
        <p14:creationId xmlns:p14="http://schemas.microsoft.com/office/powerpoint/2010/main" val="406514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2"/>
          <p:cNvSpPr>
            <a:spLocks noGrp="1" noChangeArrowheads="1"/>
          </p:cNvSpPr>
          <p:nvPr>
            <p:ph type="title"/>
          </p:nvPr>
        </p:nvSpPr>
        <p:spPr>
          <a:xfrm>
            <a:off x="755652" y="753034"/>
            <a:ext cx="9344024" cy="999565"/>
          </a:xfrm>
        </p:spPr>
        <p:txBody>
          <a:bodyPr>
            <a:noAutofit/>
          </a:bodyPr>
          <a:lstStyle/>
          <a:p>
            <a:pPr lvl="0">
              <a:lnSpc>
                <a:spcPct val="100000"/>
              </a:lnSpc>
              <a:spcBef>
                <a:spcPts val="600"/>
              </a:spcBef>
              <a:spcAft>
                <a:spcPts val="400"/>
              </a:spcAft>
              <a:buClr>
                <a:srgbClr val="464646"/>
              </a:buClr>
            </a:pPr>
            <a:r>
              <a:rPr lang="en-GB" altLang="en-US" sz="3200" dirty="0">
                <a:solidFill>
                  <a:srgbClr val="FF0000"/>
                </a:solidFill>
              </a:rPr>
              <a:t/>
            </a:r>
            <a:br>
              <a:rPr lang="en-GB" altLang="en-US" sz="3200" dirty="0">
                <a:solidFill>
                  <a:srgbClr val="FF0000"/>
                </a:solidFill>
              </a:rPr>
            </a:br>
            <a:r>
              <a:rPr lang="en-US" sz="2400" dirty="0">
                <a:solidFill>
                  <a:srgbClr val="464646"/>
                </a:solidFill>
                <a:ea typeface="+mn-ea"/>
                <a:cs typeface="+mn-cs"/>
              </a:rPr>
              <a:t>“Poverty is both a cause and consequence of ill-health” (WHO 2005) Critically evaluate this statement with reference to people affected by cancer and other long term conditions.</a:t>
            </a:r>
            <a:br>
              <a:rPr lang="en-US" sz="2400" dirty="0">
                <a:solidFill>
                  <a:srgbClr val="464646"/>
                </a:solidFill>
                <a:ea typeface="+mn-ea"/>
                <a:cs typeface="+mn-cs"/>
              </a:rPr>
            </a:br>
            <a:r>
              <a:rPr lang="en-GB" altLang="en-US" sz="3600" b="1" i="1" dirty="0">
                <a:solidFill>
                  <a:schemeClr val="tx1"/>
                </a:solidFill>
              </a:rPr>
              <a:t/>
            </a:r>
            <a:br>
              <a:rPr lang="en-GB" altLang="en-US" sz="3600" b="1" i="1" dirty="0">
                <a:solidFill>
                  <a:schemeClr val="tx1"/>
                </a:solidFill>
              </a:rPr>
            </a:br>
            <a:endParaRPr lang="en-GB" altLang="en-US" sz="3600" b="1" dirty="0">
              <a:solidFill>
                <a:schemeClr val="tx1"/>
              </a:solidFill>
            </a:endParaRPr>
          </a:p>
        </p:txBody>
      </p:sp>
      <p:sp>
        <p:nvSpPr>
          <p:cNvPr id="27652" name="Rectangle 3"/>
          <p:cNvSpPr>
            <a:spLocks noGrp="1" noChangeArrowheads="1"/>
          </p:cNvSpPr>
          <p:nvPr>
            <p:ph type="body" sz="half" idx="1"/>
          </p:nvPr>
        </p:nvSpPr>
        <p:spPr/>
        <p:txBody>
          <a:bodyPr/>
          <a:lstStyle/>
          <a:p>
            <a:pPr>
              <a:buFont typeface="Wingdings" pitchFamily="2" charset="2"/>
              <a:buNone/>
            </a:pPr>
            <a:r>
              <a:rPr lang="en-GB" altLang="en-US" sz="2800" b="1" dirty="0" smtClean="0">
                <a:solidFill>
                  <a:srgbClr val="4365E2"/>
                </a:solidFill>
              </a:rPr>
              <a:t>One interpretation…</a:t>
            </a:r>
            <a:r>
              <a:rPr lang="en-GB" altLang="en-US" sz="3200" b="1" dirty="0">
                <a:solidFill>
                  <a:srgbClr val="4365E2"/>
                </a:solidFill>
              </a:rPr>
              <a:t>	</a:t>
            </a:r>
            <a:r>
              <a:rPr lang="en-GB" altLang="en-US" sz="2200" b="1" dirty="0">
                <a:solidFill>
                  <a:srgbClr val="003300"/>
                </a:solidFill>
              </a:rPr>
              <a:t>		</a:t>
            </a:r>
          </a:p>
        </p:txBody>
      </p:sp>
      <p:graphicFrame>
        <p:nvGraphicFramePr>
          <p:cNvPr id="21538" name="Group 34"/>
          <p:cNvGraphicFramePr>
            <a:graphicFrameLocks noGrp="1"/>
          </p:cNvGraphicFramePr>
          <p:nvPr>
            <p:ph sz="half" idx="2"/>
            <p:extLst/>
          </p:nvPr>
        </p:nvGraphicFramePr>
        <p:xfrm>
          <a:off x="1004553" y="2420889"/>
          <a:ext cx="9955368" cy="3394323"/>
        </p:xfrm>
        <a:graphic>
          <a:graphicData uri="http://schemas.openxmlformats.org/drawingml/2006/table">
            <a:tbl>
              <a:tblPr/>
              <a:tblGrid>
                <a:gridCol w="2489844"/>
                <a:gridCol w="2419680"/>
                <a:gridCol w="2558004"/>
                <a:gridCol w="2487840"/>
              </a:tblGrid>
              <a:tr h="1402478">
                <a:tc>
                  <a:txBody>
                    <a:bodyPr/>
                    <a:lstStyle>
                      <a:lvl1pPr>
                        <a:spcBef>
                          <a:spcPct val="20000"/>
                        </a:spcBef>
                        <a:buClr>
                          <a:schemeClr val="accent2"/>
                        </a:buClr>
                        <a:buFont typeface="Wingdings" pitchFamily="2" charset="2"/>
                        <a:defRPr sz="2600">
                          <a:solidFill>
                            <a:schemeClr val="tx1"/>
                          </a:solidFill>
                          <a:latin typeface="Verdana" pitchFamily="34" charset="0"/>
                        </a:defRPr>
                      </a:lvl1pPr>
                      <a:lvl2pPr marL="471488">
                        <a:spcBef>
                          <a:spcPct val="20000"/>
                        </a:spcBef>
                        <a:buClr>
                          <a:schemeClr val="accent2"/>
                        </a:buClr>
                        <a:buFont typeface="Wingdings" pitchFamily="2" charset="2"/>
                        <a:defRPr sz="2200">
                          <a:solidFill>
                            <a:schemeClr val="tx1"/>
                          </a:solidFill>
                          <a:latin typeface="Verdana" pitchFamily="34" charset="0"/>
                        </a:defRPr>
                      </a:lvl2pPr>
                      <a:lvl3pPr marL="909638">
                        <a:spcBef>
                          <a:spcPct val="20000"/>
                        </a:spcBef>
                        <a:buClr>
                          <a:schemeClr val="accent2"/>
                        </a:buClr>
                        <a:buFont typeface="Wingdings" pitchFamily="2" charset="2"/>
                        <a:defRPr sz="2100">
                          <a:solidFill>
                            <a:schemeClr val="tx1"/>
                          </a:solidFill>
                          <a:latin typeface="Verdana" pitchFamily="34" charset="0"/>
                        </a:defRPr>
                      </a:lvl3pPr>
                      <a:lvl4pPr marL="1306513">
                        <a:spcBef>
                          <a:spcPct val="20000"/>
                        </a:spcBef>
                        <a:buClr>
                          <a:schemeClr val="accent2"/>
                        </a:buClr>
                        <a:buFont typeface="Wingdings" pitchFamily="2" charset="2"/>
                        <a:defRPr>
                          <a:solidFill>
                            <a:schemeClr val="tx1"/>
                          </a:solidFill>
                          <a:latin typeface="Verdana" pitchFamily="34" charset="0"/>
                        </a:defRPr>
                      </a:lvl4pPr>
                      <a:lvl5pPr marL="1695450">
                        <a:spcBef>
                          <a:spcPct val="25000"/>
                        </a:spcBef>
                        <a:buClr>
                          <a:schemeClr val="accent2"/>
                        </a:buClr>
                        <a:buFont typeface="Wingdings" pitchFamily="2" charset="2"/>
                        <a:defRPr>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altLang="en-US" sz="2200" b="1" i="0" u="none" strike="noStrike" cap="none" normalizeH="0" baseline="0" dirty="0" smtClean="0">
                          <a:ln>
                            <a:noFill/>
                          </a:ln>
                          <a:solidFill>
                            <a:schemeClr val="tx1"/>
                          </a:solidFill>
                          <a:effectLst/>
                          <a:latin typeface="Verdana" pitchFamily="34" charset="0"/>
                        </a:rPr>
                        <a:t>Instruction word(s)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600">
                          <a:solidFill>
                            <a:schemeClr val="tx1"/>
                          </a:solidFill>
                          <a:latin typeface="Verdana" pitchFamily="34" charset="0"/>
                        </a:defRPr>
                      </a:lvl1pPr>
                      <a:lvl2pPr marL="471488">
                        <a:spcBef>
                          <a:spcPct val="20000"/>
                        </a:spcBef>
                        <a:buClr>
                          <a:schemeClr val="accent2"/>
                        </a:buClr>
                        <a:buFont typeface="Wingdings" pitchFamily="2" charset="2"/>
                        <a:defRPr sz="2200">
                          <a:solidFill>
                            <a:schemeClr val="tx1"/>
                          </a:solidFill>
                          <a:latin typeface="Verdana" pitchFamily="34" charset="0"/>
                        </a:defRPr>
                      </a:lvl2pPr>
                      <a:lvl3pPr marL="909638">
                        <a:spcBef>
                          <a:spcPct val="20000"/>
                        </a:spcBef>
                        <a:buClr>
                          <a:schemeClr val="accent2"/>
                        </a:buClr>
                        <a:buFont typeface="Wingdings" pitchFamily="2" charset="2"/>
                        <a:defRPr sz="2100">
                          <a:solidFill>
                            <a:schemeClr val="tx1"/>
                          </a:solidFill>
                          <a:latin typeface="Verdana" pitchFamily="34" charset="0"/>
                        </a:defRPr>
                      </a:lvl3pPr>
                      <a:lvl4pPr marL="1306513">
                        <a:spcBef>
                          <a:spcPct val="20000"/>
                        </a:spcBef>
                        <a:buClr>
                          <a:schemeClr val="accent2"/>
                        </a:buClr>
                        <a:buFont typeface="Wingdings" pitchFamily="2" charset="2"/>
                        <a:defRPr>
                          <a:solidFill>
                            <a:schemeClr val="tx1"/>
                          </a:solidFill>
                          <a:latin typeface="Verdana" pitchFamily="34" charset="0"/>
                        </a:defRPr>
                      </a:lvl4pPr>
                      <a:lvl5pPr marL="1695450">
                        <a:spcBef>
                          <a:spcPct val="25000"/>
                        </a:spcBef>
                        <a:buClr>
                          <a:schemeClr val="accent2"/>
                        </a:buClr>
                        <a:buFont typeface="Wingdings" pitchFamily="2" charset="2"/>
                        <a:defRPr>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altLang="en-US" sz="2200" b="1" i="0" u="none" strike="noStrike" cap="none" normalizeH="0" baseline="0" dirty="0" smtClean="0">
                          <a:ln>
                            <a:noFill/>
                          </a:ln>
                          <a:solidFill>
                            <a:schemeClr val="tx1"/>
                          </a:solidFill>
                          <a:effectLst/>
                          <a:latin typeface="Verdana" pitchFamily="34" charset="0"/>
                        </a:rPr>
                        <a:t>Aspect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600">
                          <a:solidFill>
                            <a:schemeClr val="tx1"/>
                          </a:solidFill>
                          <a:latin typeface="Verdana" pitchFamily="34" charset="0"/>
                        </a:defRPr>
                      </a:lvl1pPr>
                      <a:lvl2pPr marL="471488">
                        <a:spcBef>
                          <a:spcPct val="20000"/>
                        </a:spcBef>
                        <a:buClr>
                          <a:schemeClr val="accent2"/>
                        </a:buClr>
                        <a:buFont typeface="Wingdings" pitchFamily="2" charset="2"/>
                        <a:defRPr sz="2200">
                          <a:solidFill>
                            <a:schemeClr val="tx1"/>
                          </a:solidFill>
                          <a:latin typeface="Verdana" pitchFamily="34" charset="0"/>
                        </a:defRPr>
                      </a:lvl2pPr>
                      <a:lvl3pPr marL="909638">
                        <a:spcBef>
                          <a:spcPct val="20000"/>
                        </a:spcBef>
                        <a:buClr>
                          <a:schemeClr val="accent2"/>
                        </a:buClr>
                        <a:buFont typeface="Wingdings" pitchFamily="2" charset="2"/>
                        <a:defRPr sz="2100">
                          <a:solidFill>
                            <a:schemeClr val="tx1"/>
                          </a:solidFill>
                          <a:latin typeface="Verdana" pitchFamily="34" charset="0"/>
                        </a:defRPr>
                      </a:lvl3pPr>
                      <a:lvl4pPr marL="1306513">
                        <a:spcBef>
                          <a:spcPct val="20000"/>
                        </a:spcBef>
                        <a:buClr>
                          <a:schemeClr val="accent2"/>
                        </a:buClr>
                        <a:buFont typeface="Wingdings" pitchFamily="2" charset="2"/>
                        <a:defRPr>
                          <a:solidFill>
                            <a:schemeClr val="tx1"/>
                          </a:solidFill>
                          <a:latin typeface="Verdana" pitchFamily="34" charset="0"/>
                        </a:defRPr>
                      </a:lvl4pPr>
                      <a:lvl5pPr marL="1695450">
                        <a:spcBef>
                          <a:spcPct val="25000"/>
                        </a:spcBef>
                        <a:buClr>
                          <a:schemeClr val="accent2"/>
                        </a:buClr>
                        <a:buFont typeface="Wingdings" pitchFamily="2" charset="2"/>
                        <a:defRPr>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altLang="en-US" sz="2200" b="1" i="0" u="none" strike="noStrike" cap="none" normalizeH="0" baseline="0" dirty="0" smtClean="0">
                          <a:ln>
                            <a:noFill/>
                          </a:ln>
                          <a:solidFill>
                            <a:schemeClr val="tx1"/>
                          </a:solidFill>
                          <a:effectLst/>
                          <a:latin typeface="Verdana" pitchFamily="34" charset="0"/>
                        </a:rPr>
                        <a:t>Topic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600">
                          <a:solidFill>
                            <a:schemeClr val="tx1"/>
                          </a:solidFill>
                          <a:latin typeface="Verdana" pitchFamily="34" charset="0"/>
                        </a:defRPr>
                      </a:lvl1pPr>
                      <a:lvl2pPr marL="471488">
                        <a:spcBef>
                          <a:spcPct val="20000"/>
                        </a:spcBef>
                        <a:buClr>
                          <a:schemeClr val="accent2"/>
                        </a:buClr>
                        <a:buFont typeface="Wingdings" pitchFamily="2" charset="2"/>
                        <a:defRPr sz="2200">
                          <a:solidFill>
                            <a:schemeClr val="tx1"/>
                          </a:solidFill>
                          <a:latin typeface="Verdana" pitchFamily="34" charset="0"/>
                        </a:defRPr>
                      </a:lvl2pPr>
                      <a:lvl3pPr marL="909638">
                        <a:spcBef>
                          <a:spcPct val="20000"/>
                        </a:spcBef>
                        <a:buClr>
                          <a:schemeClr val="accent2"/>
                        </a:buClr>
                        <a:buFont typeface="Wingdings" pitchFamily="2" charset="2"/>
                        <a:defRPr sz="2100">
                          <a:solidFill>
                            <a:schemeClr val="tx1"/>
                          </a:solidFill>
                          <a:latin typeface="Verdana" pitchFamily="34" charset="0"/>
                        </a:defRPr>
                      </a:lvl3pPr>
                      <a:lvl4pPr marL="1306513">
                        <a:spcBef>
                          <a:spcPct val="20000"/>
                        </a:spcBef>
                        <a:buClr>
                          <a:schemeClr val="accent2"/>
                        </a:buClr>
                        <a:buFont typeface="Wingdings" pitchFamily="2" charset="2"/>
                        <a:defRPr>
                          <a:solidFill>
                            <a:schemeClr val="tx1"/>
                          </a:solidFill>
                          <a:latin typeface="Verdana" pitchFamily="34" charset="0"/>
                        </a:defRPr>
                      </a:lvl4pPr>
                      <a:lvl5pPr marL="1695450">
                        <a:spcBef>
                          <a:spcPct val="25000"/>
                        </a:spcBef>
                        <a:buClr>
                          <a:schemeClr val="accent2"/>
                        </a:buClr>
                        <a:buFont typeface="Wingdings" pitchFamily="2" charset="2"/>
                        <a:defRPr>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altLang="en-US" sz="2200" b="1" i="0" u="none" strike="noStrike" cap="none" normalizeH="0" baseline="0" dirty="0" smtClean="0">
                          <a:ln>
                            <a:noFill/>
                          </a:ln>
                          <a:solidFill>
                            <a:schemeClr val="tx1"/>
                          </a:solidFill>
                          <a:effectLst/>
                          <a:latin typeface="Verdana" pitchFamily="34" charset="0"/>
                        </a:rPr>
                        <a:t>Restriction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91845">
                <a:tc>
                  <a:txBody>
                    <a:bodyPr/>
                    <a:lstStyle>
                      <a:lvl1pPr>
                        <a:spcBef>
                          <a:spcPct val="20000"/>
                        </a:spcBef>
                        <a:buClr>
                          <a:schemeClr val="accent2"/>
                        </a:buClr>
                        <a:buFont typeface="Wingdings" pitchFamily="2" charset="2"/>
                        <a:defRPr sz="2600">
                          <a:solidFill>
                            <a:schemeClr val="tx1"/>
                          </a:solidFill>
                          <a:latin typeface="Verdana" pitchFamily="34" charset="0"/>
                        </a:defRPr>
                      </a:lvl1pPr>
                      <a:lvl2pPr marL="471488">
                        <a:spcBef>
                          <a:spcPct val="20000"/>
                        </a:spcBef>
                        <a:buClr>
                          <a:schemeClr val="accent2"/>
                        </a:buClr>
                        <a:buFont typeface="Wingdings" pitchFamily="2" charset="2"/>
                        <a:defRPr sz="2200">
                          <a:solidFill>
                            <a:schemeClr val="tx1"/>
                          </a:solidFill>
                          <a:latin typeface="Verdana" pitchFamily="34" charset="0"/>
                        </a:defRPr>
                      </a:lvl2pPr>
                      <a:lvl3pPr marL="909638">
                        <a:spcBef>
                          <a:spcPct val="20000"/>
                        </a:spcBef>
                        <a:buClr>
                          <a:schemeClr val="accent2"/>
                        </a:buClr>
                        <a:buFont typeface="Wingdings" pitchFamily="2" charset="2"/>
                        <a:defRPr sz="2100">
                          <a:solidFill>
                            <a:schemeClr val="tx1"/>
                          </a:solidFill>
                          <a:latin typeface="Verdana" pitchFamily="34" charset="0"/>
                        </a:defRPr>
                      </a:lvl3pPr>
                      <a:lvl4pPr marL="1306513">
                        <a:spcBef>
                          <a:spcPct val="20000"/>
                        </a:spcBef>
                        <a:buClr>
                          <a:schemeClr val="accent2"/>
                        </a:buClr>
                        <a:buFont typeface="Wingdings" pitchFamily="2" charset="2"/>
                        <a:defRPr>
                          <a:solidFill>
                            <a:schemeClr val="tx1"/>
                          </a:solidFill>
                          <a:latin typeface="Verdana" pitchFamily="34" charset="0"/>
                        </a:defRPr>
                      </a:lvl4pPr>
                      <a:lvl5pPr marL="1695450">
                        <a:spcBef>
                          <a:spcPct val="25000"/>
                        </a:spcBef>
                        <a:buClr>
                          <a:schemeClr val="accent2"/>
                        </a:buClr>
                        <a:buFont typeface="Wingdings" pitchFamily="2" charset="2"/>
                        <a:defRPr>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400" b="0" i="0" u="none" strike="noStrike" cap="none" normalizeH="0" baseline="0" dirty="0" smtClean="0">
                          <a:ln>
                            <a:noFill/>
                          </a:ln>
                          <a:solidFill>
                            <a:srgbClr val="4365E2"/>
                          </a:solidFill>
                          <a:effectLst/>
                          <a:latin typeface="Verdana" pitchFamily="34" charset="0"/>
                        </a:rPr>
                        <a:t>Critically evaluate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600">
                          <a:solidFill>
                            <a:schemeClr val="tx1"/>
                          </a:solidFill>
                          <a:latin typeface="Verdana" pitchFamily="34" charset="0"/>
                        </a:defRPr>
                      </a:lvl1pPr>
                      <a:lvl2pPr marL="471488">
                        <a:spcBef>
                          <a:spcPct val="20000"/>
                        </a:spcBef>
                        <a:buClr>
                          <a:schemeClr val="accent2"/>
                        </a:buClr>
                        <a:buFont typeface="Wingdings" pitchFamily="2" charset="2"/>
                        <a:defRPr sz="2200">
                          <a:solidFill>
                            <a:schemeClr val="tx1"/>
                          </a:solidFill>
                          <a:latin typeface="Verdana" pitchFamily="34" charset="0"/>
                        </a:defRPr>
                      </a:lvl2pPr>
                      <a:lvl3pPr marL="909638">
                        <a:spcBef>
                          <a:spcPct val="20000"/>
                        </a:spcBef>
                        <a:buClr>
                          <a:schemeClr val="accent2"/>
                        </a:buClr>
                        <a:buFont typeface="Wingdings" pitchFamily="2" charset="2"/>
                        <a:defRPr sz="2100">
                          <a:solidFill>
                            <a:schemeClr val="tx1"/>
                          </a:solidFill>
                          <a:latin typeface="Verdana" pitchFamily="34" charset="0"/>
                        </a:defRPr>
                      </a:lvl3pPr>
                      <a:lvl4pPr marL="1306513">
                        <a:spcBef>
                          <a:spcPct val="20000"/>
                        </a:spcBef>
                        <a:buClr>
                          <a:schemeClr val="accent2"/>
                        </a:buClr>
                        <a:buFont typeface="Wingdings" pitchFamily="2" charset="2"/>
                        <a:defRPr>
                          <a:solidFill>
                            <a:schemeClr val="tx1"/>
                          </a:solidFill>
                          <a:latin typeface="Verdana" pitchFamily="34" charset="0"/>
                        </a:defRPr>
                      </a:lvl4pPr>
                      <a:lvl5pPr marL="1695450">
                        <a:spcBef>
                          <a:spcPct val="25000"/>
                        </a:spcBef>
                        <a:buClr>
                          <a:schemeClr val="accent2"/>
                        </a:buClr>
                        <a:buFont typeface="Wingdings" pitchFamily="2" charset="2"/>
                        <a:defRPr>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400" b="0" i="0" u="none" strike="noStrike" cap="none" normalizeH="0" baseline="0" dirty="0" smtClean="0">
                          <a:ln>
                            <a:noFill/>
                          </a:ln>
                          <a:solidFill>
                            <a:srgbClr val="4365E2"/>
                          </a:solidFill>
                          <a:effectLst/>
                          <a:latin typeface="Verdana" pitchFamily="34" charset="0"/>
                        </a:rPr>
                        <a:t>Cause and consequence of ill health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600">
                          <a:solidFill>
                            <a:schemeClr val="tx1"/>
                          </a:solidFill>
                          <a:latin typeface="Verdana" pitchFamily="34" charset="0"/>
                        </a:defRPr>
                      </a:lvl1pPr>
                      <a:lvl2pPr marL="471488">
                        <a:spcBef>
                          <a:spcPct val="20000"/>
                        </a:spcBef>
                        <a:buClr>
                          <a:schemeClr val="accent2"/>
                        </a:buClr>
                        <a:buFont typeface="Wingdings" pitchFamily="2" charset="2"/>
                        <a:defRPr sz="2200">
                          <a:solidFill>
                            <a:schemeClr val="tx1"/>
                          </a:solidFill>
                          <a:latin typeface="Verdana" pitchFamily="34" charset="0"/>
                        </a:defRPr>
                      </a:lvl2pPr>
                      <a:lvl3pPr marL="909638">
                        <a:spcBef>
                          <a:spcPct val="20000"/>
                        </a:spcBef>
                        <a:buClr>
                          <a:schemeClr val="accent2"/>
                        </a:buClr>
                        <a:buFont typeface="Wingdings" pitchFamily="2" charset="2"/>
                        <a:defRPr sz="2100">
                          <a:solidFill>
                            <a:schemeClr val="tx1"/>
                          </a:solidFill>
                          <a:latin typeface="Verdana" pitchFamily="34" charset="0"/>
                        </a:defRPr>
                      </a:lvl3pPr>
                      <a:lvl4pPr marL="1306513">
                        <a:spcBef>
                          <a:spcPct val="20000"/>
                        </a:spcBef>
                        <a:buClr>
                          <a:schemeClr val="accent2"/>
                        </a:buClr>
                        <a:buFont typeface="Wingdings" pitchFamily="2" charset="2"/>
                        <a:defRPr>
                          <a:solidFill>
                            <a:schemeClr val="tx1"/>
                          </a:solidFill>
                          <a:latin typeface="Verdana" pitchFamily="34" charset="0"/>
                        </a:defRPr>
                      </a:lvl4pPr>
                      <a:lvl5pPr marL="1695450">
                        <a:spcBef>
                          <a:spcPct val="25000"/>
                        </a:spcBef>
                        <a:buClr>
                          <a:schemeClr val="accent2"/>
                        </a:buClr>
                        <a:buFont typeface="Wingdings" pitchFamily="2" charset="2"/>
                        <a:defRPr>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400" b="0" i="0" u="none" strike="noStrike" cap="none" normalizeH="0" baseline="0" dirty="0" smtClean="0">
                          <a:ln>
                            <a:noFill/>
                          </a:ln>
                          <a:solidFill>
                            <a:srgbClr val="4365E2"/>
                          </a:solidFill>
                          <a:effectLst/>
                          <a:latin typeface="Verdana" pitchFamily="34" charset="0"/>
                        </a:rPr>
                        <a:t>Poverty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600">
                          <a:solidFill>
                            <a:schemeClr val="tx1"/>
                          </a:solidFill>
                          <a:latin typeface="Verdana" pitchFamily="34" charset="0"/>
                        </a:defRPr>
                      </a:lvl1pPr>
                      <a:lvl2pPr marL="471488">
                        <a:spcBef>
                          <a:spcPct val="20000"/>
                        </a:spcBef>
                        <a:buClr>
                          <a:schemeClr val="accent2"/>
                        </a:buClr>
                        <a:buFont typeface="Wingdings" pitchFamily="2" charset="2"/>
                        <a:defRPr sz="2200">
                          <a:solidFill>
                            <a:schemeClr val="tx1"/>
                          </a:solidFill>
                          <a:latin typeface="Verdana" pitchFamily="34" charset="0"/>
                        </a:defRPr>
                      </a:lvl2pPr>
                      <a:lvl3pPr marL="909638">
                        <a:spcBef>
                          <a:spcPct val="20000"/>
                        </a:spcBef>
                        <a:buClr>
                          <a:schemeClr val="accent2"/>
                        </a:buClr>
                        <a:buFont typeface="Wingdings" pitchFamily="2" charset="2"/>
                        <a:defRPr sz="2100">
                          <a:solidFill>
                            <a:schemeClr val="tx1"/>
                          </a:solidFill>
                          <a:latin typeface="Verdana" pitchFamily="34" charset="0"/>
                        </a:defRPr>
                      </a:lvl3pPr>
                      <a:lvl4pPr marL="1306513">
                        <a:spcBef>
                          <a:spcPct val="20000"/>
                        </a:spcBef>
                        <a:buClr>
                          <a:schemeClr val="accent2"/>
                        </a:buClr>
                        <a:buFont typeface="Wingdings" pitchFamily="2" charset="2"/>
                        <a:defRPr>
                          <a:solidFill>
                            <a:schemeClr val="tx1"/>
                          </a:solidFill>
                          <a:latin typeface="Verdana" pitchFamily="34" charset="0"/>
                        </a:defRPr>
                      </a:lvl4pPr>
                      <a:lvl5pPr marL="1695450">
                        <a:spcBef>
                          <a:spcPct val="25000"/>
                        </a:spcBef>
                        <a:buClr>
                          <a:schemeClr val="accent2"/>
                        </a:buClr>
                        <a:buFont typeface="Wingdings" pitchFamily="2" charset="2"/>
                        <a:defRPr>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400" b="0" i="0" u="none" strike="noStrike" cap="none" normalizeH="0" baseline="0" dirty="0" smtClean="0">
                          <a:ln>
                            <a:noFill/>
                          </a:ln>
                          <a:solidFill>
                            <a:srgbClr val="4365E2"/>
                          </a:solidFill>
                          <a:effectLst/>
                          <a:latin typeface="Verdana" pitchFamily="34" charset="0"/>
                        </a:rPr>
                        <a:t>People affected by cancer / long term conditions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oter Placeholder 1"/>
          <p:cNvSpPr>
            <a:spLocks noGrp="1"/>
          </p:cNvSpPr>
          <p:nvPr>
            <p:ph type="ftr" sz="quarter" idx="11"/>
          </p:nvPr>
        </p:nvSpPr>
        <p:spPr/>
        <p:txBody>
          <a:bodyPr/>
          <a:lstStyle/>
          <a:p>
            <a:pPr>
              <a:defRPr/>
            </a:pPr>
            <a:endParaRPr lang="en-GB" altLang="en-US" dirty="0"/>
          </a:p>
        </p:txBody>
      </p:sp>
    </p:spTree>
    <p:extLst>
      <p:ext uri="{BB962C8B-B14F-4D97-AF65-F5344CB8AC3E}">
        <p14:creationId xmlns:p14="http://schemas.microsoft.com/office/powerpoint/2010/main" val="217378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a:t>
            </a:r>
            <a:endParaRPr lang="en-GB" dirty="0"/>
          </a:p>
        </p:txBody>
      </p:sp>
      <p:sp>
        <p:nvSpPr>
          <p:cNvPr id="3" name="Content Placeholder 2"/>
          <p:cNvSpPr>
            <a:spLocks noGrp="1"/>
          </p:cNvSpPr>
          <p:nvPr>
            <p:ph idx="1"/>
          </p:nvPr>
        </p:nvSpPr>
        <p:spPr>
          <a:xfrm>
            <a:off x="516467" y="1290919"/>
            <a:ext cx="11159067" cy="4989232"/>
          </a:xfrm>
        </p:spPr>
        <p:txBody>
          <a:bodyPr/>
          <a:lstStyle/>
          <a:p>
            <a:r>
              <a:rPr lang="en-US" sz="2400" dirty="0" smtClean="0"/>
              <a:t>Outline and evaluate the causes of the First World War. What role did the alliance system play in the outbreak of war?</a:t>
            </a:r>
            <a:endParaRPr lang="en-US" sz="2400" dirty="0"/>
          </a:p>
          <a:p>
            <a:endParaRPr lang="en-GB" dirty="0"/>
          </a:p>
        </p:txBody>
      </p:sp>
      <p:sp>
        <p:nvSpPr>
          <p:cNvPr id="4" name="Slide Number Placeholder 3"/>
          <p:cNvSpPr>
            <a:spLocks noGrp="1"/>
          </p:cNvSpPr>
          <p:nvPr>
            <p:ph type="sldNum" sz="quarter" idx="12"/>
          </p:nvPr>
        </p:nvSpPr>
        <p:spPr/>
        <p:txBody>
          <a:bodyPr/>
          <a:lstStyle/>
          <a:p>
            <a:fld id="{E89BC60F-F4BF-4EE8-9F02-8A0093F1814F}" type="slidenum">
              <a:rPr lang="en-GB" smtClean="0"/>
              <a:t>14</a:t>
            </a:fld>
            <a:endParaRPr lang="en-GB"/>
          </a:p>
        </p:txBody>
      </p:sp>
      <p:pic>
        <p:nvPicPr>
          <p:cNvPr id="5" name="Picture 4"/>
          <p:cNvPicPr>
            <a:picLocks noChangeAspect="1"/>
          </p:cNvPicPr>
          <p:nvPr/>
        </p:nvPicPr>
        <p:blipFill>
          <a:blip r:embed="rId3"/>
          <a:stretch>
            <a:fillRect/>
          </a:stretch>
        </p:blipFill>
        <p:spPr>
          <a:xfrm>
            <a:off x="1461349" y="2934716"/>
            <a:ext cx="8909023" cy="3065006"/>
          </a:xfrm>
          <a:prstGeom prst="rect">
            <a:avLst/>
          </a:prstGeom>
        </p:spPr>
      </p:pic>
    </p:spTree>
    <p:extLst>
      <p:ext uri="{BB962C8B-B14F-4D97-AF65-F5344CB8AC3E}">
        <p14:creationId xmlns:p14="http://schemas.microsoft.com/office/powerpoint/2010/main" val="74021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2"/>
          <p:cNvSpPr>
            <a:spLocks noGrp="1" noChangeArrowheads="1"/>
          </p:cNvSpPr>
          <p:nvPr>
            <p:ph type="title"/>
          </p:nvPr>
        </p:nvSpPr>
        <p:spPr>
          <a:xfrm>
            <a:off x="755652" y="753034"/>
            <a:ext cx="9344024" cy="999565"/>
          </a:xfrm>
        </p:spPr>
        <p:txBody>
          <a:bodyPr>
            <a:noAutofit/>
          </a:bodyPr>
          <a:lstStyle/>
          <a:p>
            <a:pPr lvl="0">
              <a:lnSpc>
                <a:spcPct val="100000"/>
              </a:lnSpc>
              <a:spcBef>
                <a:spcPts val="600"/>
              </a:spcBef>
              <a:spcAft>
                <a:spcPts val="400"/>
              </a:spcAft>
              <a:buClr>
                <a:srgbClr val="464646"/>
              </a:buClr>
            </a:pPr>
            <a:r>
              <a:rPr lang="en-GB" altLang="en-US" sz="3200" dirty="0" smtClean="0">
                <a:solidFill>
                  <a:srgbClr val="FF0000"/>
                </a:solidFill>
              </a:rPr>
              <a:t/>
            </a:r>
            <a:br>
              <a:rPr lang="en-GB" altLang="en-US" sz="3200" dirty="0" smtClean="0">
                <a:solidFill>
                  <a:srgbClr val="FF0000"/>
                </a:solidFill>
              </a:rPr>
            </a:br>
            <a:r>
              <a:rPr lang="en-GB" altLang="en-US" sz="3200" dirty="0" smtClean="0">
                <a:solidFill>
                  <a:srgbClr val="FF0000"/>
                </a:solidFill>
              </a:rPr>
              <a:t/>
            </a:r>
            <a:br>
              <a:rPr lang="en-GB" altLang="en-US" sz="3200" dirty="0" smtClean="0">
                <a:solidFill>
                  <a:srgbClr val="FF0000"/>
                </a:solidFill>
              </a:rPr>
            </a:br>
            <a:r>
              <a:rPr lang="en-US" sz="2400" dirty="0" smtClean="0">
                <a:solidFill>
                  <a:srgbClr val="464646"/>
                </a:solidFill>
                <a:ea typeface="+mn-ea"/>
                <a:cs typeface="+mn-cs"/>
              </a:rPr>
              <a:t>Outline </a:t>
            </a:r>
            <a:r>
              <a:rPr lang="en-US" sz="2400" dirty="0">
                <a:solidFill>
                  <a:srgbClr val="464646"/>
                </a:solidFill>
                <a:ea typeface="+mn-ea"/>
                <a:cs typeface="+mn-cs"/>
              </a:rPr>
              <a:t>and evaluate the causes of the First World War. What role did the alliance system play in the outbreak of war?</a:t>
            </a:r>
            <a:br>
              <a:rPr lang="en-US" sz="2400" dirty="0">
                <a:solidFill>
                  <a:srgbClr val="464646"/>
                </a:solidFill>
                <a:ea typeface="+mn-ea"/>
                <a:cs typeface="+mn-cs"/>
              </a:rPr>
            </a:br>
            <a:r>
              <a:rPr lang="en-US" sz="2400" dirty="0" smtClean="0">
                <a:solidFill>
                  <a:srgbClr val="464646"/>
                </a:solidFill>
                <a:ea typeface="+mn-ea"/>
                <a:cs typeface="+mn-cs"/>
              </a:rPr>
              <a:t/>
            </a:r>
            <a:br>
              <a:rPr lang="en-US" sz="2400" dirty="0" smtClean="0">
                <a:solidFill>
                  <a:srgbClr val="464646"/>
                </a:solidFill>
                <a:ea typeface="+mn-ea"/>
                <a:cs typeface="+mn-cs"/>
              </a:rPr>
            </a:br>
            <a:r>
              <a:rPr lang="en-GB" altLang="en-US" sz="3600" b="1" i="1" dirty="0" smtClean="0">
                <a:solidFill>
                  <a:schemeClr val="tx1"/>
                </a:solidFill>
              </a:rPr>
              <a:t/>
            </a:r>
            <a:br>
              <a:rPr lang="en-GB" altLang="en-US" sz="3600" b="1" i="1" dirty="0" smtClean="0">
                <a:solidFill>
                  <a:schemeClr val="tx1"/>
                </a:solidFill>
              </a:rPr>
            </a:br>
            <a:endParaRPr lang="en-GB" altLang="en-US" sz="3600" b="1" dirty="0">
              <a:solidFill>
                <a:schemeClr val="tx1"/>
              </a:solidFill>
            </a:endParaRPr>
          </a:p>
        </p:txBody>
      </p:sp>
      <p:sp>
        <p:nvSpPr>
          <p:cNvPr id="27652" name="Rectangle 3"/>
          <p:cNvSpPr>
            <a:spLocks noGrp="1" noChangeArrowheads="1"/>
          </p:cNvSpPr>
          <p:nvPr>
            <p:ph type="body" sz="half" idx="1"/>
          </p:nvPr>
        </p:nvSpPr>
        <p:spPr/>
        <p:txBody>
          <a:bodyPr/>
          <a:lstStyle/>
          <a:p>
            <a:pPr>
              <a:buFont typeface="Wingdings" pitchFamily="2" charset="2"/>
              <a:buNone/>
            </a:pPr>
            <a:r>
              <a:rPr lang="en-GB" altLang="en-US" sz="2800" b="1" dirty="0" smtClean="0">
                <a:solidFill>
                  <a:srgbClr val="4365E2"/>
                </a:solidFill>
              </a:rPr>
              <a:t>One interpretation…</a:t>
            </a:r>
            <a:r>
              <a:rPr lang="en-GB" altLang="en-US" sz="3200" b="1" dirty="0">
                <a:solidFill>
                  <a:srgbClr val="4365E2"/>
                </a:solidFill>
              </a:rPr>
              <a:t>	</a:t>
            </a:r>
            <a:r>
              <a:rPr lang="en-GB" altLang="en-US" sz="2200" b="1" dirty="0">
                <a:solidFill>
                  <a:srgbClr val="003300"/>
                </a:solidFill>
              </a:rPr>
              <a:t>		</a:t>
            </a:r>
          </a:p>
        </p:txBody>
      </p:sp>
      <p:graphicFrame>
        <p:nvGraphicFramePr>
          <p:cNvPr id="21538" name="Group 34"/>
          <p:cNvGraphicFramePr>
            <a:graphicFrameLocks noGrp="1"/>
          </p:cNvGraphicFramePr>
          <p:nvPr>
            <p:ph sz="half" idx="2"/>
            <p:extLst>
              <p:ext uri="{D42A27DB-BD31-4B8C-83A1-F6EECF244321}">
                <p14:modId xmlns:p14="http://schemas.microsoft.com/office/powerpoint/2010/main" val="2963068152"/>
              </p:ext>
            </p:extLst>
          </p:nvPr>
        </p:nvGraphicFramePr>
        <p:xfrm>
          <a:off x="1004553" y="2420889"/>
          <a:ext cx="9955368" cy="3394323"/>
        </p:xfrm>
        <a:graphic>
          <a:graphicData uri="http://schemas.openxmlformats.org/drawingml/2006/table">
            <a:tbl>
              <a:tblPr/>
              <a:tblGrid>
                <a:gridCol w="2489844"/>
                <a:gridCol w="2419680"/>
                <a:gridCol w="2558004"/>
                <a:gridCol w="2487840"/>
              </a:tblGrid>
              <a:tr h="1402478">
                <a:tc>
                  <a:txBody>
                    <a:bodyPr/>
                    <a:lstStyle>
                      <a:lvl1pPr>
                        <a:spcBef>
                          <a:spcPct val="20000"/>
                        </a:spcBef>
                        <a:buClr>
                          <a:schemeClr val="accent2"/>
                        </a:buClr>
                        <a:buFont typeface="Wingdings" pitchFamily="2" charset="2"/>
                        <a:defRPr sz="2600">
                          <a:solidFill>
                            <a:schemeClr val="tx1"/>
                          </a:solidFill>
                          <a:latin typeface="Verdana" pitchFamily="34" charset="0"/>
                        </a:defRPr>
                      </a:lvl1pPr>
                      <a:lvl2pPr marL="471488">
                        <a:spcBef>
                          <a:spcPct val="20000"/>
                        </a:spcBef>
                        <a:buClr>
                          <a:schemeClr val="accent2"/>
                        </a:buClr>
                        <a:buFont typeface="Wingdings" pitchFamily="2" charset="2"/>
                        <a:defRPr sz="2200">
                          <a:solidFill>
                            <a:schemeClr val="tx1"/>
                          </a:solidFill>
                          <a:latin typeface="Verdana" pitchFamily="34" charset="0"/>
                        </a:defRPr>
                      </a:lvl2pPr>
                      <a:lvl3pPr marL="909638">
                        <a:spcBef>
                          <a:spcPct val="20000"/>
                        </a:spcBef>
                        <a:buClr>
                          <a:schemeClr val="accent2"/>
                        </a:buClr>
                        <a:buFont typeface="Wingdings" pitchFamily="2" charset="2"/>
                        <a:defRPr sz="2100">
                          <a:solidFill>
                            <a:schemeClr val="tx1"/>
                          </a:solidFill>
                          <a:latin typeface="Verdana" pitchFamily="34" charset="0"/>
                        </a:defRPr>
                      </a:lvl3pPr>
                      <a:lvl4pPr marL="1306513">
                        <a:spcBef>
                          <a:spcPct val="20000"/>
                        </a:spcBef>
                        <a:buClr>
                          <a:schemeClr val="accent2"/>
                        </a:buClr>
                        <a:buFont typeface="Wingdings" pitchFamily="2" charset="2"/>
                        <a:defRPr>
                          <a:solidFill>
                            <a:schemeClr val="tx1"/>
                          </a:solidFill>
                          <a:latin typeface="Verdana" pitchFamily="34" charset="0"/>
                        </a:defRPr>
                      </a:lvl4pPr>
                      <a:lvl5pPr marL="1695450">
                        <a:spcBef>
                          <a:spcPct val="25000"/>
                        </a:spcBef>
                        <a:buClr>
                          <a:schemeClr val="accent2"/>
                        </a:buClr>
                        <a:buFont typeface="Wingdings" pitchFamily="2" charset="2"/>
                        <a:defRPr>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altLang="en-US" sz="2200" b="1" i="0" u="none" strike="noStrike" cap="none" normalizeH="0" baseline="0" dirty="0" smtClean="0">
                          <a:ln>
                            <a:noFill/>
                          </a:ln>
                          <a:solidFill>
                            <a:schemeClr val="tx1"/>
                          </a:solidFill>
                          <a:effectLst/>
                          <a:latin typeface="Verdana" pitchFamily="34" charset="0"/>
                        </a:rPr>
                        <a:t>Instruction word(s)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600">
                          <a:solidFill>
                            <a:schemeClr val="tx1"/>
                          </a:solidFill>
                          <a:latin typeface="Verdana" pitchFamily="34" charset="0"/>
                        </a:defRPr>
                      </a:lvl1pPr>
                      <a:lvl2pPr marL="471488">
                        <a:spcBef>
                          <a:spcPct val="20000"/>
                        </a:spcBef>
                        <a:buClr>
                          <a:schemeClr val="accent2"/>
                        </a:buClr>
                        <a:buFont typeface="Wingdings" pitchFamily="2" charset="2"/>
                        <a:defRPr sz="2200">
                          <a:solidFill>
                            <a:schemeClr val="tx1"/>
                          </a:solidFill>
                          <a:latin typeface="Verdana" pitchFamily="34" charset="0"/>
                        </a:defRPr>
                      </a:lvl2pPr>
                      <a:lvl3pPr marL="909638">
                        <a:spcBef>
                          <a:spcPct val="20000"/>
                        </a:spcBef>
                        <a:buClr>
                          <a:schemeClr val="accent2"/>
                        </a:buClr>
                        <a:buFont typeface="Wingdings" pitchFamily="2" charset="2"/>
                        <a:defRPr sz="2100">
                          <a:solidFill>
                            <a:schemeClr val="tx1"/>
                          </a:solidFill>
                          <a:latin typeface="Verdana" pitchFamily="34" charset="0"/>
                        </a:defRPr>
                      </a:lvl3pPr>
                      <a:lvl4pPr marL="1306513">
                        <a:spcBef>
                          <a:spcPct val="20000"/>
                        </a:spcBef>
                        <a:buClr>
                          <a:schemeClr val="accent2"/>
                        </a:buClr>
                        <a:buFont typeface="Wingdings" pitchFamily="2" charset="2"/>
                        <a:defRPr>
                          <a:solidFill>
                            <a:schemeClr val="tx1"/>
                          </a:solidFill>
                          <a:latin typeface="Verdana" pitchFamily="34" charset="0"/>
                        </a:defRPr>
                      </a:lvl4pPr>
                      <a:lvl5pPr marL="1695450">
                        <a:spcBef>
                          <a:spcPct val="25000"/>
                        </a:spcBef>
                        <a:buClr>
                          <a:schemeClr val="accent2"/>
                        </a:buClr>
                        <a:buFont typeface="Wingdings" pitchFamily="2" charset="2"/>
                        <a:defRPr>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altLang="en-US" sz="2200" b="1" i="0" u="none" strike="noStrike" cap="none" normalizeH="0" baseline="0" dirty="0" smtClean="0">
                          <a:ln>
                            <a:noFill/>
                          </a:ln>
                          <a:solidFill>
                            <a:schemeClr val="tx1"/>
                          </a:solidFill>
                          <a:effectLst/>
                          <a:latin typeface="Verdana" pitchFamily="34" charset="0"/>
                        </a:rPr>
                        <a:t>Aspect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600">
                          <a:solidFill>
                            <a:schemeClr val="tx1"/>
                          </a:solidFill>
                          <a:latin typeface="Verdana" pitchFamily="34" charset="0"/>
                        </a:defRPr>
                      </a:lvl1pPr>
                      <a:lvl2pPr marL="471488">
                        <a:spcBef>
                          <a:spcPct val="20000"/>
                        </a:spcBef>
                        <a:buClr>
                          <a:schemeClr val="accent2"/>
                        </a:buClr>
                        <a:buFont typeface="Wingdings" pitchFamily="2" charset="2"/>
                        <a:defRPr sz="2200">
                          <a:solidFill>
                            <a:schemeClr val="tx1"/>
                          </a:solidFill>
                          <a:latin typeface="Verdana" pitchFamily="34" charset="0"/>
                        </a:defRPr>
                      </a:lvl2pPr>
                      <a:lvl3pPr marL="909638">
                        <a:spcBef>
                          <a:spcPct val="20000"/>
                        </a:spcBef>
                        <a:buClr>
                          <a:schemeClr val="accent2"/>
                        </a:buClr>
                        <a:buFont typeface="Wingdings" pitchFamily="2" charset="2"/>
                        <a:defRPr sz="2100">
                          <a:solidFill>
                            <a:schemeClr val="tx1"/>
                          </a:solidFill>
                          <a:latin typeface="Verdana" pitchFamily="34" charset="0"/>
                        </a:defRPr>
                      </a:lvl3pPr>
                      <a:lvl4pPr marL="1306513">
                        <a:spcBef>
                          <a:spcPct val="20000"/>
                        </a:spcBef>
                        <a:buClr>
                          <a:schemeClr val="accent2"/>
                        </a:buClr>
                        <a:buFont typeface="Wingdings" pitchFamily="2" charset="2"/>
                        <a:defRPr>
                          <a:solidFill>
                            <a:schemeClr val="tx1"/>
                          </a:solidFill>
                          <a:latin typeface="Verdana" pitchFamily="34" charset="0"/>
                        </a:defRPr>
                      </a:lvl4pPr>
                      <a:lvl5pPr marL="1695450">
                        <a:spcBef>
                          <a:spcPct val="25000"/>
                        </a:spcBef>
                        <a:buClr>
                          <a:schemeClr val="accent2"/>
                        </a:buClr>
                        <a:buFont typeface="Wingdings" pitchFamily="2" charset="2"/>
                        <a:defRPr>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altLang="en-US" sz="2200" b="1" i="0" u="none" strike="noStrike" cap="none" normalizeH="0" baseline="0" dirty="0" smtClean="0">
                          <a:ln>
                            <a:noFill/>
                          </a:ln>
                          <a:solidFill>
                            <a:schemeClr val="tx1"/>
                          </a:solidFill>
                          <a:effectLst/>
                          <a:latin typeface="Verdana" pitchFamily="34" charset="0"/>
                        </a:rPr>
                        <a:t>Topic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600">
                          <a:solidFill>
                            <a:schemeClr val="tx1"/>
                          </a:solidFill>
                          <a:latin typeface="Verdana" pitchFamily="34" charset="0"/>
                        </a:defRPr>
                      </a:lvl1pPr>
                      <a:lvl2pPr marL="471488">
                        <a:spcBef>
                          <a:spcPct val="20000"/>
                        </a:spcBef>
                        <a:buClr>
                          <a:schemeClr val="accent2"/>
                        </a:buClr>
                        <a:buFont typeface="Wingdings" pitchFamily="2" charset="2"/>
                        <a:defRPr sz="2200">
                          <a:solidFill>
                            <a:schemeClr val="tx1"/>
                          </a:solidFill>
                          <a:latin typeface="Verdana" pitchFamily="34" charset="0"/>
                        </a:defRPr>
                      </a:lvl2pPr>
                      <a:lvl3pPr marL="909638">
                        <a:spcBef>
                          <a:spcPct val="20000"/>
                        </a:spcBef>
                        <a:buClr>
                          <a:schemeClr val="accent2"/>
                        </a:buClr>
                        <a:buFont typeface="Wingdings" pitchFamily="2" charset="2"/>
                        <a:defRPr sz="2100">
                          <a:solidFill>
                            <a:schemeClr val="tx1"/>
                          </a:solidFill>
                          <a:latin typeface="Verdana" pitchFamily="34" charset="0"/>
                        </a:defRPr>
                      </a:lvl3pPr>
                      <a:lvl4pPr marL="1306513">
                        <a:spcBef>
                          <a:spcPct val="20000"/>
                        </a:spcBef>
                        <a:buClr>
                          <a:schemeClr val="accent2"/>
                        </a:buClr>
                        <a:buFont typeface="Wingdings" pitchFamily="2" charset="2"/>
                        <a:defRPr>
                          <a:solidFill>
                            <a:schemeClr val="tx1"/>
                          </a:solidFill>
                          <a:latin typeface="Verdana" pitchFamily="34" charset="0"/>
                        </a:defRPr>
                      </a:lvl4pPr>
                      <a:lvl5pPr marL="1695450">
                        <a:spcBef>
                          <a:spcPct val="25000"/>
                        </a:spcBef>
                        <a:buClr>
                          <a:schemeClr val="accent2"/>
                        </a:buClr>
                        <a:buFont typeface="Wingdings" pitchFamily="2" charset="2"/>
                        <a:defRPr>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altLang="en-US" sz="2200" b="1" i="0" u="none" strike="noStrike" cap="none" normalizeH="0" baseline="0" dirty="0" smtClean="0">
                          <a:ln>
                            <a:noFill/>
                          </a:ln>
                          <a:solidFill>
                            <a:schemeClr val="tx1"/>
                          </a:solidFill>
                          <a:effectLst/>
                          <a:latin typeface="Verdana" pitchFamily="34" charset="0"/>
                        </a:rPr>
                        <a:t>Restriction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91845">
                <a:tc>
                  <a:txBody>
                    <a:bodyPr/>
                    <a:lstStyle>
                      <a:lvl1pPr>
                        <a:spcBef>
                          <a:spcPct val="20000"/>
                        </a:spcBef>
                        <a:buClr>
                          <a:schemeClr val="accent2"/>
                        </a:buClr>
                        <a:buFont typeface="Wingdings" pitchFamily="2" charset="2"/>
                        <a:defRPr sz="2600">
                          <a:solidFill>
                            <a:schemeClr val="tx1"/>
                          </a:solidFill>
                          <a:latin typeface="Verdana" pitchFamily="34" charset="0"/>
                        </a:defRPr>
                      </a:lvl1pPr>
                      <a:lvl2pPr marL="471488">
                        <a:spcBef>
                          <a:spcPct val="20000"/>
                        </a:spcBef>
                        <a:buClr>
                          <a:schemeClr val="accent2"/>
                        </a:buClr>
                        <a:buFont typeface="Wingdings" pitchFamily="2" charset="2"/>
                        <a:defRPr sz="2200">
                          <a:solidFill>
                            <a:schemeClr val="tx1"/>
                          </a:solidFill>
                          <a:latin typeface="Verdana" pitchFamily="34" charset="0"/>
                        </a:defRPr>
                      </a:lvl2pPr>
                      <a:lvl3pPr marL="909638">
                        <a:spcBef>
                          <a:spcPct val="20000"/>
                        </a:spcBef>
                        <a:buClr>
                          <a:schemeClr val="accent2"/>
                        </a:buClr>
                        <a:buFont typeface="Wingdings" pitchFamily="2" charset="2"/>
                        <a:defRPr sz="2100">
                          <a:solidFill>
                            <a:schemeClr val="tx1"/>
                          </a:solidFill>
                          <a:latin typeface="Verdana" pitchFamily="34" charset="0"/>
                        </a:defRPr>
                      </a:lvl3pPr>
                      <a:lvl4pPr marL="1306513">
                        <a:spcBef>
                          <a:spcPct val="20000"/>
                        </a:spcBef>
                        <a:buClr>
                          <a:schemeClr val="accent2"/>
                        </a:buClr>
                        <a:buFont typeface="Wingdings" pitchFamily="2" charset="2"/>
                        <a:defRPr>
                          <a:solidFill>
                            <a:schemeClr val="tx1"/>
                          </a:solidFill>
                          <a:latin typeface="Verdana" pitchFamily="34" charset="0"/>
                        </a:defRPr>
                      </a:lvl4pPr>
                      <a:lvl5pPr marL="1695450">
                        <a:spcBef>
                          <a:spcPct val="25000"/>
                        </a:spcBef>
                        <a:buClr>
                          <a:schemeClr val="accent2"/>
                        </a:buClr>
                        <a:buFont typeface="Wingdings" pitchFamily="2" charset="2"/>
                        <a:defRPr>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400" b="0" i="0" u="none" strike="noStrike" cap="none" normalizeH="0" baseline="0" dirty="0" smtClean="0">
                          <a:ln>
                            <a:noFill/>
                          </a:ln>
                          <a:solidFill>
                            <a:srgbClr val="4365E2"/>
                          </a:solidFill>
                          <a:effectLst/>
                          <a:latin typeface="Verdana" pitchFamily="34" charset="0"/>
                        </a:rPr>
                        <a:t>Outline and evaluate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600">
                          <a:solidFill>
                            <a:schemeClr val="tx1"/>
                          </a:solidFill>
                          <a:latin typeface="Verdana" pitchFamily="34" charset="0"/>
                        </a:defRPr>
                      </a:lvl1pPr>
                      <a:lvl2pPr marL="471488">
                        <a:spcBef>
                          <a:spcPct val="20000"/>
                        </a:spcBef>
                        <a:buClr>
                          <a:schemeClr val="accent2"/>
                        </a:buClr>
                        <a:buFont typeface="Wingdings" pitchFamily="2" charset="2"/>
                        <a:defRPr sz="2200">
                          <a:solidFill>
                            <a:schemeClr val="tx1"/>
                          </a:solidFill>
                          <a:latin typeface="Verdana" pitchFamily="34" charset="0"/>
                        </a:defRPr>
                      </a:lvl2pPr>
                      <a:lvl3pPr marL="909638">
                        <a:spcBef>
                          <a:spcPct val="20000"/>
                        </a:spcBef>
                        <a:buClr>
                          <a:schemeClr val="accent2"/>
                        </a:buClr>
                        <a:buFont typeface="Wingdings" pitchFamily="2" charset="2"/>
                        <a:defRPr sz="2100">
                          <a:solidFill>
                            <a:schemeClr val="tx1"/>
                          </a:solidFill>
                          <a:latin typeface="Verdana" pitchFamily="34" charset="0"/>
                        </a:defRPr>
                      </a:lvl3pPr>
                      <a:lvl4pPr marL="1306513">
                        <a:spcBef>
                          <a:spcPct val="20000"/>
                        </a:spcBef>
                        <a:buClr>
                          <a:schemeClr val="accent2"/>
                        </a:buClr>
                        <a:buFont typeface="Wingdings" pitchFamily="2" charset="2"/>
                        <a:defRPr>
                          <a:solidFill>
                            <a:schemeClr val="tx1"/>
                          </a:solidFill>
                          <a:latin typeface="Verdana" pitchFamily="34" charset="0"/>
                        </a:defRPr>
                      </a:lvl4pPr>
                      <a:lvl5pPr marL="1695450">
                        <a:spcBef>
                          <a:spcPct val="25000"/>
                        </a:spcBef>
                        <a:buClr>
                          <a:schemeClr val="accent2"/>
                        </a:buClr>
                        <a:buFont typeface="Wingdings" pitchFamily="2" charset="2"/>
                        <a:defRPr>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400" b="0" i="0" u="none" strike="noStrike" cap="none" normalizeH="0" baseline="0" dirty="0" smtClean="0">
                          <a:ln>
                            <a:noFill/>
                          </a:ln>
                          <a:solidFill>
                            <a:srgbClr val="4365E2"/>
                          </a:solidFill>
                          <a:effectLst/>
                          <a:latin typeface="Verdana" pitchFamily="34" charset="0"/>
                        </a:rPr>
                        <a:t>Cause of war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600">
                          <a:solidFill>
                            <a:schemeClr val="tx1"/>
                          </a:solidFill>
                          <a:latin typeface="Verdana" pitchFamily="34" charset="0"/>
                        </a:defRPr>
                      </a:lvl1pPr>
                      <a:lvl2pPr marL="471488">
                        <a:spcBef>
                          <a:spcPct val="20000"/>
                        </a:spcBef>
                        <a:buClr>
                          <a:schemeClr val="accent2"/>
                        </a:buClr>
                        <a:buFont typeface="Wingdings" pitchFamily="2" charset="2"/>
                        <a:defRPr sz="2200">
                          <a:solidFill>
                            <a:schemeClr val="tx1"/>
                          </a:solidFill>
                          <a:latin typeface="Verdana" pitchFamily="34" charset="0"/>
                        </a:defRPr>
                      </a:lvl2pPr>
                      <a:lvl3pPr marL="909638">
                        <a:spcBef>
                          <a:spcPct val="20000"/>
                        </a:spcBef>
                        <a:buClr>
                          <a:schemeClr val="accent2"/>
                        </a:buClr>
                        <a:buFont typeface="Wingdings" pitchFamily="2" charset="2"/>
                        <a:defRPr sz="2100">
                          <a:solidFill>
                            <a:schemeClr val="tx1"/>
                          </a:solidFill>
                          <a:latin typeface="Verdana" pitchFamily="34" charset="0"/>
                        </a:defRPr>
                      </a:lvl3pPr>
                      <a:lvl4pPr marL="1306513">
                        <a:spcBef>
                          <a:spcPct val="20000"/>
                        </a:spcBef>
                        <a:buClr>
                          <a:schemeClr val="accent2"/>
                        </a:buClr>
                        <a:buFont typeface="Wingdings" pitchFamily="2" charset="2"/>
                        <a:defRPr>
                          <a:solidFill>
                            <a:schemeClr val="tx1"/>
                          </a:solidFill>
                          <a:latin typeface="Verdana" pitchFamily="34" charset="0"/>
                        </a:defRPr>
                      </a:lvl4pPr>
                      <a:lvl5pPr marL="1695450">
                        <a:spcBef>
                          <a:spcPct val="25000"/>
                        </a:spcBef>
                        <a:buClr>
                          <a:schemeClr val="accent2"/>
                        </a:buClr>
                        <a:buFont typeface="Wingdings" pitchFamily="2" charset="2"/>
                        <a:defRPr>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400" b="0" i="0" u="none" strike="noStrike" cap="none" normalizeH="0" baseline="0" dirty="0" smtClean="0">
                          <a:ln>
                            <a:noFill/>
                          </a:ln>
                          <a:solidFill>
                            <a:srgbClr val="4365E2"/>
                          </a:solidFill>
                          <a:effectLst/>
                          <a:latin typeface="Verdana" pitchFamily="34" charset="0"/>
                        </a:rPr>
                        <a:t>First World War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itchFamily="2" charset="2"/>
                        <a:defRPr sz="2600">
                          <a:solidFill>
                            <a:schemeClr val="tx1"/>
                          </a:solidFill>
                          <a:latin typeface="Verdana" pitchFamily="34" charset="0"/>
                        </a:defRPr>
                      </a:lvl1pPr>
                      <a:lvl2pPr marL="471488">
                        <a:spcBef>
                          <a:spcPct val="20000"/>
                        </a:spcBef>
                        <a:buClr>
                          <a:schemeClr val="accent2"/>
                        </a:buClr>
                        <a:buFont typeface="Wingdings" pitchFamily="2" charset="2"/>
                        <a:defRPr sz="2200">
                          <a:solidFill>
                            <a:schemeClr val="tx1"/>
                          </a:solidFill>
                          <a:latin typeface="Verdana" pitchFamily="34" charset="0"/>
                        </a:defRPr>
                      </a:lvl2pPr>
                      <a:lvl3pPr marL="909638">
                        <a:spcBef>
                          <a:spcPct val="20000"/>
                        </a:spcBef>
                        <a:buClr>
                          <a:schemeClr val="accent2"/>
                        </a:buClr>
                        <a:buFont typeface="Wingdings" pitchFamily="2" charset="2"/>
                        <a:defRPr sz="2100">
                          <a:solidFill>
                            <a:schemeClr val="tx1"/>
                          </a:solidFill>
                          <a:latin typeface="Verdana" pitchFamily="34" charset="0"/>
                        </a:defRPr>
                      </a:lvl3pPr>
                      <a:lvl4pPr marL="1306513">
                        <a:spcBef>
                          <a:spcPct val="20000"/>
                        </a:spcBef>
                        <a:buClr>
                          <a:schemeClr val="accent2"/>
                        </a:buClr>
                        <a:buFont typeface="Wingdings" pitchFamily="2" charset="2"/>
                        <a:defRPr>
                          <a:solidFill>
                            <a:schemeClr val="tx1"/>
                          </a:solidFill>
                          <a:latin typeface="Verdana" pitchFamily="34" charset="0"/>
                        </a:defRPr>
                      </a:lvl4pPr>
                      <a:lvl5pPr marL="1695450">
                        <a:spcBef>
                          <a:spcPct val="25000"/>
                        </a:spcBef>
                        <a:buClr>
                          <a:schemeClr val="accent2"/>
                        </a:buClr>
                        <a:buFont typeface="Wingdings" pitchFamily="2" charset="2"/>
                        <a:defRPr>
                          <a:solidFill>
                            <a:schemeClr val="tx1"/>
                          </a:solidFill>
                          <a:latin typeface="Verdana" pitchFamily="34" charset="0"/>
                        </a:defRPr>
                      </a:lvl5pPr>
                      <a:lvl6pPr marL="2152650" fontAlgn="base">
                        <a:spcBef>
                          <a:spcPct val="25000"/>
                        </a:spcBef>
                        <a:spcAft>
                          <a:spcPct val="0"/>
                        </a:spcAft>
                        <a:buClr>
                          <a:schemeClr val="accent2"/>
                        </a:buClr>
                        <a:buFont typeface="Wingdings" pitchFamily="2" charset="2"/>
                        <a:defRPr>
                          <a:solidFill>
                            <a:schemeClr val="tx1"/>
                          </a:solidFill>
                          <a:latin typeface="Verdana" pitchFamily="34" charset="0"/>
                        </a:defRPr>
                      </a:lvl6pPr>
                      <a:lvl7pPr marL="2609850" fontAlgn="base">
                        <a:spcBef>
                          <a:spcPct val="25000"/>
                        </a:spcBef>
                        <a:spcAft>
                          <a:spcPct val="0"/>
                        </a:spcAft>
                        <a:buClr>
                          <a:schemeClr val="accent2"/>
                        </a:buClr>
                        <a:buFont typeface="Wingdings" pitchFamily="2" charset="2"/>
                        <a:defRPr>
                          <a:solidFill>
                            <a:schemeClr val="tx1"/>
                          </a:solidFill>
                          <a:latin typeface="Verdana" pitchFamily="34" charset="0"/>
                        </a:defRPr>
                      </a:lvl7pPr>
                      <a:lvl8pPr marL="3067050" fontAlgn="base">
                        <a:spcBef>
                          <a:spcPct val="25000"/>
                        </a:spcBef>
                        <a:spcAft>
                          <a:spcPct val="0"/>
                        </a:spcAft>
                        <a:buClr>
                          <a:schemeClr val="accent2"/>
                        </a:buClr>
                        <a:buFont typeface="Wingdings" pitchFamily="2" charset="2"/>
                        <a:defRPr>
                          <a:solidFill>
                            <a:schemeClr val="tx1"/>
                          </a:solidFill>
                          <a:latin typeface="Verdana" pitchFamily="34" charset="0"/>
                        </a:defRPr>
                      </a:lvl8pPr>
                      <a:lvl9pPr marL="3524250" fontAlgn="base">
                        <a:spcBef>
                          <a:spcPct val="25000"/>
                        </a:spcBef>
                        <a:spcAft>
                          <a:spcPct val="0"/>
                        </a:spcAft>
                        <a:buClr>
                          <a:schemeClr val="accent2"/>
                        </a:buClr>
                        <a:buFont typeface="Wingdings" pitchFamily="2" charset="2"/>
                        <a:defRPr>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altLang="en-US" sz="2400" b="0" i="0" u="none" strike="noStrike" cap="none" normalizeH="0" baseline="0" dirty="0" smtClean="0">
                          <a:ln>
                            <a:noFill/>
                          </a:ln>
                          <a:solidFill>
                            <a:srgbClr val="4365E2"/>
                          </a:solidFill>
                          <a:effectLst/>
                          <a:latin typeface="Verdana" pitchFamily="34" charset="0"/>
                        </a:rPr>
                        <a:t>The alliance system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oter Placeholder 1"/>
          <p:cNvSpPr>
            <a:spLocks noGrp="1"/>
          </p:cNvSpPr>
          <p:nvPr>
            <p:ph type="ftr" sz="quarter" idx="11"/>
          </p:nvPr>
        </p:nvSpPr>
        <p:spPr/>
        <p:txBody>
          <a:bodyPr/>
          <a:lstStyle/>
          <a:p>
            <a:pPr>
              <a:defRPr/>
            </a:pPr>
            <a:endParaRPr lang="en-GB" altLang="en-US" dirty="0"/>
          </a:p>
        </p:txBody>
      </p:sp>
    </p:spTree>
    <p:extLst>
      <p:ext uri="{BB962C8B-B14F-4D97-AF65-F5344CB8AC3E}">
        <p14:creationId xmlns:p14="http://schemas.microsoft.com/office/powerpoint/2010/main" val="284490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Brexit means Brexit</a:t>
            </a:r>
            <a:endParaRPr lang="en-GB" dirty="0"/>
          </a:p>
        </p:txBody>
      </p:sp>
      <p:sp>
        <p:nvSpPr>
          <p:cNvPr id="3" name="Content Placeholder 2"/>
          <p:cNvSpPr>
            <a:spLocks noGrp="1"/>
          </p:cNvSpPr>
          <p:nvPr>
            <p:ph idx="1"/>
          </p:nvPr>
        </p:nvSpPr>
        <p:spPr/>
        <p:txBody>
          <a:bodyPr/>
          <a:lstStyle/>
          <a:p>
            <a:r>
              <a:rPr lang="en-GB" sz="2400" b="1" dirty="0" smtClean="0"/>
              <a:t>Question:</a:t>
            </a:r>
          </a:p>
          <a:p>
            <a:r>
              <a:rPr lang="en-GB" sz="2400" dirty="0" smtClean="0"/>
              <a:t>Explore the view that during the 2016 referendum the British public were deceived into voting to leave the European Union. (2000 words)</a:t>
            </a:r>
          </a:p>
          <a:p>
            <a:endParaRPr lang="en-GB" sz="2400" dirty="0"/>
          </a:p>
          <a:p>
            <a:r>
              <a:rPr lang="en-GB" sz="2400" b="1" dirty="0" smtClean="0"/>
              <a:t>Group Task:</a:t>
            </a:r>
          </a:p>
          <a:p>
            <a:pPr marL="457200" indent="-457200">
              <a:buFont typeface="+mj-lt"/>
              <a:buAutoNum type="arabicPeriod"/>
            </a:pPr>
            <a:r>
              <a:rPr lang="en-GB" sz="2400" dirty="0" smtClean="0"/>
              <a:t>Break down the question</a:t>
            </a:r>
          </a:p>
          <a:p>
            <a:pPr marL="457200" indent="-457200">
              <a:buFont typeface="+mj-lt"/>
              <a:buAutoNum type="arabicPeriod"/>
            </a:pPr>
            <a:r>
              <a:rPr lang="en-GB" sz="2400" dirty="0" smtClean="0"/>
              <a:t>Identify core themes / issues to explore		    Keeping the word count in mind</a:t>
            </a:r>
          </a:p>
          <a:p>
            <a:pPr marL="457200" indent="-457200">
              <a:buFont typeface="+mj-lt"/>
              <a:buAutoNum type="arabicPeriod"/>
            </a:pPr>
            <a:r>
              <a:rPr lang="en-GB" sz="2400" dirty="0" smtClean="0"/>
              <a:t>Develop an Essay Plan	</a:t>
            </a:r>
          </a:p>
          <a:p>
            <a:endParaRPr lang="en-GB" dirty="0"/>
          </a:p>
        </p:txBody>
      </p:sp>
      <p:sp>
        <p:nvSpPr>
          <p:cNvPr id="4" name="Slide Number Placeholder 3"/>
          <p:cNvSpPr>
            <a:spLocks noGrp="1"/>
          </p:cNvSpPr>
          <p:nvPr>
            <p:ph type="sldNum" sz="quarter" idx="12"/>
          </p:nvPr>
        </p:nvSpPr>
        <p:spPr/>
        <p:txBody>
          <a:bodyPr/>
          <a:lstStyle/>
          <a:p>
            <a:fld id="{E89BC60F-F4BF-4EE8-9F02-8A0093F1814F}" type="slidenum">
              <a:rPr lang="en-GB" smtClean="0"/>
              <a:t>16</a:t>
            </a:fld>
            <a:endParaRPr lang="en-GB"/>
          </a:p>
        </p:txBody>
      </p:sp>
      <p:sp>
        <p:nvSpPr>
          <p:cNvPr id="5" name="Right Brace 4"/>
          <p:cNvSpPr/>
          <p:nvPr/>
        </p:nvSpPr>
        <p:spPr>
          <a:xfrm>
            <a:off x="6215450" y="3336324"/>
            <a:ext cx="654908" cy="2681417"/>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1520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Brexit Essay Review</a:t>
            </a:r>
            <a:endParaRPr lang="en-GB"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800" dirty="0" smtClean="0"/>
              <a:t>What are the main topics / issues?</a:t>
            </a:r>
          </a:p>
          <a:p>
            <a:endParaRPr lang="en-US" sz="2800" dirty="0" smtClean="0"/>
          </a:p>
          <a:p>
            <a:pPr marL="342900" indent="-342900">
              <a:buFont typeface="Arial" panose="020B0604020202020204" pitchFamily="34" charset="0"/>
              <a:buChar char="•"/>
            </a:pPr>
            <a:r>
              <a:rPr lang="en-US" sz="2800" dirty="0" smtClean="0"/>
              <a:t>What conclusion are you aiming to reach?</a:t>
            </a:r>
          </a:p>
          <a:p>
            <a:endParaRPr lang="en-US" sz="2800" dirty="0" smtClean="0"/>
          </a:p>
          <a:p>
            <a:pPr marL="342900" indent="-342900">
              <a:buFont typeface="Arial" panose="020B0604020202020204" pitchFamily="34" charset="0"/>
              <a:buChar char="•"/>
            </a:pPr>
            <a:r>
              <a:rPr lang="en-US" sz="2800" dirty="0" smtClean="0"/>
              <a:t>How would you go about writing this essay?</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E89BC60F-F4BF-4EE8-9F02-8A0093F1814F}" type="slidenum">
              <a:rPr lang="en-GB" smtClean="0"/>
              <a:t>17</a:t>
            </a:fld>
            <a:endParaRPr lang="en-GB"/>
          </a:p>
        </p:txBody>
      </p:sp>
    </p:spTree>
    <p:extLst>
      <p:ext uri="{BB962C8B-B14F-4D97-AF65-F5344CB8AC3E}">
        <p14:creationId xmlns:p14="http://schemas.microsoft.com/office/powerpoint/2010/main" val="65239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Essay Writing Process</a:t>
            </a:r>
            <a:endParaRPr lang="en-GB" dirty="0"/>
          </a:p>
        </p:txBody>
      </p:sp>
      <p:pic>
        <p:nvPicPr>
          <p:cNvPr id="6" name="Content Placeholder 5"/>
          <p:cNvPicPr>
            <a:picLocks noGrp="1" noChangeAspect="1"/>
          </p:cNvPicPr>
          <p:nvPr>
            <p:ph sz="half" idx="1"/>
          </p:nvPr>
        </p:nvPicPr>
        <p:blipFill>
          <a:blip r:embed="rId3"/>
          <a:stretch>
            <a:fillRect/>
          </a:stretch>
        </p:blipFill>
        <p:spPr>
          <a:xfrm>
            <a:off x="216504" y="1506070"/>
            <a:ext cx="7313302" cy="3496235"/>
          </a:xfrm>
          <a:prstGeom prst="rect">
            <a:avLst/>
          </a:prstGeom>
        </p:spPr>
      </p:pic>
      <p:sp>
        <p:nvSpPr>
          <p:cNvPr id="4" name="Content Placeholder 3"/>
          <p:cNvSpPr>
            <a:spLocks noGrp="1"/>
          </p:cNvSpPr>
          <p:nvPr>
            <p:ph sz="half" idx="2"/>
          </p:nvPr>
        </p:nvSpPr>
        <p:spPr>
          <a:xfrm>
            <a:off x="7529806" y="1430214"/>
            <a:ext cx="4145727" cy="4109975"/>
          </a:xfrm>
        </p:spPr>
        <p:txBody>
          <a:bodyPr>
            <a:normAutofit/>
          </a:bodyPr>
          <a:lstStyle/>
          <a:p>
            <a:r>
              <a:rPr lang="en-GB" dirty="0" smtClean="0"/>
              <a:t>A really useful suite of booklets is available from the Institute of Academic Development at The University of Edinburgh.</a:t>
            </a:r>
          </a:p>
          <a:p>
            <a:r>
              <a:rPr lang="en-GB" dirty="0" smtClean="0"/>
              <a:t>This is taken from their proofreading advice worksheet.</a:t>
            </a:r>
          </a:p>
          <a:p>
            <a:r>
              <a:rPr lang="en-GB" dirty="0"/>
              <a:t>Available at: </a:t>
            </a:r>
            <a:r>
              <a:rPr lang="en-GB" dirty="0">
                <a:hlinkClick r:id="rId4"/>
              </a:rPr>
              <a:t>http://</a:t>
            </a:r>
            <a:r>
              <a:rPr lang="en-GB" dirty="0" smtClean="0">
                <a:hlinkClick r:id="rId4"/>
              </a:rPr>
              <a:t>www.ed.ac.uk/institute-academic-development/undergraduate/essentials</a:t>
            </a:r>
            <a:r>
              <a:rPr lang="en-GB" dirty="0" smtClean="0"/>
              <a:t> (Accessed 3/10/17)</a:t>
            </a:r>
            <a:endParaRPr lang="en-GB" dirty="0"/>
          </a:p>
        </p:txBody>
      </p:sp>
      <p:sp>
        <p:nvSpPr>
          <p:cNvPr id="5" name="Slide Number Placeholder 4"/>
          <p:cNvSpPr>
            <a:spLocks noGrp="1"/>
          </p:cNvSpPr>
          <p:nvPr>
            <p:ph type="sldNum" sz="quarter" idx="12"/>
          </p:nvPr>
        </p:nvSpPr>
        <p:spPr/>
        <p:txBody>
          <a:bodyPr/>
          <a:lstStyle/>
          <a:p>
            <a:fld id="{E89BC60F-F4BF-4EE8-9F02-8A0093F1814F}" type="slidenum">
              <a:rPr lang="en-GB" smtClean="0"/>
              <a:t>18</a:t>
            </a:fld>
            <a:endParaRPr lang="en-GB"/>
          </a:p>
        </p:txBody>
      </p:sp>
    </p:spTree>
    <p:extLst>
      <p:ext uri="{BB962C8B-B14F-4D97-AF65-F5344CB8AC3E}">
        <p14:creationId xmlns:p14="http://schemas.microsoft.com/office/powerpoint/2010/main" val="47629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Proofreading and Editing</a:t>
            </a:r>
            <a:endParaRPr lang="en-GB" dirty="0"/>
          </a:p>
        </p:txBody>
      </p:sp>
      <p:sp>
        <p:nvSpPr>
          <p:cNvPr id="3" name="Content Placeholder 2"/>
          <p:cNvSpPr>
            <a:spLocks noGrp="1"/>
          </p:cNvSpPr>
          <p:nvPr>
            <p:ph idx="1"/>
          </p:nvPr>
        </p:nvSpPr>
        <p:spPr/>
        <p:txBody>
          <a:bodyPr/>
          <a:lstStyle/>
          <a:p>
            <a:pPr marL="342900" lvl="0" indent="-342900" fontAlgn="base">
              <a:spcBef>
                <a:spcPct val="20000"/>
              </a:spcBef>
              <a:spcAft>
                <a:spcPct val="0"/>
              </a:spcAft>
              <a:buClr>
                <a:prstClr val="black"/>
              </a:buClr>
              <a:buFont typeface="Courier New" panose="02070309020205020404" pitchFamily="49" charset="0"/>
              <a:buChar char="o"/>
            </a:pPr>
            <a:r>
              <a:rPr lang="en-GB" altLang="en-US" sz="2600" dirty="0">
                <a:solidFill>
                  <a:srgbClr val="1F497D"/>
                </a:solidFill>
              </a:rPr>
              <a:t>Use </a:t>
            </a:r>
            <a:r>
              <a:rPr lang="en-GB" altLang="en-US" sz="2600" dirty="0" smtClean="0">
                <a:solidFill>
                  <a:srgbClr val="1F497D"/>
                </a:solidFill>
              </a:rPr>
              <a:t>spellcheck, but use it </a:t>
            </a:r>
            <a:r>
              <a:rPr lang="en-GB" altLang="en-US" sz="2600" i="1" dirty="0" smtClean="0">
                <a:solidFill>
                  <a:srgbClr val="1F497D"/>
                </a:solidFill>
              </a:rPr>
              <a:t>critically</a:t>
            </a:r>
          </a:p>
          <a:p>
            <a:pPr lvl="0" fontAlgn="base">
              <a:spcBef>
                <a:spcPct val="20000"/>
              </a:spcBef>
              <a:spcAft>
                <a:spcPct val="0"/>
              </a:spcAft>
              <a:buClr>
                <a:prstClr val="black"/>
              </a:buClr>
            </a:pPr>
            <a:endParaRPr lang="en-GB" altLang="en-US" sz="2600" dirty="0">
              <a:solidFill>
                <a:srgbClr val="1F497D"/>
              </a:solidFill>
            </a:endParaRPr>
          </a:p>
          <a:p>
            <a:pPr marL="342900" lvl="0" indent="-342900" fontAlgn="base">
              <a:spcBef>
                <a:spcPct val="20000"/>
              </a:spcBef>
              <a:spcAft>
                <a:spcPct val="0"/>
              </a:spcAft>
              <a:buClr>
                <a:prstClr val="black"/>
              </a:buClr>
              <a:buFont typeface="Courier New" panose="02070309020205020404" pitchFamily="49" charset="0"/>
              <a:buChar char="o"/>
            </a:pPr>
            <a:r>
              <a:rPr lang="en-GB" altLang="en-US" sz="2600" dirty="0" smtClean="0">
                <a:solidFill>
                  <a:srgbClr val="1F497D"/>
                </a:solidFill>
              </a:rPr>
              <a:t>Experiment with printing work </a:t>
            </a:r>
            <a:r>
              <a:rPr lang="en-GB" altLang="en-US" sz="2600" dirty="0">
                <a:solidFill>
                  <a:srgbClr val="1F497D"/>
                </a:solidFill>
              </a:rPr>
              <a:t>out and </a:t>
            </a:r>
            <a:r>
              <a:rPr lang="en-GB" altLang="en-US" sz="2600" dirty="0" smtClean="0">
                <a:solidFill>
                  <a:srgbClr val="1F497D"/>
                </a:solidFill>
              </a:rPr>
              <a:t>editing on the page</a:t>
            </a:r>
          </a:p>
          <a:p>
            <a:pPr lvl="0" fontAlgn="base">
              <a:spcBef>
                <a:spcPct val="20000"/>
              </a:spcBef>
              <a:spcAft>
                <a:spcPct val="0"/>
              </a:spcAft>
              <a:buClr>
                <a:prstClr val="black"/>
              </a:buClr>
            </a:pPr>
            <a:endParaRPr lang="en-GB" altLang="en-US" sz="2600" dirty="0">
              <a:solidFill>
                <a:srgbClr val="1F497D"/>
              </a:solidFill>
            </a:endParaRPr>
          </a:p>
          <a:p>
            <a:pPr marL="342900" lvl="0" indent="-342900" fontAlgn="base">
              <a:spcBef>
                <a:spcPct val="20000"/>
              </a:spcBef>
              <a:spcAft>
                <a:spcPct val="0"/>
              </a:spcAft>
              <a:buClr>
                <a:prstClr val="black"/>
              </a:buClr>
              <a:buFont typeface="Courier New" panose="02070309020205020404" pitchFamily="49" charset="0"/>
              <a:buChar char="o"/>
            </a:pPr>
            <a:r>
              <a:rPr lang="en-GB" altLang="en-US" sz="2600" dirty="0">
                <a:solidFill>
                  <a:srgbClr val="1F497D"/>
                </a:solidFill>
              </a:rPr>
              <a:t>Read your work aloud, or ask someone to read it back to </a:t>
            </a:r>
            <a:r>
              <a:rPr lang="en-GB" altLang="en-US" sz="2600" dirty="0" smtClean="0">
                <a:solidFill>
                  <a:srgbClr val="1F497D"/>
                </a:solidFill>
              </a:rPr>
              <a:t>you</a:t>
            </a:r>
          </a:p>
          <a:p>
            <a:pPr lvl="0" fontAlgn="base">
              <a:spcBef>
                <a:spcPct val="20000"/>
              </a:spcBef>
              <a:spcAft>
                <a:spcPct val="0"/>
              </a:spcAft>
              <a:buClr>
                <a:prstClr val="black"/>
              </a:buClr>
            </a:pPr>
            <a:endParaRPr lang="en-GB" altLang="en-US" sz="2600" dirty="0">
              <a:solidFill>
                <a:srgbClr val="1F497D"/>
              </a:solidFill>
            </a:endParaRPr>
          </a:p>
          <a:p>
            <a:pPr marL="342900" lvl="0" indent="-342900" fontAlgn="base">
              <a:spcBef>
                <a:spcPct val="20000"/>
              </a:spcBef>
              <a:spcAft>
                <a:spcPct val="0"/>
              </a:spcAft>
              <a:buClr>
                <a:prstClr val="black"/>
              </a:buClr>
              <a:buFont typeface="Courier New" panose="02070309020205020404" pitchFamily="49" charset="0"/>
              <a:buChar char="o"/>
            </a:pPr>
            <a:r>
              <a:rPr lang="en-GB" altLang="en-US" sz="2600" dirty="0">
                <a:solidFill>
                  <a:srgbClr val="1F497D"/>
                </a:solidFill>
              </a:rPr>
              <a:t>Read (separately?) for content, structure and </a:t>
            </a:r>
            <a:r>
              <a:rPr lang="en-GB" altLang="en-US" sz="2600" dirty="0" smtClean="0">
                <a:solidFill>
                  <a:srgbClr val="1F497D"/>
                </a:solidFill>
              </a:rPr>
              <a:t>style</a:t>
            </a:r>
          </a:p>
          <a:p>
            <a:pPr lvl="0" fontAlgn="base">
              <a:spcBef>
                <a:spcPct val="20000"/>
              </a:spcBef>
              <a:spcAft>
                <a:spcPct val="0"/>
              </a:spcAft>
              <a:buClr>
                <a:prstClr val="black"/>
              </a:buClr>
            </a:pPr>
            <a:endParaRPr lang="en-GB" altLang="en-US" sz="2600" dirty="0">
              <a:solidFill>
                <a:srgbClr val="1F497D"/>
              </a:solidFill>
            </a:endParaRPr>
          </a:p>
          <a:p>
            <a:pPr marL="342900" lvl="0" indent="-342900" fontAlgn="base">
              <a:spcBef>
                <a:spcPct val="20000"/>
              </a:spcBef>
              <a:spcAft>
                <a:spcPct val="0"/>
              </a:spcAft>
              <a:buClr>
                <a:prstClr val="black"/>
              </a:buClr>
              <a:buFont typeface="Courier New" panose="02070309020205020404" pitchFamily="49" charset="0"/>
              <a:buChar char="o"/>
            </a:pPr>
            <a:r>
              <a:rPr lang="en-GB" altLang="en-US" sz="2600" dirty="0">
                <a:solidFill>
                  <a:srgbClr val="1F497D"/>
                </a:solidFill>
              </a:rPr>
              <a:t>Look out for </a:t>
            </a:r>
            <a:r>
              <a:rPr lang="en-GB" altLang="en-US" sz="2600" dirty="0" smtClean="0">
                <a:solidFill>
                  <a:srgbClr val="1F497D"/>
                </a:solidFill>
              </a:rPr>
              <a:t>your known </a:t>
            </a:r>
            <a:r>
              <a:rPr lang="en-GB" altLang="en-US" sz="2600" dirty="0">
                <a:solidFill>
                  <a:srgbClr val="1F497D"/>
                </a:solidFill>
              </a:rPr>
              <a:t>errors/weaknesses</a:t>
            </a:r>
          </a:p>
          <a:p>
            <a:endParaRPr lang="en-GB" dirty="0"/>
          </a:p>
        </p:txBody>
      </p:sp>
      <p:sp>
        <p:nvSpPr>
          <p:cNvPr id="4" name="Slide Number Placeholder 3"/>
          <p:cNvSpPr>
            <a:spLocks noGrp="1"/>
          </p:cNvSpPr>
          <p:nvPr>
            <p:ph type="sldNum" sz="quarter" idx="12"/>
          </p:nvPr>
        </p:nvSpPr>
        <p:spPr/>
        <p:txBody>
          <a:bodyPr/>
          <a:lstStyle/>
          <a:p>
            <a:fld id="{E89BC60F-F4BF-4EE8-9F02-8A0093F1814F}" type="slidenum">
              <a:rPr lang="en-GB" smtClean="0"/>
              <a:t>19</a:t>
            </a:fld>
            <a:endParaRPr lang="en-GB"/>
          </a:p>
        </p:txBody>
      </p:sp>
    </p:spTree>
    <p:extLst>
      <p:ext uri="{BB962C8B-B14F-4D97-AF65-F5344CB8AC3E}">
        <p14:creationId xmlns:p14="http://schemas.microsoft.com/office/powerpoint/2010/main" val="206890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dirty="0" smtClean="0"/>
              <a:t>Aims of the Session</a:t>
            </a:r>
            <a:endParaRPr lang="en-GB" dirty="0"/>
          </a:p>
        </p:txBody>
      </p:sp>
      <p:sp>
        <p:nvSpPr>
          <p:cNvPr id="7" name="Content Placeholder 6"/>
          <p:cNvSpPr>
            <a:spLocks noGrp="1"/>
          </p:cNvSpPr>
          <p:nvPr>
            <p:ph idx="1"/>
          </p:nvPr>
        </p:nvSpPr>
        <p:spPr/>
        <p:txBody>
          <a:bodyPr>
            <a:normAutofit/>
          </a:bodyPr>
          <a:lstStyle/>
          <a:p>
            <a:endParaRPr lang="en-GB" sz="2400" dirty="0"/>
          </a:p>
          <a:p>
            <a:pPr marL="342900" indent="-342900">
              <a:buFont typeface="Arial" panose="020B0604020202020204" pitchFamily="34" charset="0"/>
              <a:buChar char="•"/>
            </a:pPr>
            <a:r>
              <a:rPr lang="en-GB" sz="2400" dirty="0"/>
              <a:t>To </a:t>
            </a:r>
            <a:r>
              <a:rPr lang="en-GB" sz="2400" dirty="0" smtClean="0"/>
              <a:t>examine the process of writing an essay;</a:t>
            </a:r>
          </a:p>
          <a:p>
            <a:endParaRPr lang="en-GB" sz="2400" dirty="0"/>
          </a:p>
          <a:p>
            <a:pPr marL="342900" indent="-342900">
              <a:buFont typeface="Arial" panose="020B0604020202020204" pitchFamily="34" charset="0"/>
              <a:buChar char="•"/>
            </a:pPr>
            <a:r>
              <a:rPr lang="en-GB" sz="2400" dirty="0" smtClean="0"/>
              <a:t>To identify the key components of an essay;</a:t>
            </a:r>
          </a:p>
          <a:p>
            <a:endParaRPr lang="en-GB" sz="2400" dirty="0"/>
          </a:p>
          <a:p>
            <a:pPr marL="342900" indent="-342900">
              <a:buFont typeface="Arial" panose="020B0604020202020204" pitchFamily="34" charset="0"/>
              <a:buChar char="•"/>
            </a:pPr>
            <a:r>
              <a:rPr lang="en-GB" sz="2400" dirty="0"/>
              <a:t>To </a:t>
            </a:r>
            <a:r>
              <a:rPr lang="en-GB" sz="2400" dirty="0" smtClean="0"/>
              <a:t>explore the importance of referencing </a:t>
            </a:r>
            <a:r>
              <a:rPr lang="en-GB" sz="2400" dirty="0"/>
              <a:t>&amp; </a:t>
            </a:r>
            <a:r>
              <a:rPr lang="en-GB" sz="2400" dirty="0" smtClean="0"/>
              <a:t>avoidance of plagiarism.</a:t>
            </a:r>
            <a:endParaRPr lang="en-GB" sz="2400" dirty="0"/>
          </a:p>
          <a:p>
            <a:endParaRPr lang="en-US" sz="2400" dirty="0"/>
          </a:p>
        </p:txBody>
      </p:sp>
      <p:sp>
        <p:nvSpPr>
          <p:cNvPr id="5" name="Slide Number Placeholder 4"/>
          <p:cNvSpPr>
            <a:spLocks noGrp="1"/>
          </p:cNvSpPr>
          <p:nvPr>
            <p:ph type="sldNum" sz="quarter" idx="12"/>
          </p:nvPr>
        </p:nvSpPr>
        <p:spPr/>
        <p:txBody>
          <a:bodyPr/>
          <a:lstStyle/>
          <a:p>
            <a:fld id="{E89BC60F-F4BF-4EE8-9F02-8A0093F1814F}" type="slidenum">
              <a:rPr lang="en-GB" smtClean="0"/>
              <a:t>2</a:t>
            </a:fld>
            <a:endParaRPr lang="en-GB" dirty="0"/>
          </a:p>
        </p:txBody>
      </p:sp>
    </p:spTree>
    <p:extLst>
      <p:ext uri="{BB962C8B-B14F-4D97-AF65-F5344CB8AC3E}">
        <p14:creationId xmlns:p14="http://schemas.microsoft.com/office/powerpoint/2010/main" val="128961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Referencing and Plagiarism</a:t>
            </a:r>
            <a:endParaRPr lang="en-GB" dirty="0"/>
          </a:p>
        </p:txBody>
      </p:sp>
      <p:sp>
        <p:nvSpPr>
          <p:cNvPr id="3" name="Content Placeholder 2"/>
          <p:cNvSpPr>
            <a:spLocks noGrp="1"/>
          </p:cNvSpPr>
          <p:nvPr>
            <p:ph idx="1"/>
          </p:nvPr>
        </p:nvSpPr>
        <p:spPr/>
        <p:txBody>
          <a:bodyPr/>
          <a:lstStyle/>
          <a:p>
            <a:r>
              <a:rPr lang="en-GB" sz="2800" dirty="0"/>
              <a:t>You can be guilty of plagiarism if </a:t>
            </a:r>
            <a:r>
              <a:rPr lang="en-GB" sz="2800" dirty="0" smtClean="0"/>
              <a:t>you make it appear as though you are using </a:t>
            </a:r>
            <a:r>
              <a:rPr lang="en-GB" sz="2800" dirty="0"/>
              <a:t>someone else’s work as if it were your </a:t>
            </a:r>
            <a:r>
              <a:rPr lang="en-GB" sz="2800" dirty="0" smtClean="0"/>
              <a:t>own. Examples include:</a:t>
            </a:r>
          </a:p>
          <a:p>
            <a:endParaRPr lang="en-GB" sz="2800" dirty="0"/>
          </a:p>
          <a:p>
            <a:pPr lvl="1"/>
            <a:r>
              <a:rPr lang="en-GB" sz="2800" dirty="0" smtClean="0"/>
              <a:t>not </a:t>
            </a:r>
            <a:r>
              <a:rPr lang="en-GB" sz="2800" dirty="0"/>
              <a:t>citing the source</a:t>
            </a:r>
          </a:p>
          <a:p>
            <a:pPr lvl="1"/>
            <a:r>
              <a:rPr lang="en-GB" sz="2800" dirty="0" smtClean="0"/>
              <a:t>using </a:t>
            </a:r>
            <a:r>
              <a:rPr lang="en-GB" sz="2800" dirty="0"/>
              <a:t>the material word-for-word </a:t>
            </a:r>
            <a:r>
              <a:rPr lang="en-GB" sz="2800" dirty="0" smtClean="0"/>
              <a:t>without </a:t>
            </a:r>
            <a:r>
              <a:rPr lang="en-GB" sz="2800" dirty="0"/>
              <a:t>citing the source</a:t>
            </a:r>
          </a:p>
          <a:p>
            <a:pPr lvl="1"/>
            <a:r>
              <a:rPr lang="en-GB" sz="2800" dirty="0" smtClean="0"/>
              <a:t>using </a:t>
            </a:r>
            <a:r>
              <a:rPr lang="en-GB" sz="2800" dirty="0"/>
              <a:t>the idea without citing </a:t>
            </a:r>
            <a:r>
              <a:rPr lang="en-GB" sz="2800" dirty="0" smtClean="0"/>
              <a:t>the source</a:t>
            </a:r>
            <a:endParaRPr lang="en-GB" sz="2800" dirty="0"/>
          </a:p>
          <a:p>
            <a:pPr lvl="1"/>
            <a:r>
              <a:rPr lang="en-GB" sz="2800" dirty="0" smtClean="0"/>
              <a:t>using </a:t>
            </a:r>
            <a:r>
              <a:rPr lang="en-GB" sz="2800" dirty="0"/>
              <a:t>a string of quotations without any interpretation</a:t>
            </a:r>
          </a:p>
          <a:p>
            <a:endParaRPr lang="en-GB" dirty="0"/>
          </a:p>
        </p:txBody>
      </p:sp>
      <p:sp>
        <p:nvSpPr>
          <p:cNvPr id="4" name="Slide Number Placeholder 3"/>
          <p:cNvSpPr>
            <a:spLocks noGrp="1"/>
          </p:cNvSpPr>
          <p:nvPr>
            <p:ph type="sldNum" sz="quarter" idx="12"/>
          </p:nvPr>
        </p:nvSpPr>
        <p:spPr/>
        <p:txBody>
          <a:bodyPr/>
          <a:lstStyle/>
          <a:p>
            <a:fld id="{E89BC60F-F4BF-4EE8-9F02-8A0093F1814F}" type="slidenum">
              <a:rPr lang="en-GB" smtClean="0"/>
              <a:t>20</a:t>
            </a:fld>
            <a:endParaRPr lang="en-GB"/>
          </a:p>
        </p:txBody>
      </p:sp>
    </p:spTree>
    <p:extLst>
      <p:ext uri="{BB962C8B-B14F-4D97-AF65-F5344CB8AC3E}">
        <p14:creationId xmlns:p14="http://schemas.microsoft.com/office/powerpoint/2010/main" val="371279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Avoiding </a:t>
            </a:r>
            <a:r>
              <a:rPr lang="en-GB" dirty="0" err="1" smtClean="0"/>
              <a:t>Plagarism</a:t>
            </a:r>
            <a:r>
              <a:rPr lang="en-GB" dirty="0" smtClean="0"/>
              <a:t> </a:t>
            </a:r>
            <a:endParaRPr lang="en-GB" dirty="0"/>
          </a:p>
        </p:txBody>
      </p:sp>
      <p:sp>
        <p:nvSpPr>
          <p:cNvPr id="3" name="Content Placeholder 2"/>
          <p:cNvSpPr>
            <a:spLocks noGrp="1"/>
          </p:cNvSpPr>
          <p:nvPr>
            <p:ph idx="1"/>
          </p:nvPr>
        </p:nvSpPr>
        <p:spPr/>
        <p:txBody>
          <a:bodyPr/>
          <a:lstStyle/>
          <a:p>
            <a:pPr marL="342900" lvl="0" indent="-342900" fontAlgn="base">
              <a:spcBef>
                <a:spcPct val="20000"/>
              </a:spcBef>
              <a:spcAft>
                <a:spcPct val="0"/>
              </a:spcAft>
              <a:buClrTx/>
              <a:buFont typeface="Arial" charset="0"/>
              <a:buChar char="•"/>
            </a:pPr>
            <a:r>
              <a:rPr lang="en-GB" sz="3200" dirty="0">
                <a:solidFill>
                  <a:schemeClr val="accent1"/>
                </a:solidFill>
              </a:rPr>
              <a:t>Always ensure you note the publication details when you take notes from a </a:t>
            </a:r>
            <a:r>
              <a:rPr lang="en-GB" sz="3200" dirty="0" smtClean="0">
                <a:solidFill>
                  <a:schemeClr val="accent1"/>
                </a:solidFill>
              </a:rPr>
              <a:t>text</a:t>
            </a:r>
          </a:p>
          <a:p>
            <a:pPr lvl="0" fontAlgn="base">
              <a:spcBef>
                <a:spcPct val="20000"/>
              </a:spcBef>
              <a:spcAft>
                <a:spcPct val="0"/>
              </a:spcAft>
              <a:buClrTx/>
            </a:pPr>
            <a:endParaRPr lang="en-GB" sz="3200" dirty="0">
              <a:solidFill>
                <a:schemeClr val="accent1"/>
              </a:solidFill>
            </a:endParaRPr>
          </a:p>
          <a:p>
            <a:pPr marL="342900" lvl="0" indent="-342900" fontAlgn="base">
              <a:spcBef>
                <a:spcPct val="20000"/>
              </a:spcBef>
              <a:spcAft>
                <a:spcPct val="0"/>
              </a:spcAft>
              <a:buClrTx/>
              <a:buFont typeface="Arial" charset="0"/>
              <a:buChar char="•"/>
            </a:pPr>
            <a:r>
              <a:rPr lang="en-GB" sz="3200" dirty="0">
                <a:solidFill>
                  <a:schemeClr val="accent1"/>
                </a:solidFill>
              </a:rPr>
              <a:t>Reference in the text as well as providing a Bibliography at the end of your </a:t>
            </a:r>
            <a:r>
              <a:rPr lang="en-GB" sz="3200" dirty="0" smtClean="0">
                <a:solidFill>
                  <a:schemeClr val="accent1"/>
                </a:solidFill>
              </a:rPr>
              <a:t>work</a:t>
            </a:r>
          </a:p>
          <a:p>
            <a:pPr lvl="0" fontAlgn="base">
              <a:spcBef>
                <a:spcPct val="20000"/>
              </a:spcBef>
              <a:spcAft>
                <a:spcPct val="0"/>
              </a:spcAft>
              <a:buClrTx/>
            </a:pPr>
            <a:endParaRPr lang="en-GB" sz="3200" dirty="0">
              <a:solidFill>
                <a:schemeClr val="accent1"/>
              </a:solidFill>
            </a:endParaRPr>
          </a:p>
          <a:p>
            <a:pPr marL="342900" lvl="0" indent="-342900" fontAlgn="base">
              <a:spcBef>
                <a:spcPct val="20000"/>
              </a:spcBef>
              <a:spcAft>
                <a:spcPct val="0"/>
              </a:spcAft>
              <a:buClrTx/>
              <a:buFont typeface="Arial" charset="0"/>
              <a:buChar char="•"/>
            </a:pPr>
            <a:r>
              <a:rPr lang="en-GB" sz="3200" dirty="0">
                <a:solidFill>
                  <a:schemeClr val="accent1"/>
                </a:solidFill>
              </a:rPr>
              <a:t>Use the prescribed referencing system for your degree programme</a:t>
            </a:r>
          </a:p>
          <a:p>
            <a:endParaRPr lang="en-GB" dirty="0"/>
          </a:p>
        </p:txBody>
      </p:sp>
      <p:sp>
        <p:nvSpPr>
          <p:cNvPr id="4" name="Slide Number Placeholder 3"/>
          <p:cNvSpPr>
            <a:spLocks noGrp="1"/>
          </p:cNvSpPr>
          <p:nvPr>
            <p:ph type="sldNum" sz="quarter" idx="12"/>
          </p:nvPr>
        </p:nvSpPr>
        <p:spPr/>
        <p:txBody>
          <a:bodyPr/>
          <a:lstStyle/>
          <a:p>
            <a:fld id="{E89BC60F-F4BF-4EE8-9F02-8A0093F1814F}" type="slidenum">
              <a:rPr lang="en-GB" smtClean="0"/>
              <a:t>21</a:t>
            </a:fld>
            <a:endParaRPr lang="en-GB"/>
          </a:p>
        </p:txBody>
      </p:sp>
    </p:spTree>
    <p:extLst>
      <p:ext uri="{BB962C8B-B14F-4D97-AF65-F5344CB8AC3E}">
        <p14:creationId xmlns:p14="http://schemas.microsoft.com/office/powerpoint/2010/main" val="201875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Recommended resource</a:t>
            </a:r>
            <a:endParaRPr lang="en-GB" dirty="0"/>
          </a:p>
        </p:txBody>
      </p:sp>
      <p:pic>
        <p:nvPicPr>
          <p:cNvPr id="5" name="Content Placeholder 4"/>
          <p:cNvPicPr>
            <a:picLocks noGrp="1" noChangeAspect="1"/>
          </p:cNvPicPr>
          <p:nvPr>
            <p:ph idx="1"/>
          </p:nvPr>
        </p:nvPicPr>
        <p:blipFill>
          <a:blip r:embed="rId3"/>
          <a:stretch>
            <a:fillRect/>
          </a:stretch>
        </p:blipFill>
        <p:spPr>
          <a:xfrm>
            <a:off x="1919536" y="2276873"/>
            <a:ext cx="3602612" cy="2701959"/>
          </a:xfrm>
          <a:prstGeom prst="rect">
            <a:avLst/>
          </a:prstGeom>
        </p:spPr>
      </p:pic>
      <p:sp>
        <p:nvSpPr>
          <p:cNvPr id="4" name="Footer Placeholder 3"/>
          <p:cNvSpPr>
            <a:spLocks noGrp="1"/>
          </p:cNvSpPr>
          <p:nvPr>
            <p:ph type="ftr" sz="quarter" idx="11"/>
          </p:nvPr>
        </p:nvSpPr>
        <p:spPr/>
        <p:txBody>
          <a:bodyPr/>
          <a:lstStyle/>
          <a:p>
            <a:r>
              <a:rPr lang="en-US" smtClean="0">
                <a:solidFill>
                  <a:prstClr val="white">
                    <a:tint val="75000"/>
                  </a:prstClr>
                </a:solidFill>
              </a:rPr>
              <a:t>CASTLE, UNIVERSITY OF DUNDEE, 2017</a:t>
            </a:r>
            <a:endParaRPr lang="en-GB">
              <a:solidFill>
                <a:prstClr val="white">
                  <a:tint val="75000"/>
                </a:prstClr>
              </a:solidFill>
            </a:endParaRPr>
          </a:p>
        </p:txBody>
      </p:sp>
      <p:pic>
        <p:nvPicPr>
          <p:cNvPr id="6" name="Picture 5"/>
          <p:cNvPicPr>
            <a:picLocks noChangeAspect="1"/>
          </p:cNvPicPr>
          <p:nvPr/>
        </p:nvPicPr>
        <p:blipFill>
          <a:blip r:embed="rId4"/>
          <a:stretch>
            <a:fillRect/>
          </a:stretch>
        </p:blipFill>
        <p:spPr>
          <a:xfrm>
            <a:off x="6157462" y="2564905"/>
            <a:ext cx="3733299" cy="1988071"/>
          </a:xfrm>
          <a:prstGeom prst="rect">
            <a:avLst/>
          </a:prstGeom>
        </p:spPr>
      </p:pic>
      <p:sp>
        <p:nvSpPr>
          <p:cNvPr id="7" name="TextBox 6"/>
          <p:cNvSpPr txBox="1"/>
          <p:nvPr/>
        </p:nvSpPr>
        <p:spPr>
          <a:xfrm>
            <a:off x="6098970" y="4972686"/>
            <a:ext cx="3960440" cy="646331"/>
          </a:xfrm>
          <a:prstGeom prst="rect">
            <a:avLst/>
          </a:prstGeom>
          <a:noFill/>
        </p:spPr>
        <p:txBody>
          <a:bodyPr wrap="square" rtlCol="0">
            <a:spAutoFit/>
          </a:bodyPr>
          <a:lstStyle/>
          <a:p>
            <a:r>
              <a:rPr lang="en-GB" dirty="0"/>
              <a:t>Available: </a:t>
            </a:r>
            <a:r>
              <a:rPr lang="en-GB" dirty="0">
                <a:hlinkClick r:id="rId5"/>
              </a:rPr>
              <a:t>http://www.citethemrightonline.com/</a:t>
            </a:r>
            <a:r>
              <a:rPr lang="en-GB" dirty="0"/>
              <a:t> </a:t>
            </a:r>
          </a:p>
        </p:txBody>
      </p:sp>
      <p:sp>
        <p:nvSpPr>
          <p:cNvPr id="8" name="TextBox 7"/>
          <p:cNvSpPr txBox="1"/>
          <p:nvPr/>
        </p:nvSpPr>
        <p:spPr>
          <a:xfrm>
            <a:off x="1919536" y="5101421"/>
            <a:ext cx="4104456" cy="923330"/>
          </a:xfrm>
          <a:prstGeom prst="rect">
            <a:avLst/>
          </a:prstGeom>
          <a:noFill/>
        </p:spPr>
        <p:txBody>
          <a:bodyPr wrap="square" rtlCol="0">
            <a:spAutoFit/>
          </a:bodyPr>
          <a:lstStyle/>
          <a:p>
            <a:r>
              <a:rPr lang="en-GB" dirty="0"/>
              <a:t>Pears, R. &amp; Shields, G. (2013) </a:t>
            </a:r>
            <a:r>
              <a:rPr lang="en-GB" i="1" dirty="0"/>
              <a:t>Cite them right</a:t>
            </a:r>
            <a:r>
              <a:rPr lang="en-GB" dirty="0"/>
              <a:t>. 9</a:t>
            </a:r>
            <a:r>
              <a:rPr lang="en-GB" baseline="30000" dirty="0"/>
              <a:t>th</a:t>
            </a:r>
            <a:r>
              <a:rPr lang="en-GB" dirty="0"/>
              <a:t> ed. Basingstoke: Palgrave MacMillan</a:t>
            </a:r>
          </a:p>
        </p:txBody>
      </p:sp>
    </p:spTree>
    <p:extLst>
      <p:ext uri="{BB962C8B-B14F-4D97-AF65-F5344CB8AC3E}">
        <p14:creationId xmlns:p14="http://schemas.microsoft.com/office/powerpoint/2010/main" val="419531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467" y="645360"/>
            <a:ext cx="10855578" cy="1055311"/>
          </a:xfrm>
        </p:spPr>
        <p:txBody>
          <a:bodyPr>
            <a:normAutofit fontScale="90000"/>
          </a:bodyPr>
          <a:lstStyle/>
          <a:p>
            <a:r>
              <a:rPr lang="en-GB" dirty="0" smtClean="0"/>
              <a:t>REFERENCING EXERCISE</a:t>
            </a:r>
            <a:br>
              <a:rPr lang="en-GB" dirty="0" smtClean="0"/>
            </a:br>
            <a:r>
              <a:rPr lang="en-GB" dirty="0" smtClean="0"/>
              <a:t/>
            </a:r>
            <a:br>
              <a:rPr lang="en-GB" dirty="0" smtClean="0"/>
            </a:br>
            <a:r>
              <a:rPr lang="en-GB" dirty="0"/>
              <a:t>Using </a:t>
            </a:r>
            <a:r>
              <a:rPr lang="en-GB" b="1" i="1" dirty="0"/>
              <a:t>Cite Them Right</a:t>
            </a:r>
            <a:r>
              <a:rPr lang="en-GB" i="1" dirty="0"/>
              <a:t>, </a:t>
            </a:r>
            <a:r>
              <a:rPr lang="en-GB" dirty="0"/>
              <a:t>convert the following sources into </a:t>
            </a:r>
            <a:r>
              <a:rPr lang="en-GB" dirty="0" smtClean="0"/>
              <a:t>a Harvard reference list:</a:t>
            </a:r>
            <a:r>
              <a:rPr lang="en-GB" dirty="0"/>
              <a:t/>
            </a:r>
            <a:br>
              <a:rPr lang="en-GB" dirty="0"/>
            </a:br>
            <a:endParaRPr lang="en-GB" dirty="0"/>
          </a:p>
        </p:txBody>
      </p:sp>
      <p:sp>
        <p:nvSpPr>
          <p:cNvPr id="3" name="Content Placeholder 2"/>
          <p:cNvSpPr>
            <a:spLocks noGrp="1"/>
          </p:cNvSpPr>
          <p:nvPr>
            <p:ph idx="1"/>
          </p:nvPr>
        </p:nvSpPr>
        <p:spPr>
          <a:xfrm>
            <a:off x="516467" y="2081347"/>
            <a:ext cx="11159067" cy="4776653"/>
          </a:xfrm>
        </p:spPr>
        <p:txBody>
          <a:bodyPr>
            <a:normAutofit/>
          </a:bodyPr>
          <a:lstStyle/>
          <a:p>
            <a:pPr marL="457200" indent="-457200">
              <a:buFont typeface="Arial" panose="020B0604020202020204" pitchFamily="34" charset="0"/>
              <a:buChar char="•"/>
            </a:pPr>
            <a:r>
              <a:rPr lang="en-US" sz="2400" b="1" dirty="0"/>
              <a:t>BOOK: </a:t>
            </a:r>
            <a:r>
              <a:rPr lang="en-US" sz="2400" dirty="0"/>
              <a:t>‘Cultural Tourism: The Partnership Between Tourism and Cultural Heritage Management.’ By </a:t>
            </a:r>
            <a:r>
              <a:rPr lang="en-US" sz="2400" dirty="0" err="1" smtClean="0"/>
              <a:t>Dr</a:t>
            </a:r>
            <a:r>
              <a:rPr lang="en-US" sz="2400" dirty="0" smtClean="0"/>
              <a:t> Hilary </a:t>
            </a:r>
            <a:r>
              <a:rPr lang="en-US" sz="2400" dirty="0" err="1" smtClean="0"/>
              <a:t>DuCros</a:t>
            </a:r>
            <a:r>
              <a:rPr lang="en-US" sz="2400" dirty="0" smtClean="0"/>
              <a:t> </a:t>
            </a:r>
            <a:r>
              <a:rPr lang="en-US" sz="2400" dirty="0"/>
              <a:t>and </a:t>
            </a:r>
            <a:r>
              <a:rPr lang="en-US" sz="2400" dirty="0" err="1" smtClean="0"/>
              <a:t>Dr</a:t>
            </a:r>
            <a:r>
              <a:rPr lang="en-US" sz="2400" dirty="0" smtClean="0"/>
              <a:t> Bob </a:t>
            </a:r>
            <a:r>
              <a:rPr lang="en-US" sz="2400" dirty="0" err="1"/>
              <a:t>McKercher</a:t>
            </a:r>
            <a:r>
              <a:rPr lang="en-US" sz="2400" dirty="0"/>
              <a:t>. Published in 2012 by Taylor and Francis in the city of Hoboken, </a:t>
            </a:r>
            <a:r>
              <a:rPr lang="en-US" sz="2400" dirty="0" smtClean="0"/>
              <a:t>New Jersey. </a:t>
            </a:r>
            <a:endParaRPr lang="en-GB" sz="2400" b="1" dirty="0" smtClean="0"/>
          </a:p>
          <a:p>
            <a:pPr marL="457200" indent="-457200">
              <a:buFont typeface="Arial" panose="020B0604020202020204" pitchFamily="34" charset="0"/>
              <a:buChar char="•"/>
            </a:pPr>
            <a:r>
              <a:rPr lang="en-GB" sz="2400" b="1" dirty="0" smtClean="0"/>
              <a:t>NEWSPAPER ARTICLE: </a:t>
            </a:r>
            <a:r>
              <a:rPr lang="en-GB" sz="2400" dirty="0" smtClean="0"/>
              <a:t>17 April 2012. ‘The making of Delhi’s Lotus Temple’ by journalist Joanna Sugden, in The Wall Street Journal</a:t>
            </a:r>
          </a:p>
          <a:p>
            <a:pPr marL="457200" indent="-457200">
              <a:buFont typeface="Arial" panose="020B0604020202020204" pitchFamily="34" charset="0"/>
              <a:buChar char="•"/>
            </a:pPr>
            <a:r>
              <a:rPr lang="en-GB" sz="2400" b="1" dirty="0"/>
              <a:t>JOURNAL ARTICLE: </a:t>
            </a:r>
            <a:r>
              <a:rPr lang="en-GB" sz="2400" dirty="0"/>
              <a:t>Carlos Ortega </a:t>
            </a:r>
            <a:r>
              <a:rPr lang="en-US" sz="2400" dirty="0" err="1"/>
              <a:t>Arámburo</a:t>
            </a:r>
            <a:r>
              <a:rPr lang="en-US" sz="2400" dirty="0"/>
              <a:t>. THE BILBAO EFFECT. March 2016. Volume 239, issue 1429. Architectural Review. Pages </a:t>
            </a:r>
            <a:r>
              <a:rPr lang="en-GB" sz="2400" dirty="0" smtClean="0"/>
              <a:t>53-56</a:t>
            </a:r>
          </a:p>
          <a:p>
            <a:pPr marL="457200" indent="-457200">
              <a:buFont typeface="Arial" panose="020B0604020202020204" pitchFamily="34" charset="0"/>
              <a:buChar char="•"/>
            </a:pPr>
            <a:r>
              <a:rPr lang="en-GB" sz="2400" b="1" dirty="0" smtClean="0"/>
              <a:t>VIDEO: </a:t>
            </a:r>
            <a:r>
              <a:rPr lang="en-GB" sz="2400" dirty="0" smtClean="0"/>
              <a:t>‘Frank </a:t>
            </a:r>
            <a:r>
              <a:rPr lang="en-GB" sz="2400" dirty="0" err="1" smtClean="0"/>
              <a:t>Gehry</a:t>
            </a:r>
            <a:r>
              <a:rPr lang="en-GB" sz="2400" dirty="0" smtClean="0"/>
              <a:t> interview: On Ethics, Architecture and much more’. Posted by </a:t>
            </a:r>
            <a:r>
              <a:rPr lang="en-GB" sz="2400" i="1" dirty="0" smtClean="0"/>
              <a:t>‘The Ethics Incubator’ </a:t>
            </a:r>
            <a:r>
              <a:rPr lang="en-GB" sz="2400" dirty="0" smtClean="0"/>
              <a:t>on YouTube on 14</a:t>
            </a:r>
            <a:r>
              <a:rPr lang="en-GB" sz="2400" baseline="30000" dirty="0" smtClean="0"/>
              <a:t>th</a:t>
            </a:r>
            <a:r>
              <a:rPr lang="en-GB" sz="2400" dirty="0" smtClean="0"/>
              <a:t> </a:t>
            </a:r>
            <a:r>
              <a:rPr lang="en-GB" sz="2400" dirty="0"/>
              <a:t>Feb 2017 </a:t>
            </a:r>
            <a:r>
              <a:rPr lang="en-GB" sz="2400" dirty="0">
                <a:hlinkClick r:id="rId3"/>
              </a:rPr>
              <a:t>https://</a:t>
            </a:r>
            <a:r>
              <a:rPr lang="en-GB" sz="2400" dirty="0" smtClean="0">
                <a:hlinkClick r:id="rId3"/>
              </a:rPr>
              <a:t>www.youtube.com/watch?v=sXHPrNlHJd0</a:t>
            </a:r>
            <a:r>
              <a:rPr lang="en-GB" sz="2400" dirty="0" smtClean="0"/>
              <a:t> </a:t>
            </a:r>
            <a:endParaRPr lang="en-GB" sz="2400" i="1" dirty="0" smtClean="0"/>
          </a:p>
          <a:p>
            <a:endParaRPr lang="en-GB" i="1" dirty="0"/>
          </a:p>
        </p:txBody>
      </p:sp>
      <p:sp>
        <p:nvSpPr>
          <p:cNvPr id="4" name="Slide Number Placeholder 3"/>
          <p:cNvSpPr>
            <a:spLocks noGrp="1"/>
          </p:cNvSpPr>
          <p:nvPr>
            <p:ph type="sldNum" sz="quarter" idx="12"/>
          </p:nvPr>
        </p:nvSpPr>
        <p:spPr/>
        <p:txBody>
          <a:bodyPr/>
          <a:lstStyle/>
          <a:p>
            <a:fld id="{E89BC60F-F4BF-4EE8-9F02-8A0093F1814F}" type="slidenum">
              <a:rPr lang="en-GB" smtClean="0"/>
              <a:t>23</a:t>
            </a:fld>
            <a:endParaRPr lang="en-GB"/>
          </a:p>
        </p:txBody>
      </p:sp>
    </p:spTree>
    <p:extLst>
      <p:ext uri="{BB962C8B-B14F-4D97-AF65-F5344CB8AC3E}">
        <p14:creationId xmlns:p14="http://schemas.microsoft.com/office/powerpoint/2010/main" val="58099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 List</a:t>
            </a:r>
            <a:endParaRPr lang="en-GB"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err="1" smtClean="0"/>
              <a:t>Arámburo</a:t>
            </a:r>
            <a:r>
              <a:rPr lang="en-US" sz="2400" dirty="0" smtClean="0"/>
              <a:t>, C.O. (2016) ‘The Bilbao Effect’, </a:t>
            </a:r>
            <a:r>
              <a:rPr lang="en-US" sz="2400" i="1" dirty="0" smtClean="0"/>
              <a:t>Architectural Review, </a:t>
            </a:r>
            <a:r>
              <a:rPr lang="en-US" sz="2400" dirty="0" smtClean="0"/>
              <a:t>239(1429), </a:t>
            </a:r>
            <a:r>
              <a:rPr lang="en-GB" sz="2400" dirty="0" smtClean="0"/>
              <a:t>pp.53-56.</a:t>
            </a:r>
          </a:p>
          <a:p>
            <a:endParaRPr lang="en-GB" sz="2400" dirty="0" smtClean="0"/>
          </a:p>
          <a:p>
            <a:pPr marL="342900" indent="-342900">
              <a:buFont typeface="Arial" panose="020B0604020202020204" pitchFamily="34" charset="0"/>
              <a:buChar char="•"/>
            </a:pPr>
            <a:r>
              <a:rPr lang="en-GB" sz="2400" dirty="0" err="1" smtClean="0"/>
              <a:t>DuCros</a:t>
            </a:r>
            <a:r>
              <a:rPr lang="en-GB" sz="2400" dirty="0" smtClean="0"/>
              <a:t>, H. and </a:t>
            </a:r>
            <a:r>
              <a:rPr lang="en-GB" sz="2400" dirty="0" err="1" smtClean="0"/>
              <a:t>McKercher</a:t>
            </a:r>
            <a:r>
              <a:rPr lang="en-GB" sz="2400" dirty="0" smtClean="0"/>
              <a:t>, B. (2012) </a:t>
            </a:r>
            <a:r>
              <a:rPr lang="en-US" sz="2400" i="1" dirty="0"/>
              <a:t>Cultural Tourism: The Partnership Between Tourism and Cultural Heritage </a:t>
            </a:r>
            <a:r>
              <a:rPr lang="en-US" sz="2400" i="1" dirty="0" smtClean="0"/>
              <a:t>Management. </a:t>
            </a:r>
            <a:r>
              <a:rPr lang="en-US" sz="2400" dirty="0" smtClean="0"/>
              <a:t>Hoboken: Taylor and Francis.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err="1" smtClean="0"/>
              <a:t>Sugden</a:t>
            </a:r>
            <a:r>
              <a:rPr lang="en-US" sz="2400" dirty="0" smtClean="0"/>
              <a:t>, J. (2012) ‘</a:t>
            </a:r>
            <a:r>
              <a:rPr lang="en-GB" sz="2400" dirty="0" smtClean="0"/>
              <a:t>The </a:t>
            </a:r>
            <a:r>
              <a:rPr lang="en-GB" sz="2400" dirty="0"/>
              <a:t>making of Delhi’s Lotus Temple</a:t>
            </a:r>
            <a:r>
              <a:rPr lang="en-GB" sz="2400" dirty="0" smtClean="0"/>
              <a:t>’, </a:t>
            </a:r>
            <a:r>
              <a:rPr lang="en-GB" sz="2400" i="1" dirty="0" smtClean="0"/>
              <a:t>The Wall Street Journal, </a:t>
            </a:r>
            <a:r>
              <a:rPr lang="en-GB" sz="2400" dirty="0" smtClean="0"/>
              <a:t>17 April</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smtClean="0"/>
              <a:t>The Ethics Incubator (2017) </a:t>
            </a:r>
            <a:r>
              <a:rPr lang="en-GB" sz="2400" i="1" dirty="0"/>
              <a:t>Frank </a:t>
            </a:r>
            <a:r>
              <a:rPr lang="en-GB" sz="2400" i="1" dirty="0" err="1"/>
              <a:t>Gehry</a:t>
            </a:r>
            <a:r>
              <a:rPr lang="en-GB" sz="2400" i="1" dirty="0"/>
              <a:t> interview: On Ethics, Architecture and much </a:t>
            </a:r>
            <a:r>
              <a:rPr lang="en-GB" sz="2400" i="1" dirty="0" smtClean="0"/>
              <a:t>more. </a:t>
            </a:r>
            <a:r>
              <a:rPr lang="en-GB" sz="2400" dirty="0" smtClean="0"/>
              <a:t>Available </a:t>
            </a:r>
            <a:r>
              <a:rPr lang="en-GB" sz="2400" err="1" smtClean="0"/>
              <a:t>at</a:t>
            </a:r>
            <a:r>
              <a:rPr lang="en-GB" sz="2400" smtClean="0"/>
              <a:t>: </a:t>
            </a:r>
            <a:r>
              <a:rPr lang="en-GB" sz="2400" smtClean="0">
                <a:hlinkClick r:id="rId3"/>
              </a:rPr>
              <a:t>https</a:t>
            </a:r>
            <a:r>
              <a:rPr lang="en-GB" sz="2400" dirty="0">
                <a:hlinkClick r:id="rId3"/>
              </a:rPr>
              <a:t>://www.youtube.com/watch?v=sXHPrNlHJd0</a:t>
            </a:r>
            <a:r>
              <a:rPr lang="en-GB" sz="2400" dirty="0"/>
              <a:t> </a:t>
            </a:r>
            <a:r>
              <a:rPr lang="en-GB" sz="2400" dirty="0" smtClean="0"/>
              <a:t>(Accessed: 13 October 2017)</a:t>
            </a:r>
            <a:r>
              <a:rPr lang="en-GB" dirty="0" smtClean="0"/>
              <a:t>  </a:t>
            </a:r>
            <a:endParaRPr lang="en-US" i="1" dirty="0" smtClean="0"/>
          </a:p>
          <a:p>
            <a:pPr marL="342900" indent="-342900">
              <a:buFont typeface="Arial" panose="020B0604020202020204" pitchFamily="34" charset="0"/>
              <a:buChar char="•"/>
            </a:pPr>
            <a:endParaRPr lang="en-US" i="1" dirty="0"/>
          </a:p>
          <a:p>
            <a:pPr marL="342900" indent="-342900">
              <a:buFont typeface="Arial" panose="020B0604020202020204" pitchFamily="34" charset="0"/>
              <a:buChar char="•"/>
            </a:pPr>
            <a:endParaRPr lang="en-GB" i="1" dirty="0"/>
          </a:p>
        </p:txBody>
      </p:sp>
      <p:sp>
        <p:nvSpPr>
          <p:cNvPr id="4" name="Slide Number Placeholder 3"/>
          <p:cNvSpPr>
            <a:spLocks noGrp="1"/>
          </p:cNvSpPr>
          <p:nvPr>
            <p:ph type="sldNum" sz="quarter" idx="12"/>
          </p:nvPr>
        </p:nvSpPr>
        <p:spPr/>
        <p:txBody>
          <a:bodyPr/>
          <a:lstStyle/>
          <a:p>
            <a:fld id="{E89BC60F-F4BF-4EE8-9F02-8A0093F1814F}" type="slidenum">
              <a:rPr lang="en-GB" smtClean="0"/>
              <a:t>24</a:t>
            </a:fld>
            <a:endParaRPr lang="en-GB"/>
          </a:p>
        </p:txBody>
      </p:sp>
    </p:spTree>
    <p:extLst>
      <p:ext uri="{BB962C8B-B14F-4D97-AF65-F5344CB8AC3E}">
        <p14:creationId xmlns:p14="http://schemas.microsoft.com/office/powerpoint/2010/main" val="178069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a:xfrm>
            <a:off x="1991544" y="980728"/>
            <a:ext cx="8229600" cy="1143000"/>
          </a:xfrm>
        </p:spPr>
        <p:txBody>
          <a:bodyPr>
            <a:normAutofit/>
          </a:bodyPr>
          <a:lstStyle/>
          <a:p>
            <a:r>
              <a:rPr lang="en-GB" sz="3200" b="1" dirty="0" smtClean="0"/>
              <a:t>…and finally…</a:t>
            </a:r>
          </a:p>
        </p:txBody>
      </p:sp>
      <p:sp>
        <p:nvSpPr>
          <p:cNvPr id="47107" name="Rectangle 3"/>
          <p:cNvSpPr>
            <a:spLocks noGrp="1"/>
          </p:cNvSpPr>
          <p:nvPr>
            <p:ph type="body" idx="1"/>
          </p:nvPr>
        </p:nvSpPr>
        <p:spPr/>
        <p:txBody>
          <a:bodyPr/>
          <a:lstStyle/>
          <a:p>
            <a:endParaRPr lang="en-GB" dirty="0" smtClean="0"/>
          </a:p>
          <a:p>
            <a:pPr algn="ctr"/>
            <a:endParaRPr lang="en-GB" sz="3200" b="1" dirty="0"/>
          </a:p>
          <a:p>
            <a:pPr algn="ctr"/>
            <a:r>
              <a:rPr lang="en-GB" sz="3200" b="1" dirty="0" smtClean="0"/>
              <a:t>Enjoy writing essays – they provide you with the best chance to show off your knowledge and the depth of your research.</a:t>
            </a:r>
          </a:p>
          <a:p>
            <a:pPr algn="ctr"/>
            <a:endParaRPr lang="en-GB" dirty="0" smtClean="0"/>
          </a:p>
          <a:p>
            <a:pPr algn="ctr"/>
            <a:endParaRPr lang="en-GB" dirty="0" smtClean="0"/>
          </a:p>
          <a:p>
            <a:pPr algn="ctr"/>
            <a:r>
              <a:rPr lang="en-GB" sz="6000" b="1" dirty="0">
                <a:solidFill>
                  <a:schemeClr val="accent1"/>
                </a:solidFill>
              </a:rPr>
              <a:t>Good Luck! </a:t>
            </a:r>
          </a:p>
        </p:txBody>
      </p:sp>
    </p:spTree>
    <p:extLst>
      <p:ext uri="{BB962C8B-B14F-4D97-AF65-F5344CB8AC3E}">
        <p14:creationId xmlns:p14="http://schemas.microsoft.com/office/powerpoint/2010/main" val="87140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516467" y="4128674"/>
            <a:ext cx="11159067" cy="612775"/>
          </a:xfrm>
        </p:spPr>
        <p:txBody>
          <a:bodyPr/>
          <a:lstStyle/>
          <a:p>
            <a:r>
              <a:rPr lang="en-GB" dirty="0"/>
              <a:t>dundee.ac.uk</a:t>
            </a:r>
          </a:p>
        </p:txBody>
      </p:sp>
    </p:spTree>
    <p:extLst>
      <p:ext uri="{BB962C8B-B14F-4D97-AF65-F5344CB8AC3E}">
        <p14:creationId xmlns:p14="http://schemas.microsoft.com/office/powerpoint/2010/main" val="180159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403" y="346297"/>
            <a:ext cx="7543800" cy="1126172"/>
          </a:xfrm>
        </p:spPr>
        <p:txBody>
          <a:bodyPr>
            <a:normAutofit/>
          </a:bodyPr>
          <a:lstStyle/>
          <a:p>
            <a:r>
              <a:rPr lang="en-GB" b="1" dirty="0" smtClean="0"/>
              <a:t>Academic Writing Conventions</a:t>
            </a:r>
            <a:endParaRPr lang="en-GB" b="1" dirty="0"/>
          </a:p>
        </p:txBody>
      </p:sp>
      <p:sp>
        <p:nvSpPr>
          <p:cNvPr id="6" name="Freeform 5"/>
          <p:cNvSpPr/>
          <p:nvPr/>
        </p:nvSpPr>
        <p:spPr>
          <a:xfrm>
            <a:off x="4752304" y="3084168"/>
            <a:ext cx="3000564" cy="2713203"/>
          </a:xfrm>
          <a:custGeom>
            <a:avLst/>
            <a:gdLst>
              <a:gd name="connsiteX0" fmla="*/ 0 w 2471965"/>
              <a:gd name="connsiteY0" fmla="*/ 1235983 h 2471965"/>
              <a:gd name="connsiteX1" fmla="*/ 1235983 w 2471965"/>
              <a:gd name="connsiteY1" fmla="*/ 0 h 2471965"/>
              <a:gd name="connsiteX2" fmla="*/ 2471966 w 2471965"/>
              <a:gd name="connsiteY2" fmla="*/ 1235983 h 2471965"/>
              <a:gd name="connsiteX3" fmla="*/ 1235983 w 2471965"/>
              <a:gd name="connsiteY3" fmla="*/ 2471966 h 2471965"/>
              <a:gd name="connsiteX4" fmla="*/ 0 w 2471965"/>
              <a:gd name="connsiteY4" fmla="*/ 1235983 h 2471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965" h="2471965">
                <a:moveTo>
                  <a:pt x="0" y="1235983"/>
                </a:moveTo>
                <a:cubicBezTo>
                  <a:pt x="0" y="553368"/>
                  <a:pt x="553368" y="0"/>
                  <a:pt x="1235983" y="0"/>
                </a:cubicBezTo>
                <a:cubicBezTo>
                  <a:pt x="1918598" y="0"/>
                  <a:pt x="2471966" y="553368"/>
                  <a:pt x="2471966" y="1235983"/>
                </a:cubicBezTo>
                <a:cubicBezTo>
                  <a:pt x="2471966" y="1918598"/>
                  <a:pt x="1918598" y="2471966"/>
                  <a:pt x="1235983" y="2471966"/>
                </a:cubicBezTo>
                <a:cubicBezTo>
                  <a:pt x="553368" y="2471966"/>
                  <a:pt x="0" y="1918598"/>
                  <a:pt x="0" y="1235983"/>
                </a:cubicBezTo>
                <a:close/>
              </a:path>
            </a:pathLst>
          </a:custGeom>
          <a:solidFill>
            <a:srgbClr val="547EE8">
              <a:alpha val="50000"/>
            </a:srgb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395031" tIns="395031" rIns="395031" bIns="395031" numCol="1" spcCol="1270" anchor="ctr" anchorCtr="0">
            <a:noAutofit/>
          </a:bodyPr>
          <a:lstStyle/>
          <a:p>
            <a:pPr algn="ctr" defTabSz="1155700">
              <a:lnSpc>
                <a:spcPct val="90000"/>
              </a:lnSpc>
              <a:spcBef>
                <a:spcPct val="0"/>
              </a:spcBef>
              <a:spcAft>
                <a:spcPct val="35000"/>
              </a:spcAft>
            </a:pPr>
            <a:r>
              <a:rPr lang="en-GB" sz="2600" dirty="0"/>
              <a:t>Academic Writing Conventions</a:t>
            </a:r>
          </a:p>
        </p:txBody>
      </p:sp>
      <p:sp>
        <p:nvSpPr>
          <p:cNvPr id="7" name="Freeform 6"/>
          <p:cNvSpPr/>
          <p:nvPr/>
        </p:nvSpPr>
        <p:spPr>
          <a:xfrm>
            <a:off x="5046147" y="1081826"/>
            <a:ext cx="2412877" cy="2353032"/>
          </a:xfrm>
          <a:custGeom>
            <a:avLst/>
            <a:gdLst>
              <a:gd name="connsiteX0" fmla="*/ 0 w 1918517"/>
              <a:gd name="connsiteY0" fmla="*/ 896817 h 1793633"/>
              <a:gd name="connsiteX1" fmla="*/ 959259 w 1918517"/>
              <a:gd name="connsiteY1" fmla="*/ 0 h 1793633"/>
              <a:gd name="connsiteX2" fmla="*/ 1918518 w 1918517"/>
              <a:gd name="connsiteY2" fmla="*/ 896817 h 1793633"/>
              <a:gd name="connsiteX3" fmla="*/ 959259 w 1918517"/>
              <a:gd name="connsiteY3" fmla="*/ 1793634 h 1793633"/>
              <a:gd name="connsiteX4" fmla="*/ 0 w 1918517"/>
              <a:gd name="connsiteY4" fmla="*/ 896817 h 1793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517" h="1793633">
                <a:moveTo>
                  <a:pt x="0" y="896817"/>
                </a:moveTo>
                <a:cubicBezTo>
                  <a:pt x="0" y="401519"/>
                  <a:pt x="429475" y="0"/>
                  <a:pt x="959259" y="0"/>
                </a:cubicBezTo>
                <a:cubicBezTo>
                  <a:pt x="1489043" y="0"/>
                  <a:pt x="1918518" y="401519"/>
                  <a:pt x="1918518" y="896817"/>
                </a:cubicBezTo>
                <a:cubicBezTo>
                  <a:pt x="1918518" y="1392115"/>
                  <a:pt x="1489043" y="1793634"/>
                  <a:pt x="959259" y="1793634"/>
                </a:cubicBezTo>
                <a:cubicBezTo>
                  <a:pt x="429475" y="1793634"/>
                  <a:pt x="0" y="1392115"/>
                  <a:pt x="0" y="896817"/>
                </a:cubicBezTo>
                <a:close/>
              </a:path>
            </a:pathLst>
          </a:custGeom>
          <a:solidFill>
            <a:srgbClr val="FF0000">
              <a:alpha val="50000"/>
            </a:srgb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rgbClr r="0" g="0" b="0"/>
          </a:fillRef>
          <a:effectRef idx="0">
            <a:schemeClr val="accent3">
              <a:alpha val="50000"/>
              <a:hueOff val="0"/>
              <a:satOff val="0"/>
              <a:lumOff val="0"/>
              <a:alphaOff val="0"/>
            </a:schemeClr>
          </a:effectRef>
          <a:fontRef idx="minor">
            <a:schemeClr val="tx1"/>
          </a:fontRef>
        </p:style>
        <p:txBody>
          <a:bodyPr spcFirstLastPara="0" vert="horz" wrap="square" lIns="305090" tIns="286801" rIns="305090" bIns="286801" numCol="1" spcCol="1270" anchor="ctr" anchorCtr="0">
            <a:noAutofit/>
          </a:bodyPr>
          <a:lstStyle/>
          <a:p>
            <a:pPr algn="ctr" defTabSz="844550">
              <a:lnSpc>
                <a:spcPct val="90000"/>
              </a:lnSpc>
              <a:spcBef>
                <a:spcPct val="0"/>
              </a:spcBef>
              <a:spcAft>
                <a:spcPct val="35000"/>
              </a:spcAft>
            </a:pPr>
            <a:r>
              <a:rPr lang="en-GB" sz="1900" dirty="0"/>
              <a:t>Presentation</a:t>
            </a:r>
          </a:p>
        </p:txBody>
      </p:sp>
      <p:sp>
        <p:nvSpPr>
          <p:cNvPr id="8" name="Freeform 7"/>
          <p:cNvSpPr/>
          <p:nvPr/>
        </p:nvSpPr>
        <p:spPr>
          <a:xfrm>
            <a:off x="7212479" y="3251011"/>
            <a:ext cx="2394822" cy="2379516"/>
          </a:xfrm>
          <a:custGeom>
            <a:avLst/>
            <a:gdLst>
              <a:gd name="connsiteX0" fmla="*/ 0 w 1769816"/>
              <a:gd name="connsiteY0" fmla="*/ 903918 h 1807835"/>
              <a:gd name="connsiteX1" fmla="*/ 884908 w 1769816"/>
              <a:gd name="connsiteY1" fmla="*/ 0 h 1807835"/>
              <a:gd name="connsiteX2" fmla="*/ 1769816 w 1769816"/>
              <a:gd name="connsiteY2" fmla="*/ 903918 h 1807835"/>
              <a:gd name="connsiteX3" fmla="*/ 884908 w 1769816"/>
              <a:gd name="connsiteY3" fmla="*/ 1807836 h 1807835"/>
              <a:gd name="connsiteX4" fmla="*/ 0 w 1769816"/>
              <a:gd name="connsiteY4" fmla="*/ 903918 h 1807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816" h="1807835">
                <a:moveTo>
                  <a:pt x="0" y="903918"/>
                </a:moveTo>
                <a:cubicBezTo>
                  <a:pt x="0" y="404698"/>
                  <a:pt x="396187" y="0"/>
                  <a:pt x="884908" y="0"/>
                </a:cubicBezTo>
                <a:cubicBezTo>
                  <a:pt x="1373629" y="0"/>
                  <a:pt x="1769816" y="404698"/>
                  <a:pt x="1769816" y="903918"/>
                </a:cubicBezTo>
                <a:cubicBezTo>
                  <a:pt x="1769816" y="1403138"/>
                  <a:pt x="1373629" y="1807836"/>
                  <a:pt x="884908" y="1807836"/>
                </a:cubicBezTo>
                <a:cubicBezTo>
                  <a:pt x="396187" y="1807836"/>
                  <a:pt x="0" y="1403138"/>
                  <a:pt x="0" y="903918"/>
                </a:cubicBezTo>
                <a:close/>
              </a:path>
            </a:pathLst>
          </a:custGeom>
          <a:solidFill>
            <a:srgbClr val="FFFF00">
              <a:alpha val="50000"/>
            </a:srgb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rgbClr r="0" g="0" b="0"/>
          </a:fillRef>
          <a:effectRef idx="0">
            <a:schemeClr val="accent3">
              <a:alpha val="50000"/>
              <a:hueOff val="0"/>
              <a:satOff val="0"/>
              <a:lumOff val="0"/>
              <a:alphaOff val="0"/>
            </a:schemeClr>
          </a:effectRef>
          <a:fontRef idx="minor">
            <a:schemeClr val="tx1"/>
          </a:fontRef>
        </p:style>
        <p:txBody>
          <a:bodyPr spcFirstLastPara="0" vert="horz" wrap="square" lIns="283314" tIns="288881" rIns="283314" bIns="288881" numCol="1" spcCol="1270" anchor="ctr" anchorCtr="0">
            <a:noAutofit/>
          </a:bodyPr>
          <a:lstStyle/>
          <a:p>
            <a:pPr algn="ctr" defTabSz="844550">
              <a:lnSpc>
                <a:spcPct val="90000"/>
              </a:lnSpc>
              <a:spcBef>
                <a:spcPct val="0"/>
              </a:spcBef>
              <a:spcAft>
                <a:spcPct val="35000"/>
              </a:spcAft>
            </a:pPr>
            <a:r>
              <a:rPr lang="en-GB" sz="1900" dirty="0"/>
              <a:t>       Content            </a:t>
            </a:r>
          </a:p>
        </p:txBody>
      </p:sp>
      <p:sp>
        <p:nvSpPr>
          <p:cNvPr id="9" name="Freeform 8"/>
          <p:cNvSpPr/>
          <p:nvPr/>
        </p:nvSpPr>
        <p:spPr>
          <a:xfrm>
            <a:off x="2897871" y="3308050"/>
            <a:ext cx="2328005" cy="2435985"/>
          </a:xfrm>
          <a:custGeom>
            <a:avLst/>
            <a:gdLst>
              <a:gd name="connsiteX0" fmla="*/ 0 w 1773548"/>
              <a:gd name="connsiteY0" fmla="*/ 932154 h 1864307"/>
              <a:gd name="connsiteX1" fmla="*/ 886774 w 1773548"/>
              <a:gd name="connsiteY1" fmla="*/ 0 h 1864307"/>
              <a:gd name="connsiteX2" fmla="*/ 1773548 w 1773548"/>
              <a:gd name="connsiteY2" fmla="*/ 932154 h 1864307"/>
              <a:gd name="connsiteX3" fmla="*/ 886774 w 1773548"/>
              <a:gd name="connsiteY3" fmla="*/ 1864308 h 1864307"/>
              <a:gd name="connsiteX4" fmla="*/ 0 w 1773548"/>
              <a:gd name="connsiteY4" fmla="*/ 932154 h 1864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548" h="1864307">
                <a:moveTo>
                  <a:pt x="0" y="932154"/>
                </a:moveTo>
                <a:cubicBezTo>
                  <a:pt x="0" y="417340"/>
                  <a:pt x="397022" y="0"/>
                  <a:pt x="886774" y="0"/>
                </a:cubicBezTo>
                <a:cubicBezTo>
                  <a:pt x="1376526" y="0"/>
                  <a:pt x="1773548" y="417340"/>
                  <a:pt x="1773548" y="932154"/>
                </a:cubicBezTo>
                <a:cubicBezTo>
                  <a:pt x="1773548" y="1446968"/>
                  <a:pt x="1376526" y="1864308"/>
                  <a:pt x="886774" y="1864308"/>
                </a:cubicBezTo>
                <a:cubicBezTo>
                  <a:pt x="397022" y="1864308"/>
                  <a:pt x="0" y="1446968"/>
                  <a:pt x="0" y="932154"/>
                </a:cubicBezTo>
                <a:close/>
              </a:path>
            </a:pathLst>
          </a:custGeom>
          <a:solidFill>
            <a:srgbClr val="00B050">
              <a:alpha val="50000"/>
            </a:srgb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rgbClr r="0" g="0" b="0"/>
          </a:fillRef>
          <a:effectRef idx="0">
            <a:schemeClr val="accent3">
              <a:alpha val="50000"/>
              <a:hueOff val="0"/>
              <a:satOff val="0"/>
              <a:lumOff val="0"/>
              <a:alphaOff val="0"/>
            </a:schemeClr>
          </a:effectRef>
          <a:fontRef idx="minor">
            <a:schemeClr val="tx1"/>
          </a:fontRef>
        </p:style>
        <p:txBody>
          <a:bodyPr spcFirstLastPara="0" vert="horz" wrap="square" lIns="283860" tIns="297151" rIns="283860" bIns="297151" numCol="1" spcCol="1270" anchor="ctr" anchorCtr="0">
            <a:noAutofit/>
          </a:bodyPr>
          <a:lstStyle/>
          <a:p>
            <a:pPr algn="ctr" defTabSz="844550">
              <a:lnSpc>
                <a:spcPct val="90000"/>
              </a:lnSpc>
              <a:spcBef>
                <a:spcPct val="0"/>
              </a:spcBef>
              <a:spcAft>
                <a:spcPct val="35000"/>
              </a:spcAft>
            </a:pPr>
            <a:r>
              <a:rPr lang="en-GB" sz="1900" dirty="0"/>
              <a:t>Structure</a:t>
            </a: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CASTLE. University of Dundee, 2017</a:t>
            </a:r>
            <a:endParaRPr lang="en-GB" dirty="0">
              <a:solidFill>
                <a:prstClr val="white">
                  <a:tint val="75000"/>
                </a:prstClr>
              </a:solidFill>
            </a:endParaRPr>
          </a:p>
        </p:txBody>
      </p:sp>
    </p:spTree>
    <p:extLst>
      <p:ext uri="{BB962C8B-B14F-4D97-AF65-F5344CB8AC3E}">
        <p14:creationId xmlns:p14="http://schemas.microsoft.com/office/powerpoint/2010/main" val="167831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403" y="374903"/>
            <a:ext cx="9706549" cy="1055311"/>
          </a:xfrm>
        </p:spPr>
        <p:txBody>
          <a:bodyPr>
            <a:normAutofit/>
          </a:bodyPr>
          <a:lstStyle/>
          <a:p>
            <a:r>
              <a:rPr lang="en-GB" sz="4000" b="1" dirty="0"/>
              <a:t>What do we mean by presentation?</a:t>
            </a:r>
          </a:p>
        </p:txBody>
      </p:sp>
      <p:sp>
        <p:nvSpPr>
          <p:cNvPr id="3" name="Content Placeholder 2"/>
          <p:cNvSpPr>
            <a:spLocks noGrp="1"/>
          </p:cNvSpPr>
          <p:nvPr>
            <p:ph idx="1"/>
          </p:nvPr>
        </p:nvSpPr>
        <p:spPr>
          <a:xfrm>
            <a:off x="991673" y="1593852"/>
            <a:ext cx="10683862" cy="4497856"/>
          </a:xfrm>
        </p:spPr>
        <p:txBody>
          <a:bodyPr>
            <a:normAutofit lnSpcReduction="10000"/>
          </a:bodyPr>
          <a:lstStyle/>
          <a:p>
            <a:pPr marL="114300"/>
            <a:r>
              <a:rPr lang="en-GB" sz="2200" b="1" dirty="0"/>
              <a:t>Good presentation is:</a:t>
            </a:r>
          </a:p>
          <a:p>
            <a:pPr marL="457200" indent="-342900">
              <a:buFont typeface="Wingdings" panose="05000000000000000000" pitchFamily="2" charset="2"/>
              <a:buChar char="ü"/>
            </a:pPr>
            <a:r>
              <a:rPr lang="en-GB" sz="2200" dirty="0"/>
              <a:t> font style, size, spacing and page numbering</a:t>
            </a:r>
          </a:p>
          <a:p>
            <a:pPr marL="114300"/>
            <a:endParaRPr lang="en-GB" sz="900" dirty="0"/>
          </a:p>
          <a:p>
            <a:pPr marL="114300"/>
            <a:r>
              <a:rPr lang="en-GB" sz="2200" i="1" dirty="0"/>
              <a:t>(But it’s MORE THAN just that!)</a:t>
            </a:r>
          </a:p>
          <a:p>
            <a:pPr marL="114300"/>
            <a:endParaRPr lang="en-GB" sz="900" dirty="0"/>
          </a:p>
          <a:p>
            <a:pPr marL="114300"/>
            <a:r>
              <a:rPr lang="en-GB" sz="2200" b="1" dirty="0"/>
              <a:t>Good presentation includes paying attention to:</a:t>
            </a:r>
          </a:p>
          <a:p>
            <a:pPr marL="457200" indent="-342900">
              <a:buFont typeface="Wingdings" panose="05000000000000000000" pitchFamily="2" charset="2"/>
              <a:buChar char="ü"/>
            </a:pPr>
            <a:r>
              <a:rPr lang="en-GB" sz="2200" dirty="0"/>
              <a:t>Spelling</a:t>
            </a:r>
          </a:p>
          <a:p>
            <a:pPr marL="457200" indent="-342900">
              <a:buFont typeface="Wingdings" panose="05000000000000000000" pitchFamily="2" charset="2"/>
              <a:buChar char="ü"/>
            </a:pPr>
            <a:r>
              <a:rPr lang="en-GB" sz="2200" dirty="0"/>
              <a:t>Grammar</a:t>
            </a:r>
          </a:p>
          <a:p>
            <a:pPr marL="457200" indent="-342900">
              <a:buFont typeface="Wingdings" panose="05000000000000000000" pitchFamily="2" charset="2"/>
              <a:buChar char="ü"/>
            </a:pPr>
            <a:r>
              <a:rPr lang="en-GB" sz="2200" dirty="0"/>
              <a:t>Punctuation</a:t>
            </a:r>
          </a:p>
          <a:p>
            <a:pPr marL="457200" indent="-342900">
              <a:buFont typeface="Wingdings" panose="05000000000000000000" pitchFamily="2" charset="2"/>
              <a:buChar char="ü"/>
            </a:pPr>
            <a:r>
              <a:rPr lang="en-GB" sz="2200" dirty="0"/>
              <a:t>Syntax</a:t>
            </a:r>
          </a:p>
          <a:p>
            <a:pPr marL="457200" indent="-342900">
              <a:buFont typeface="Wingdings" panose="05000000000000000000" pitchFamily="2" charset="2"/>
              <a:buChar char="ü"/>
            </a:pPr>
            <a:r>
              <a:rPr lang="en-GB" sz="2200" dirty="0"/>
              <a:t>Register</a:t>
            </a:r>
            <a:r>
              <a:rPr lang="en-GB" dirty="0"/>
              <a:t>	</a:t>
            </a:r>
            <a:r>
              <a:rPr lang="en-GB" dirty="0" smtClean="0"/>
              <a:t>	</a:t>
            </a:r>
            <a:endParaRPr lang="en-GB" sz="2200"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CASTLE. University of Dundee, 2017</a:t>
            </a:r>
            <a:endParaRPr lang="en-GB" dirty="0">
              <a:solidFill>
                <a:prstClr val="white">
                  <a:tint val="75000"/>
                </a:prstClr>
              </a:solidFill>
            </a:endParaRPr>
          </a:p>
        </p:txBody>
      </p:sp>
      <p:pic>
        <p:nvPicPr>
          <p:cNvPr id="6" name="Picture 5"/>
          <p:cNvPicPr>
            <a:picLocks noChangeAspect="1"/>
          </p:cNvPicPr>
          <p:nvPr/>
        </p:nvPicPr>
        <p:blipFill>
          <a:blip r:embed="rId3"/>
          <a:stretch>
            <a:fillRect/>
          </a:stretch>
        </p:blipFill>
        <p:spPr>
          <a:xfrm>
            <a:off x="7684714" y="1593852"/>
            <a:ext cx="3892080" cy="4059974"/>
          </a:xfrm>
          <a:prstGeom prst="rect">
            <a:avLst/>
          </a:prstGeom>
        </p:spPr>
      </p:pic>
      <p:sp>
        <p:nvSpPr>
          <p:cNvPr id="7" name="TextBox 6"/>
          <p:cNvSpPr txBox="1"/>
          <p:nvPr/>
        </p:nvSpPr>
        <p:spPr>
          <a:xfrm>
            <a:off x="8603088" y="5584718"/>
            <a:ext cx="3284112" cy="246221"/>
          </a:xfrm>
          <a:prstGeom prst="rect">
            <a:avLst/>
          </a:prstGeom>
          <a:noFill/>
        </p:spPr>
        <p:txBody>
          <a:bodyPr wrap="square" rtlCol="0">
            <a:spAutoFit/>
          </a:bodyPr>
          <a:lstStyle/>
          <a:p>
            <a:r>
              <a:rPr lang="en-GB" sz="1000" dirty="0"/>
              <a:t>https://www.pexels.com/search/typewriter/</a:t>
            </a:r>
          </a:p>
        </p:txBody>
      </p:sp>
    </p:spTree>
    <p:extLst>
      <p:ext uri="{BB962C8B-B14F-4D97-AF65-F5344CB8AC3E}">
        <p14:creationId xmlns:p14="http://schemas.microsoft.com/office/powerpoint/2010/main" val="405224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522" y="170695"/>
            <a:ext cx="7543800" cy="550106"/>
          </a:xfrm>
        </p:spPr>
        <p:txBody>
          <a:bodyPr>
            <a:normAutofit/>
          </a:bodyPr>
          <a:lstStyle/>
          <a:p>
            <a:pPr algn="ctr"/>
            <a:r>
              <a:rPr lang="en-GB" sz="3600" b="1" dirty="0" smtClean="0"/>
              <a:t>Presentation</a:t>
            </a:r>
            <a:endParaRPr lang="en-GB" sz="3600" b="1" dirty="0"/>
          </a:p>
        </p:txBody>
      </p:sp>
      <p:pic>
        <p:nvPicPr>
          <p:cNvPr id="5"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38648" y="836712"/>
            <a:ext cx="8152112" cy="54380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solidFill>
                  <a:prstClr val="white">
                    <a:tint val="75000"/>
                  </a:prstClr>
                </a:solidFill>
              </a:rPr>
              <a:t>CASTLE. University of Dundee, 2017</a:t>
            </a:r>
            <a:endParaRPr lang="en-GB" dirty="0">
              <a:solidFill>
                <a:prstClr val="white">
                  <a:tint val="75000"/>
                </a:prstClr>
              </a:solidFill>
            </a:endParaRPr>
          </a:p>
        </p:txBody>
      </p:sp>
    </p:spTree>
    <p:extLst>
      <p:ext uri="{BB962C8B-B14F-4D97-AF65-F5344CB8AC3E}">
        <p14:creationId xmlns:p14="http://schemas.microsoft.com/office/powerpoint/2010/main" val="395701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584" y="196453"/>
            <a:ext cx="7543800" cy="1126172"/>
          </a:xfrm>
        </p:spPr>
        <p:txBody>
          <a:bodyPr>
            <a:normAutofit/>
          </a:bodyPr>
          <a:lstStyle/>
          <a:p>
            <a:pPr algn="ctr"/>
            <a:r>
              <a:rPr lang="en-GB" sz="3600" b="1" dirty="0" smtClean="0"/>
              <a:t>Structure</a:t>
            </a:r>
            <a:endParaRPr lang="en-GB" sz="3600" b="1" dirty="0"/>
          </a:p>
        </p:txBody>
      </p:sp>
      <p:sp>
        <p:nvSpPr>
          <p:cNvPr id="3" name="Content Placeholder 2"/>
          <p:cNvSpPr>
            <a:spLocks noGrp="1"/>
          </p:cNvSpPr>
          <p:nvPr>
            <p:ph idx="1"/>
          </p:nvPr>
        </p:nvSpPr>
        <p:spPr>
          <a:xfrm>
            <a:off x="888642" y="1412777"/>
            <a:ext cx="7382476" cy="4023360"/>
          </a:xfrm>
        </p:spPr>
        <p:txBody>
          <a:bodyPr>
            <a:normAutofit/>
          </a:bodyPr>
          <a:lstStyle/>
          <a:p>
            <a:pPr algn="ctr"/>
            <a:endParaRPr lang="en-GB" b="1" dirty="0" smtClean="0"/>
          </a:p>
          <a:p>
            <a:pPr algn="ctr"/>
            <a:r>
              <a:rPr lang="en-GB" sz="3600" b="1" dirty="0"/>
              <a:t>ACTIVITY</a:t>
            </a:r>
          </a:p>
          <a:p>
            <a:r>
              <a:rPr lang="en-GB" sz="2800" dirty="0"/>
              <a:t>IN </a:t>
            </a:r>
            <a:r>
              <a:rPr lang="en-GB" sz="2800" dirty="0" smtClean="0"/>
              <a:t>SMALL GROUPS</a:t>
            </a:r>
            <a:r>
              <a:rPr lang="en-GB" sz="2800" dirty="0"/>
              <a:t>:</a:t>
            </a:r>
          </a:p>
          <a:p>
            <a:r>
              <a:rPr lang="en-GB" sz="2800" dirty="0"/>
              <a:t>Think about the </a:t>
            </a:r>
            <a:r>
              <a:rPr lang="en-GB" sz="2800" b="1" dirty="0"/>
              <a:t>STRUCTURE</a:t>
            </a:r>
            <a:r>
              <a:rPr lang="en-GB" sz="2800" dirty="0"/>
              <a:t> of a piece of academic writing. Design or sketch a diagram or image that you think portrays the structure of a piece of academic writing.</a:t>
            </a:r>
          </a:p>
          <a:p>
            <a:endParaRPr lang="en-GB"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CASTLE. University of Dundee, 2017</a:t>
            </a:r>
            <a:endParaRPr lang="en-GB" dirty="0">
              <a:solidFill>
                <a:prstClr val="white">
                  <a:tint val="75000"/>
                </a:prstClr>
              </a:solidFill>
            </a:endParaRPr>
          </a:p>
        </p:txBody>
      </p:sp>
      <p:pic>
        <p:nvPicPr>
          <p:cNvPr id="1028" name="Picture 4" descr="Image result for flip chart 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430777">
            <a:off x="8840515" y="2249712"/>
            <a:ext cx="1819275" cy="25241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16144" y="5131725"/>
            <a:ext cx="3275856" cy="276999"/>
          </a:xfrm>
          <a:prstGeom prst="rect">
            <a:avLst/>
          </a:prstGeom>
          <a:noFill/>
        </p:spPr>
        <p:txBody>
          <a:bodyPr wrap="square" rtlCol="0">
            <a:spAutoFit/>
          </a:bodyPr>
          <a:lstStyle/>
          <a:p>
            <a:r>
              <a:rPr lang="en-GB" sz="1200" dirty="0"/>
              <a:t>https://pxhere.com/en/photo/776296</a:t>
            </a:r>
          </a:p>
        </p:txBody>
      </p:sp>
    </p:spTree>
    <p:extLst>
      <p:ext uri="{BB962C8B-B14F-4D97-AF65-F5344CB8AC3E}">
        <p14:creationId xmlns:p14="http://schemas.microsoft.com/office/powerpoint/2010/main" val="332282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0613" y="158617"/>
            <a:ext cx="9594761" cy="6036121"/>
          </a:xfrm>
          <a:prstGeom prst="rect">
            <a:avLst/>
          </a:prstGeom>
        </p:spPr>
      </p:pic>
    </p:spTree>
    <p:extLst>
      <p:ext uri="{BB962C8B-B14F-4D97-AF65-F5344CB8AC3E}">
        <p14:creationId xmlns:p14="http://schemas.microsoft.com/office/powerpoint/2010/main" val="55964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460" y="167239"/>
            <a:ext cx="10135672" cy="6060841"/>
          </a:xfrm>
          <a:prstGeom prst="rect">
            <a:avLst/>
          </a:prstGeom>
        </p:spPr>
      </p:pic>
    </p:spTree>
    <p:extLst>
      <p:ext uri="{BB962C8B-B14F-4D97-AF65-F5344CB8AC3E}">
        <p14:creationId xmlns:p14="http://schemas.microsoft.com/office/powerpoint/2010/main" val="13555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Essay Structure</a:t>
            </a:r>
            <a:br>
              <a:rPr lang="en-GB" b="1" dirty="0" smtClean="0"/>
            </a:br>
            <a:r>
              <a:rPr lang="en-GB" b="1" dirty="0" smtClean="0"/>
              <a:t>‘The Sweetie Wrapper’</a:t>
            </a:r>
            <a:endParaRPr lang="en-GB" b="1" dirty="0"/>
          </a:p>
        </p:txBody>
      </p:sp>
      <p:pic>
        <p:nvPicPr>
          <p:cNvPr id="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94441" y="1640222"/>
            <a:ext cx="7426089" cy="4177175"/>
          </a:xfrm>
        </p:spPr>
      </p:pic>
      <p:sp>
        <p:nvSpPr>
          <p:cNvPr id="4" name="Footer Placeholder 3"/>
          <p:cNvSpPr>
            <a:spLocks noGrp="1"/>
          </p:cNvSpPr>
          <p:nvPr>
            <p:ph type="ftr" sz="quarter" idx="11"/>
          </p:nvPr>
        </p:nvSpPr>
        <p:spPr/>
        <p:txBody>
          <a:bodyPr/>
          <a:lstStyle/>
          <a:p>
            <a:r>
              <a:rPr lang="en-US" smtClean="0">
                <a:solidFill>
                  <a:prstClr val="white">
                    <a:tint val="75000"/>
                  </a:prstClr>
                </a:solidFill>
              </a:rPr>
              <a:t>CASTLE. University of Dundee, 2017</a:t>
            </a:r>
            <a:endParaRPr lang="en-GB" dirty="0">
              <a:solidFill>
                <a:prstClr val="white">
                  <a:tint val="75000"/>
                </a:prstClr>
              </a:solidFill>
            </a:endParaRPr>
          </a:p>
        </p:txBody>
      </p:sp>
      <p:pic>
        <p:nvPicPr>
          <p:cNvPr id="6" name="Picture 5"/>
          <p:cNvPicPr>
            <a:picLocks noChangeAspect="1"/>
          </p:cNvPicPr>
          <p:nvPr/>
        </p:nvPicPr>
        <p:blipFill>
          <a:blip r:embed="rId4"/>
          <a:stretch>
            <a:fillRect/>
          </a:stretch>
        </p:blipFill>
        <p:spPr>
          <a:xfrm rot="5400000">
            <a:off x="-154012" y="2590863"/>
            <a:ext cx="4381500" cy="2299721"/>
          </a:xfrm>
          <a:prstGeom prst="rect">
            <a:avLst/>
          </a:prstGeom>
        </p:spPr>
      </p:pic>
    </p:spTree>
    <p:extLst>
      <p:ext uri="{BB962C8B-B14F-4D97-AF65-F5344CB8AC3E}">
        <p14:creationId xmlns:p14="http://schemas.microsoft.com/office/powerpoint/2010/main" val="178738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University of Dundee">
  <a:themeElements>
    <a:clrScheme name="University of Dundee colours">
      <a:dk1>
        <a:srgbClr val="464646"/>
      </a:dk1>
      <a:lt1>
        <a:sysClr val="window" lastClr="FFFFFF"/>
      </a:lt1>
      <a:dk2>
        <a:srgbClr val="DDD9D6"/>
      </a:dk2>
      <a:lt2>
        <a:srgbClr val="FFFFFF"/>
      </a:lt2>
      <a:accent1>
        <a:srgbClr val="4365E2"/>
      </a:accent1>
      <a:accent2>
        <a:srgbClr val="A1B2F0"/>
      </a:accent2>
      <a:accent3>
        <a:srgbClr val="FF6264"/>
      </a:accent3>
      <a:accent4>
        <a:srgbClr val="FFB0B1"/>
      </a:accent4>
      <a:accent5>
        <a:srgbClr val="01D17C"/>
      </a:accent5>
      <a:accent6>
        <a:srgbClr val="80E8BD"/>
      </a:accent6>
      <a:hlink>
        <a:srgbClr val="4365E2"/>
      </a:hlink>
      <a:folHlink>
        <a:srgbClr val="FF6264"/>
      </a:folHlink>
    </a:clrScheme>
    <a:fontScheme name="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55E112E-F2E7-F94B-B95E-7FBD8B7E22A7}" vid="{9416E1F5-737C-2E4F-87CB-BB39D1D4C772}"/>
    </a:ext>
  </a:extLst>
</a:theme>
</file>

<file path=ppt/theme/theme2.xml><?xml version="1.0" encoding="utf-8"?>
<a:theme xmlns:a="http://schemas.openxmlformats.org/drawingml/2006/main" name="1_University of Dundee">
  <a:themeElements>
    <a:clrScheme name="University of Dundee colours">
      <a:dk1>
        <a:srgbClr val="464646"/>
      </a:dk1>
      <a:lt1>
        <a:sysClr val="window" lastClr="FFFFFF"/>
      </a:lt1>
      <a:dk2>
        <a:srgbClr val="DDD9D6"/>
      </a:dk2>
      <a:lt2>
        <a:srgbClr val="FFFFFF"/>
      </a:lt2>
      <a:accent1>
        <a:srgbClr val="4365E2"/>
      </a:accent1>
      <a:accent2>
        <a:srgbClr val="A1B2F0"/>
      </a:accent2>
      <a:accent3>
        <a:srgbClr val="FF6264"/>
      </a:accent3>
      <a:accent4>
        <a:srgbClr val="FFB0B1"/>
      </a:accent4>
      <a:accent5>
        <a:srgbClr val="01D17C"/>
      </a:accent5>
      <a:accent6>
        <a:srgbClr val="80E8BD"/>
      </a:accent6>
      <a:hlink>
        <a:srgbClr val="4365E2"/>
      </a:hlink>
      <a:folHlink>
        <a:srgbClr val="FF6264"/>
      </a:folHlink>
    </a:clrScheme>
    <a:fontScheme name="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University of Dundee">
  <a:themeElements>
    <a:clrScheme name="University of Dundee colours">
      <a:dk1>
        <a:srgbClr val="464646"/>
      </a:dk1>
      <a:lt1>
        <a:sysClr val="window" lastClr="FFFFFF"/>
      </a:lt1>
      <a:dk2>
        <a:srgbClr val="DDD9D6"/>
      </a:dk2>
      <a:lt2>
        <a:srgbClr val="FFFFFF"/>
      </a:lt2>
      <a:accent1>
        <a:srgbClr val="4365E2"/>
      </a:accent1>
      <a:accent2>
        <a:srgbClr val="A1B2F0"/>
      </a:accent2>
      <a:accent3>
        <a:srgbClr val="FF6264"/>
      </a:accent3>
      <a:accent4>
        <a:srgbClr val="FFB0B1"/>
      </a:accent4>
      <a:accent5>
        <a:srgbClr val="01D17C"/>
      </a:accent5>
      <a:accent6>
        <a:srgbClr val="80E8BD"/>
      </a:accent6>
      <a:hlink>
        <a:srgbClr val="4365E2"/>
      </a:hlink>
      <a:folHlink>
        <a:srgbClr val="FF6264"/>
      </a:folHlink>
    </a:clrScheme>
    <a:fontScheme name="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10345</TotalTime>
  <Words>2254</Words>
  <Application>Microsoft Office PowerPoint</Application>
  <PresentationFormat>Widescreen</PresentationFormat>
  <Paragraphs>338</Paragraphs>
  <Slides>26</Slides>
  <Notes>26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Arial</vt:lpstr>
      <vt:lpstr>Arial Narrow</vt:lpstr>
      <vt:lpstr>Calibri</vt:lpstr>
      <vt:lpstr>Courier New</vt:lpstr>
      <vt:lpstr>Tahoma</vt:lpstr>
      <vt:lpstr>Verdana</vt:lpstr>
      <vt:lpstr>Wingdings</vt:lpstr>
      <vt:lpstr>University of Dundee</vt:lpstr>
      <vt:lpstr>1_University of Dundee</vt:lpstr>
      <vt:lpstr>2_University of Dundee</vt:lpstr>
      <vt:lpstr>SWAP East Study Skills Event</vt:lpstr>
      <vt:lpstr>Aims of the Session</vt:lpstr>
      <vt:lpstr>Academic Writing Conventions</vt:lpstr>
      <vt:lpstr>What do we mean by presentation?</vt:lpstr>
      <vt:lpstr>Presentation</vt:lpstr>
      <vt:lpstr>Structure</vt:lpstr>
      <vt:lpstr>PowerPoint Presentation</vt:lpstr>
      <vt:lpstr>PowerPoint Presentation</vt:lpstr>
      <vt:lpstr>Essay Structure ‘The Sweetie Wrapper’</vt:lpstr>
      <vt:lpstr>The ‘Sweetie Wrapper’ unwrapped</vt:lpstr>
      <vt:lpstr>Identify the focus – Breaking down the ‘Question’</vt:lpstr>
      <vt:lpstr>Examples </vt:lpstr>
      <vt:lpstr> “Poverty is both a cause and consequence of ill-health” (WHO 2005) Critically evaluate this statement with reference to people affected by cancer and other long term conditions.  </vt:lpstr>
      <vt:lpstr>Examples </vt:lpstr>
      <vt:lpstr>  Outline and evaluate the causes of the First World War. What role did the alliance system play in the outbreak of war?   </vt:lpstr>
      <vt:lpstr>Brexit means Brexit</vt:lpstr>
      <vt:lpstr>Brexit Essay Review</vt:lpstr>
      <vt:lpstr>Essay Writing Process</vt:lpstr>
      <vt:lpstr>Proofreading and Editing</vt:lpstr>
      <vt:lpstr>Referencing and Plagiarism</vt:lpstr>
      <vt:lpstr>Avoiding Plagarism </vt:lpstr>
      <vt:lpstr>Recommended resource</vt:lpstr>
      <vt:lpstr>REFERENCING EXERCISE  Using Cite Them Right, convert the following sources into a Harvard reference list: </vt:lpstr>
      <vt:lpstr>Reference List</vt:lpstr>
      <vt:lpstr>…and finally…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about this template</dc:title>
  <dc:creator>Steve Burrows (Staff)</dc:creator>
  <cp:lastModifiedBy>Amanda Whitehead</cp:lastModifiedBy>
  <cp:revision>130</cp:revision>
  <cp:lastPrinted>2017-12-13T10:17:55Z</cp:lastPrinted>
  <dcterms:created xsi:type="dcterms:W3CDTF">2017-04-04T12:16:40Z</dcterms:created>
  <dcterms:modified xsi:type="dcterms:W3CDTF">2017-12-13T13:27:32Z</dcterms:modified>
</cp:coreProperties>
</file>