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6.xml" ContentType="application/vnd.openxmlformats-officedocument.theme+xml"/>
  <Override PartName="/ppt/theme/theme17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theme/themeOverride8.xml" ContentType="application/vnd.openxmlformats-officedocument.themeOverride+xml"/>
  <Override PartName="/ppt/tags/tag17.xml" ContentType="application/vnd.openxmlformats-officedocument.presentationml.tags+xml"/>
  <Override PartName="/ppt/theme/themeOverride9.xml" ContentType="application/vnd.openxmlformats-officedocument.themeOverride+xml"/>
  <Override PartName="/ppt/tags/tag18.xml" ContentType="application/vnd.openxmlformats-officedocument.presentationml.tags+xml"/>
  <Override PartName="/ppt/theme/themeOverride10.xml" ContentType="application/vnd.openxmlformats-officedocument.themeOverride+xml"/>
  <Override PartName="/ppt/tags/tag19.xml" ContentType="application/vnd.openxmlformats-officedocument.presentationml.tags+xml"/>
  <Override PartName="/ppt/theme/themeOverride11.xml" ContentType="application/vnd.openxmlformats-officedocument.themeOverr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4016" r:id="rId3"/>
    <p:sldMasterId id="2147483691" r:id="rId4"/>
    <p:sldMasterId id="2147483703" r:id="rId5"/>
    <p:sldMasterId id="2147483715" r:id="rId6"/>
    <p:sldMasterId id="2147483727" r:id="rId7"/>
    <p:sldMasterId id="2147483739" r:id="rId8"/>
    <p:sldMasterId id="2147483751" r:id="rId9"/>
    <p:sldMasterId id="2147483763" r:id="rId10"/>
    <p:sldMasterId id="2147483775" r:id="rId11"/>
    <p:sldMasterId id="2147483787" r:id="rId12"/>
    <p:sldMasterId id="2147483800" r:id="rId13"/>
    <p:sldMasterId id="2147483812" r:id="rId14"/>
    <p:sldMasterId id="2147486664" r:id="rId15"/>
  </p:sldMasterIdLst>
  <p:notesMasterIdLst>
    <p:notesMasterId r:id="rId28"/>
  </p:notesMasterIdLst>
  <p:handoutMasterIdLst>
    <p:handoutMasterId r:id="rId29"/>
  </p:handoutMasterIdLst>
  <p:sldIdLst>
    <p:sldId id="308" r:id="rId16"/>
    <p:sldId id="307" r:id="rId17"/>
    <p:sldId id="302" r:id="rId18"/>
    <p:sldId id="296" r:id="rId19"/>
    <p:sldId id="305" r:id="rId20"/>
    <p:sldId id="297" r:id="rId21"/>
    <p:sldId id="298" r:id="rId22"/>
    <p:sldId id="299" r:id="rId23"/>
    <p:sldId id="300" r:id="rId24"/>
    <p:sldId id="303" r:id="rId25"/>
    <p:sldId id="304" r:id="rId26"/>
    <p:sldId id="306" r:id="rId27"/>
  </p:sldIdLst>
  <p:sldSz cx="9144000" cy="6858000" type="screen4x3"/>
  <p:notesSz cx="6797675" cy="9928225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9290"/>
    <a:srgbClr val="DEA3A2"/>
    <a:srgbClr val="A591BD"/>
    <a:srgbClr val="6C94CA"/>
    <a:srgbClr val="81A3D1"/>
    <a:srgbClr val="9DB8DB"/>
    <a:srgbClr val="B3C8E3"/>
    <a:srgbClr val="CC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886" autoAdjust="0"/>
  </p:normalViewPr>
  <p:slideViewPr>
    <p:cSldViewPr>
      <p:cViewPr varScale="1">
        <p:scale>
          <a:sx n="106" d="100"/>
          <a:sy n="106" d="100"/>
        </p:scale>
        <p:origin x="17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FC93C71-3095-4841-91D3-07886CF3BEB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2CE0C82-0D0A-4E34-B251-5FE42A437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4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BA29BF-5D3B-465A-9F94-20DE1F22BA8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09833-2810-4C98-AEE9-0F402B48C8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00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DD3EC-6DD7-4DD1-B475-26CE5D12537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2150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15063"/>
            <a:ext cx="9144000" cy="714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2" name="Picture 11" descr="Riverside white CMYK Transparen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6291263"/>
            <a:ext cx="22875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214313" y="6357938"/>
            <a:ext cx="2762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Study Skills and Access Unit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0" b="33023"/>
          <a:stretch/>
        </p:blipFill>
        <p:spPr>
          <a:xfrm>
            <a:off x="0" y="0"/>
            <a:ext cx="9144000" cy="222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DC0-454F-4C48-A78A-752A9099476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1F80-29CA-49C1-81AA-89782837A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3D30-910D-4D45-A2C4-EBE795CB415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F6C3-A79D-453A-A855-6F9C86EBB5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724B-8459-43CC-B1D6-1A7870034A3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155D-0FF7-4E7E-BED6-FC655DCF2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C6C-FECC-465D-8D3C-BFE556CCC4E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3010-2514-4913-B507-90DFC833C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1632-8C94-458A-86B5-854523B5DED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EAA9-4907-436E-853E-A4DB43AA1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4C60-FE4B-44DD-9C14-A9ACA425FDE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44F0-F7A2-484B-980A-55E47AFA6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658E-8023-42F3-9E03-D1A4D26532C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4A25-C07B-4006-8D18-19578761F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B14E-8558-424D-A9F5-2BF5A23536F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6EDE-5E61-4CFA-8203-7D82F6CBF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509E-B9F3-47A3-85F6-2FA2B9F6D6E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F2D4-886C-4929-AA5C-67CF24036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2785-83AB-4D36-A2BA-A561BFFA975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4417-4DE9-4523-B3E8-519EB658BB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9018-3904-4AE1-8ACE-88725331082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3207-BB8F-4A6C-B5DE-3777C63E4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3C35-BC4B-454B-9D37-E7788360445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8506-F845-446F-879F-5A2B992C92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E4FF-4836-41B5-9963-EDE9FCC79AD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23AD-5D41-453E-9586-EA26447B7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BD38-B52B-4A5A-BA35-26388866B41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7648-3FF0-4EB6-A5DE-FDA2FA6A7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3144-60E7-457F-9061-33BE691FBC2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D541-9A23-4F27-A560-C1D1B7C3B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4CEA-319B-44F5-BB7A-8C1AB8D1733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948C-8CD3-4F16-9282-4FFEA53F5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E064-7485-40BB-A16D-17F6CCE5994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98C9-AB1C-42C3-9125-0E6D3738A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D1F0-3149-4909-932F-3A691A8B781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9412-2098-4A6A-803C-62AE16D3E4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5627-0531-4319-8973-BDABE76183E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5890-859E-4354-ACF5-EFB775080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DE17-5582-44BA-94B9-20271BFF393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0EF9-FAAA-4E51-9A71-D452A3376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F48C-B2BE-421B-873A-9B072E30D33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AA29-D24B-48EE-B3DC-8CFE91B0D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4084-38CE-40A7-BF6A-83AA9EC79C4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09BD-0483-45EE-8098-2C9EA0622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D73D-66B2-46DC-A890-1D55682FDF5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27A-2FAD-4C11-B227-D5341FDD9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B17E-EB3F-42F1-9D4F-979D65B5CA6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7B86-101B-4337-A558-5B04884D3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2D46-CC77-4F20-A005-BD158C3737B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9D0F-C607-49A1-ADF4-48DFA1DF2A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EE69-4835-470C-BD41-F2CF16E7CF6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613D-4323-4B15-AC8B-715304E51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332D-D1BA-4F3A-A7A5-DEB8DB92E32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1B5C-2370-4B2D-885E-270079E8F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700C-6E74-4E22-AE2A-5224975D1CF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0F0F-B0AA-4612-A153-CBF4F18AD9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E928-85B4-4358-86A8-B73F381CD6C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1B13-B53F-4B7C-A051-2E249B815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42B5-A75D-4DE2-BCD2-42FE830305D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BF87-93F5-450B-8327-469DE6DE4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799D-9BB2-42CD-9458-18E32545C1E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A121-00F1-4F2E-B306-582290535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F814-41CC-4417-A131-4CE42E976EA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1DA1-1F68-4182-8D14-A39E7598F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AEF0-42CA-4D23-924B-D0ABA46A1CC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BD8B-D1CC-4A27-A8E4-C364F3A67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4A76-CC68-4DB3-925C-63D9C37BE68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96CA-FA0A-4246-B52E-45C61861C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169A-2F3E-4DAF-80C9-D27C92FAEBD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23B9-2D97-444E-B768-306F70064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86E6-831D-4FB6-9FF6-8C16CAA048B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9D9C-6735-47F5-BDF0-AD4270E27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1D40-D984-44C1-B23A-F0305EE08D5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9820-2CCE-4425-847C-C3CFBCF4D4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4847-A56F-4F3D-BC43-2B671AEEB95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919B-D54F-4724-93F2-33FC4080F8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10DB-FC84-4EF9-AC37-F1481C3F138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D811-5434-46DF-9B8C-E769096CD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0771-5404-46E7-BB80-860A77A009A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0333-E7EA-4EA9-A30E-C11E8EC6D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5E55-B4F4-4998-AFE0-7E18913F89CC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0E2B-B619-4F22-AF0E-E9999C05CD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8FA3-B71C-45AA-A42E-10A2D248E54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4DA4-922C-4A34-A7CF-EE65A4862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BAB3-A7C4-41E1-91E6-F4F54B33C46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7719-68F2-4FBE-A2EC-38AEECEF5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4CAE-B72C-4CD0-90AF-D572A5F9A1F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D85A-C3D1-4824-8B50-68F87DCFE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A35C-B169-406F-84A9-7E6C269C5F8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F9D7-DB94-4BEB-A994-7CF003B37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97CB-337F-4E9B-BC76-79A6AEF4292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577DE-B336-494B-8422-63E12288D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F60F-CC43-4760-BA7D-5676E7EE172C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6173-9F4F-41D6-B040-2477383F1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852E-5476-4E24-A682-35314CB6809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16B1-2A6E-4F85-A26F-5FF02F18B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92AE-5DF0-4BF0-BCFC-9451AAD7BBF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904D-A402-4C07-A814-DD7E8A2597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FB8D-DE5C-47D7-82FE-25015B7EBD6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ED1A-3A18-49F3-9F39-B40A64BA8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BECF-7A8C-491E-AB7D-E9BD7318DEE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891B-54AF-49A5-9FC5-EA662E001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E79C-5D5F-4866-90F3-77242871F0D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3C61-C432-43EF-8C43-209F51814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CC96-BDD4-4224-AA02-235CF8A765B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24D2-0121-4B52-9B4A-B4EFA2348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1DCE-D642-4BD1-AB9E-292C2F6F44D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BBB9-6AEE-48D1-B235-D131879CF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917E-243D-4E4E-99FA-C961A92E880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EE1C-3B33-4652-9008-8248590F2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BA39-A256-4036-96C6-694158ED599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3710-CC7B-44B7-8247-78297DE303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B519-C8C0-4970-A5BD-718177F8BEC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5194-82F4-4F8E-95CF-AE0FFFBF26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1A64-6347-4446-BADE-8B3748F46F8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3C3A-5A79-425A-B3D9-1CA130E78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FEAB4-37CA-4A19-AA5B-AEA1C61D86D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BDF2-20CB-489A-A645-4600A4AC4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1E1E-0B8B-4732-A9F9-CBD06535E1DC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3B55-8BC1-49DE-8847-AE037B1C0B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0292-BB9B-4CE7-AA6A-739C8329E6B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D9A4-E364-4B85-B42A-70536FACE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8EF0-83E4-4116-A827-9B5A2901B7C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7A72-94B6-430E-AF6D-8565565EA8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6943-A939-4827-B8FF-C1F6A31A044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2A64-8B11-4F13-84B1-DA410063A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92E0-8DC2-4D98-982D-9EC77739DBA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4731-D977-400C-87EA-B429205B83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C460-F0C1-4759-9BDD-C8916CC5649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EC46-1C22-4D83-B88D-228A5E63D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93FC-60F8-4048-A787-D05A3CCCF5C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A102-3FF7-4687-AF6E-179645733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EAA5-0B47-4268-80C2-A743DFC93D2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89F6-7070-41E5-BC8A-410947240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BB6C-B7E1-4FFB-A0E6-93FC06913BC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4ECE-5751-4E35-841E-BDAF68E0E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FC0D-2D1F-470F-AC6D-7BA8497B719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565E-E651-49C9-85FA-6EC18DA6D7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10800000">
            <a:off x="-26265" y="0"/>
            <a:ext cx="9170264" cy="2780928"/>
          </a:xfrm>
          <a:prstGeom prst="rect">
            <a:avLst/>
          </a:prstGeom>
          <a:solidFill>
            <a:srgbClr val="2D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96" y="3429000"/>
            <a:ext cx="1692000" cy="16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8" y="3429000"/>
            <a:ext cx="1692000" cy="169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96" y="3428999"/>
            <a:ext cx="1692000" cy="169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" y="3429000"/>
            <a:ext cx="1692000" cy="169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5401" r="11712" b="10308"/>
          <a:stretch/>
        </p:blipFill>
        <p:spPr>
          <a:xfrm>
            <a:off x="3672088" y="3429000"/>
            <a:ext cx="1728000" cy="1692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23528" y="1108819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Study Support</a:t>
            </a:r>
            <a:endParaRPr lang="en-GB" sz="5400" dirty="0">
              <a:solidFill>
                <a:prstClr val="white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86" y="112446"/>
            <a:ext cx="2511603" cy="62206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688" y="5157192"/>
            <a:ext cx="1692000" cy="720000"/>
          </a:xfrm>
          <a:prstGeom prst="rect">
            <a:avLst/>
          </a:prstGeom>
          <a:solidFill>
            <a:srgbClr val="F68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Writing </a:t>
            </a:r>
            <a:b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Skills</a:t>
            </a:r>
            <a:endParaRPr lang="en-GB" sz="2000" dirty="0">
              <a:solidFill>
                <a:prstClr val="white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871888" y="5157192"/>
            <a:ext cx="1692000" cy="720000"/>
          </a:xfrm>
          <a:prstGeom prst="rect">
            <a:avLst/>
          </a:prstGeom>
          <a:solidFill>
            <a:srgbClr val="2B2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Study </a:t>
            </a:r>
            <a:b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Skills</a:t>
            </a:r>
            <a:endParaRPr lang="en-GB" sz="2000" dirty="0">
              <a:solidFill>
                <a:prstClr val="white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690088" y="5157192"/>
            <a:ext cx="1728000" cy="720000"/>
          </a:xfrm>
          <a:prstGeom prst="rect">
            <a:avLst/>
          </a:prstGeom>
          <a:solidFill>
            <a:srgbClr val="00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English Language</a:t>
            </a:r>
            <a:endParaRPr lang="en-GB" sz="2000" dirty="0">
              <a:solidFill>
                <a:prstClr val="white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544296" y="5157192"/>
            <a:ext cx="1692000" cy="720000"/>
          </a:xfrm>
          <a:prstGeom prst="rect">
            <a:avLst/>
          </a:prstGeom>
          <a:solidFill>
            <a:srgbClr val="8DC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Maths and Stats</a:t>
            </a:r>
            <a:endParaRPr lang="en-GB" sz="2000" dirty="0">
              <a:solidFill>
                <a:prstClr val="white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344496" y="5157192"/>
            <a:ext cx="1692000" cy="720000"/>
          </a:xfrm>
          <a:prstGeom prst="rect">
            <a:avLst/>
          </a:prstGeom>
          <a:solidFill>
            <a:srgbClr val="EF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IT </a:t>
            </a:r>
            <a:b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Skills</a:t>
            </a:r>
            <a:endParaRPr lang="en-GB" sz="2000" dirty="0">
              <a:solidFill>
                <a:prstClr val="white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2710" y="2825512"/>
            <a:ext cx="9072311" cy="0"/>
          </a:xfrm>
          <a:prstGeom prst="line">
            <a:avLst/>
          </a:prstGeom>
          <a:ln w="95250">
            <a:solidFill>
              <a:srgbClr val="2D5D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83" y="6309320"/>
            <a:ext cx="2720461" cy="240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04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-26265" y="0"/>
            <a:ext cx="9170264" cy="836712"/>
          </a:xfrm>
          <a:prstGeom prst="rect">
            <a:avLst/>
          </a:prstGeom>
          <a:solidFill>
            <a:srgbClr val="2D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6266" y="864000"/>
            <a:ext cx="9170266" cy="0"/>
          </a:xfrm>
          <a:prstGeom prst="line">
            <a:avLst/>
          </a:prstGeom>
          <a:ln w="76200">
            <a:solidFill>
              <a:srgbClr val="2D5DA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10800000">
            <a:off x="-8171" y="6165304"/>
            <a:ext cx="9170264" cy="6926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36289"/>
            <a:ext cx="2223571" cy="550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0262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0063" y="1714500"/>
            <a:ext cx="8215312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73E-CED2-4A39-92F5-CCFBBEA7969A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97FA-6E52-4EA4-B387-301B77E2038B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0063" y="1714500"/>
            <a:ext cx="8215312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60999-97EA-4187-AE55-F607FC65398C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9585-2957-4A94-B21B-F27911103935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796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0063" y="1714500"/>
            <a:ext cx="8215312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F38F-8098-4532-8CA3-B9DC714EB110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57BB4-7A7A-4B4E-9B64-45E7A39EB9D2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835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0063" y="1714500"/>
            <a:ext cx="8215312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EC0F-DD16-40FD-B912-288FA4A6FC45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EC80-0996-4D2E-90CB-ADFF8F553FD5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235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8E67-08CF-4F60-BA37-61C76F86A4DA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DA47-4157-4558-950C-16C32EDCA02A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11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3AFA-CE10-4510-80FE-14B3B17DE277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A03E-CD04-4A86-B1AD-89EF7DE83700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610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F7EB0-DA32-4FD9-B1E6-56A617BFD173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52D1-9215-47D5-A9B4-7599485A5C90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10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4502C-AFCA-4CCE-B82B-EEAF48FBCE53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F1FA-3274-419C-9939-740DF4242125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494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5892-0204-4A31-8870-5649BE9ABF65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0F4-45A5-4AF4-A28C-38A88ED89C49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028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EAE6-C19A-4EBA-8F8F-2010B2D08AE5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233A-28BB-458E-B8E8-E2A44FE054E8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719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5FE47-4544-41B0-9D8F-0A81097775B5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9C82-CE54-43B7-A4FB-8C85701E3C05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271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C0A8-D3BC-4D0C-9052-6739B4040540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16C0-4ABB-429E-8A4A-CF2F72A9BA3C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730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9363-2B7F-43C9-B663-CF49986D1F9C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733D-75F2-4E9C-B60F-A55C6893B350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34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0B3E-710B-4895-A3D4-64E7F5A9191E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59DB-181C-4422-B06E-C3AABBFC9905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745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D964-933D-4C0D-9F03-B0516630C370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5E41-FDC0-4B12-AB57-9180E0175E4E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5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5A3B-8B8B-4E44-8775-81C1C12BC7C5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12C8-5039-4F4D-AEA5-BA6776F08B6E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115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410D-1F09-4B42-8384-AD4AE416F9AE}" type="datetimeFigureOut">
              <a:rPr lang="en-US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4/5/2019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A861E-8141-49A8-8265-04EEFB1A5DD8}" type="slidenum">
              <a:rPr lang="en-GB" sz="2400">
                <a:solidFill>
                  <a:prstClr val="black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250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090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600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0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4B50-DC4C-4588-A3FF-22DFE8DB4DC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777A-8CA1-4023-87F7-F79B39D86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215063"/>
            <a:ext cx="9144000" cy="71437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13" descr="Riverside white CMYK Transparen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6291263"/>
            <a:ext cx="22875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CA89-5560-4065-965E-DE03BD3B570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6240-4DCD-4C13-BA4E-E4091C0D3D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5FCD-D7E2-4F4C-B2F8-B6FD57A4997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5EC0-746A-4F98-8336-76AEFA7C6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8893-4D12-4527-88CA-88BE8EAEBEF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A30B-B3BD-4C15-9AAC-BEA8B20050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08B7-0F6A-4439-80F4-C4A20239F25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4143-99FB-45D5-9F7B-606AC6E819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FD94-8039-4BA6-94DB-AA3BE821936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7325-03BB-47ED-92CA-C07F1EAEEC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0BE3-9343-44B1-ADFF-16F4BBE5EF0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74AE-15C7-4B00-8ACC-6376EBFE4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B870-2B51-400E-9360-83FB4C09859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DE3D-F0D0-4CDF-86EE-6C4380369E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C406-6A8D-4280-9A80-B9C442F36B7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1FC3-4D42-48DF-985F-252E04363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CFF9-B665-48DB-9E7F-28D57B252C5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BBAD-4FFD-4CB7-A156-D587E04E5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AEF1-1159-4FA5-8352-8FB8DD3ED77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F856-8945-430A-8E74-347829660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295D-227E-4482-A351-49BA793D627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E71D-A10D-46F3-A7C4-DDB68E3A2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010E-ADC8-488C-9DD1-F91C26DC446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D7B2-5410-42B0-B86E-8907F63C1D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31CC-16F0-4614-A9C9-F2C2A6AA94C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3BD0-A98E-4FF3-BE54-2C547B1E2C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A3EF-7ABB-41CC-9B5A-7552DCDEDBA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56DC-FF2D-4240-AD63-90C2F4CED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712-63FE-41AA-9841-836B0D54E78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9F22-20E0-4338-9405-4BCB515F58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0181-B6AA-4B1F-8EDB-20A3A117534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E4F7-27EC-42B2-943D-73F26FFB75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58A2-9E93-4F2E-8C03-9C744344454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46D4-EB15-439E-8333-FF71D22FA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B982-0320-4084-A60E-A5E37676815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295B-D563-4C59-A77A-2FBE1B82B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DF57-48EC-4443-8FA6-51489409F46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22A6-6AE7-4F32-95E2-3A1B0945A1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7464-25DC-4626-B693-677E70A6C10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2BE7-4137-4F9C-8C32-AEAD24CAF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DC07-0E9C-4EDC-B336-0F2837F8081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CC62-276D-4C52-A5A5-73997B95D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A9FD-02FA-4DA9-8EB5-1AF5A1E86E5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05A8-5012-4EAC-B5EC-3CF3E3D005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3B93-F07F-48FA-B2BF-6DCC3DCCAFA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A98F-1A53-432A-9E8B-18FF92F7E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53BB-EA99-4AF4-AA4C-513F6DFE74F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57D5-4F28-4A7F-94BD-F20A1C3CEA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B82E-1A0F-495A-9B88-8600227A37C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C753-CB41-4B78-BCF3-D69896D791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2E65-1EE8-4008-A0E5-A8B78E5A0C0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5DA8-3E24-49B9-93FF-435BF00FA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231B-7335-4999-BBF2-BDFAAB9566D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4E27-6FF5-468A-8D02-D7E11291E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E272-4853-4D24-BD97-FA29CB01CDE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D7F0-DEE0-4A22-BF62-2B918D69B1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E6E3-6609-487E-A043-9CA9DA6898B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6F9A-4F26-4CF7-B337-0D2C379C6A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9F74-C8CF-4559-8769-FA5FC38AA5B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D272-1862-4525-B095-E5493589AE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D7D6-55D1-4E27-8621-90B8844CB5E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ED6C-0E0D-4D83-8FA2-E61BCC7D3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10D6-88A9-44B5-BFC8-85261E81D93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60E8-E981-49D7-A741-59D9C211E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0D99-490D-4034-9EA1-EF8616A8C65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F5EA-3F50-415C-8662-5A7D95F91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D496-AFB9-4BC7-9678-05A83FD3974C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DF34-487F-4035-8F05-14BFAF069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4FC0-FE3C-4D42-BAEC-B0813724A35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33CC-BD5F-43CD-AF39-BF31768FF6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292C-848D-4132-8853-C0D9031ACCE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CB89-4755-496E-A34C-4933A2D7A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6AF2-3458-4080-98C7-29CF5EE2696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ADE0-3778-4CFE-9C73-0B6040E74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2663-6507-4ADF-A6A1-B258FDECB19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39D2-9F7E-4A7F-91D1-5F07B02D8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95E6-F0CD-4938-B32A-5130C78AD2A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8667-6C72-43E4-A358-FFFA9E7C05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AEE4-55C7-48C3-8DDE-281EF535E3B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FDA7-BE1E-4F3F-AFCD-200990A61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427B-62AB-4EC2-9C22-EFF06628C33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552D-3402-447A-BC46-7706EACD13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C0E8-8D7C-4EB8-BF8D-A998DB0C3FA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669E-C192-412B-96F6-3E74AFFE3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DB35-22BB-4FB5-925D-18725E5F16F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7ED3-50AB-4262-BEDF-110C402AB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A8F6-913F-402D-AF08-A8F427C74D4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5621-E57C-41F9-B87C-D5D499B0D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EE13-53A0-46D3-BCEE-FDAA191D7A1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F5E3-35C0-4FAB-89C9-136A490A35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98C0-D760-4301-8D9D-DD6AF0AE166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AD66-69D7-4D84-A3B6-E5C7B3E092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E3DF-59EF-4E1C-B755-C9B366B42E0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E541-6E02-4527-8469-1C3E0C139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3670-6C12-4A3A-B18F-55D32397AE5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DD96-0A5F-452B-A828-1AC0C0A12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0BFB-4747-4E13-AC5A-7CA9F409E96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726C-45D3-45FC-8B7A-C0D0C98419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83E7-A2E2-4212-9793-C2AF85A9CFB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DAFA-2F7D-4845-9DBB-65A821C1A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1065-7916-4F78-84EA-1A233365234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6DB7-D8DE-41EA-9E6B-24CC9DADF5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7BED-21F0-4562-A7AF-CB645CBE7DB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F504-9F66-44BE-919C-6779410B27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7208-E6DB-4FE9-B398-52883BF93F9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F65D-3375-4B66-9F9F-E8FBD6ED5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4496-746C-4856-9D88-E94E39D3166C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71D7-70CF-4C1D-A496-6673B87BB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F3BD-2A29-444A-8F50-55452964B1D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B996-A5F9-4746-A63D-19FAA083D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2184-AD12-4ED6-B8A9-EE02E63E632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5308-70B1-4A7C-90A3-5213F1043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B3F9-A311-46CC-9202-85EA7D0E103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C720-D085-4F42-8DB8-96B167F4C9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210E-9E7A-4200-9527-37931B04CEA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20E6-14E8-4C1E-B17E-D2F229F24A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7A7B-5279-4E62-A10D-3F092DAC190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9117-2CCB-45E3-A361-E24DA1FADB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240F-5853-45D9-BB0E-D4CCB28817B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A9FA-4582-49E0-807D-61C5B6BF2B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6E72-6AE5-4B81-AFAD-F81E114B943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B1C9-951D-4CCE-B9C1-5E74AC3C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F26D-BB62-4248-AB18-C0B6F283633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E660-7589-49CB-B562-68FFFAB7D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8571-574D-4AC8-ABE2-8D391B298BE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3DC5-69CF-4AA3-8DEA-3189EB26D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600E-2094-4DA8-9C27-07C05F38D32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5F4B-E3F9-43D5-81BB-059BF2E35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0133-A2CF-4CC5-9567-4569F99CCBF8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A3BF-D17A-47D0-9503-D53A433F6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9F28-AED7-4788-B5A6-1E9439349C4C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B9B3-791B-4C36-9F1F-91A82F23C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F9AC-985E-47EB-AD5C-A81F49BD06A7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8C93-6246-4E3B-938E-07E8D555C7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F3FB-F4EE-40E9-BBD9-AFDB872F85B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2E7C-A9FF-4869-8D74-884B01637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5272A-4481-48BE-8E78-0D2289F2605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1ACA-7719-45AC-9FF0-D1FAD028C5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B7E1-C0A7-4C38-BECF-CA464681E0B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1E9C-09D4-4692-92BA-DE24BDCB4F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7E21-4462-4A62-BE79-5FEFA23A959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E7C2-AF93-405C-ACAF-E69578DC2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1599-AA61-4C59-AAF2-EEF3EB6045C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3407-86BE-4E1D-8E5F-1A7D1C2A13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C1CD-2911-4EF5-A480-41BD98C93A25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0DED-5D3A-465E-B519-648406C97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EA4A-E972-4D41-B2B5-8383A29655D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D614-0DAF-4692-95C6-16CEE81FE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A636-875F-4619-8B02-A4DBBE56A45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A07B-F834-468A-AC3A-4EB853588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8B5B-9882-4D6D-8739-BE40FCA628FA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E6C4-CC80-4FA6-8920-B7065550A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04FD-353B-4DE8-BCAB-53DFC86B8729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76A5-C6C7-4D2A-9C89-612EE699B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2BCD-352F-4403-AFCF-036247CA1E13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A80A-EDD4-4260-8D8C-B32E38DCD1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E8E6-5BE6-4FE9-A4AC-0B5C94DC563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D6D2-2FFB-4CA0-93DC-C270D3C47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9B0B-17A4-4937-92B0-E177A21609C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CA66-525E-4FDB-9089-47164E09E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E9EE-3583-4A70-9BBE-1A19B028881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B0BE-6F96-4B0F-A183-1E6DD1D94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5019-C1D8-4C0C-90CA-B98D576B9B1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00E2-2309-4405-A0D3-3EC4BA95A5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583D-C435-4C50-A374-A4CA0DD6AA4F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66F3-89E5-433C-935F-A853169E9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373D-7CFB-46D7-9E07-0E7169277384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CEAA-0C8B-4035-B12B-961FCDB44D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CC89-4445-4663-82F1-ABF094B43CC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0C63-C962-42BB-B20E-CADF8E6F8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68E6-91BE-457E-97B2-F5B7428677B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8CF2-AF60-4809-8439-9C1A60AE7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66D6-5021-4F69-A089-75B2CAFA8D4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99F9-BBDE-4925-ADF5-6DCF048C6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2D52C6-E76A-45D5-8F60-A9A063F5A26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8F7E85-F4EE-4128-9521-9E5167C7A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0" r:id="rId1"/>
    <p:sldLayoutId id="2147486480" r:id="rId2"/>
    <p:sldLayoutId id="2147486481" r:id="rId3"/>
    <p:sldLayoutId id="2147486482" r:id="rId4"/>
    <p:sldLayoutId id="2147486483" r:id="rId5"/>
    <p:sldLayoutId id="2147486484" r:id="rId6"/>
    <p:sldLayoutId id="2147486485" r:id="rId7"/>
    <p:sldLayoutId id="2147486486" r:id="rId8"/>
    <p:sldLayoutId id="2147486487" r:id="rId9"/>
    <p:sldLayoutId id="2147486488" r:id="rId10"/>
    <p:sldLayoutId id="2147486489" r:id="rId11"/>
    <p:sldLayoutId id="2147486490" r:id="rId12"/>
    <p:sldLayoutId id="2147486491" r:id="rId13"/>
    <p:sldLayoutId id="2147486492" r:id="rId14"/>
    <p:sldLayoutId id="2147486493" r:id="rId15"/>
    <p:sldLayoutId id="2147486661" r:id="rId16"/>
    <p:sldLayoutId id="2147486662" r:id="rId17"/>
    <p:sldLayoutId id="2147486663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FED56-C3FE-41A8-8F8A-689351037E2C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78118-B847-4E57-B9E7-88F2E9B10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2" r:id="rId1"/>
    <p:sldLayoutId id="2147486583" r:id="rId2"/>
    <p:sldLayoutId id="2147486584" r:id="rId3"/>
    <p:sldLayoutId id="2147486585" r:id="rId4"/>
    <p:sldLayoutId id="2147486586" r:id="rId5"/>
    <p:sldLayoutId id="2147486587" r:id="rId6"/>
    <p:sldLayoutId id="2147486588" r:id="rId7"/>
    <p:sldLayoutId id="2147486589" r:id="rId8"/>
    <p:sldLayoutId id="2147486590" r:id="rId9"/>
    <p:sldLayoutId id="2147486591" r:id="rId10"/>
    <p:sldLayoutId id="21474865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80F9BD-A771-4958-8B2F-13BEEEE436D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66AB2F-3649-44AB-9192-47230DA91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271" name="Picture 6" descr="Roundel Gatehouse 2009 colour backgroun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72163" y="5883275"/>
            <a:ext cx="327183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4" r:id="rId2"/>
    <p:sldLayoutId id="2147486595" r:id="rId3"/>
    <p:sldLayoutId id="2147486596" r:id="rId4"/>
    <p:sldLayoutId id="2147486597" r:id="rId5"/>
    <p:sldLayoutId id="2147486598" r:id="rId6"/>
    <p:sldLayoutId id="2147486599" r:id="rId7"/>
    <p:sldLayoutId id="2147486600" r:id="rId8"/>
    <p:sldLayoutId id="2147486601" r:id="rId9"/>
    <p:sldLayoutId id="2147486602" r:id="rId10"/>
    <p:sldLayoutId id="21474866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F1D2CC-6203-41DD-A3C3-F96D2B194BC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215CE-56D1-4B7E-8C39-D3F5CF9D0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4" r:id="rId1"/>
    <p:sldLayoutId id="2147486605" r:id="rId2"/>
    <p:sldLayoutId id="2147486606" r:id="rId3"/>
    <p:sldLayoutId id="2147486607" r:id="rId4"/>
    <p:sldLayoutId id="2147486608" r:id="rId5"/>
    <p:sldLayoutId id="2147486609" r:id="rId6"/>
    <p:sldLayoutId id="2147486610" r:id="rId7"/>
    <p:sldLayoutId id="2147486611" r:id="rId8"/>
    <p:sldLayoutId id="2147486612" r:id="rId9"/>
    <p:sldLayoutId id="2147486613" r:id="rId10"/>
    <p:sldLayoutId id="2147486614" r:id="rId11"/>
    <p:sldLayoutId id="21474866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5C453-45DF-4C2F-B56B-97E6536A09D2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36327A-7794-4ECE-941A-B0F59E91E4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6" r:id="rId1"/>
    <p:sldLayoutId id="2147486617" r:id="rId2"/>
    <p:sldLayoutId id="2147486618" r:id="rId3"/>
    <p:sldLayoutId id="2147486619" r:id="rId4"/>
    <p:sldLayoutId id="2147486620" r:id="rId5"/>
    <p:sldLayoutId id="2147486621" r:id="rId6"/>
    <p:sldLayoutId id="2147486622" r:id="rId7"/>
    <p:sldLayoutId id="2147486623" r:id="rId8"/>
    <p:sldLayoutId id="2147486624" r:id="rId9"/>
    <p:sldLayoutId id="2147486625" r:id="rId10"/>
    <p:sldLayoutId id="21474866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093B07-6490-4683-AB44-EB2AAE5D0B4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708F14-23CD-4CCE-BBD1-1A9D036B7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  <p:sldLayoutId id="2147486635" r:id="rId9"/>
    <p:sldLayoutId id="2147486636" r:id="rId10"/>
    <p:sldLayoutId id="21474866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4"/>
    </p:custDataLst>
    <p:extLst>
      <p:ext uri="{BB962C8B-B14F-4D97-AF65-F5344CB8AC3E}">
        <p14:creationId xmlns:p14="http://schemas.microsoft.com/office/powerpoint/2010/main" val="15753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5" r:id="rId1"/>
    <p:sldLayoutId id="2147486666" r:id="rId2"/>
    <p:sldLayoutId id="2147486667" r:id="rId3"/>
    <p:sldLayoutId id="2147486668" r:id="rId4"/>
    <p:sldLayoutId id="2147486669" r:id="rId5"/>
    <p:sldLayoutId id="2147486670" r:id="rId6"/>
    <p:sldLayoutId id="2147486671" r:id="rId7"/>
    <p:sldLayoutId id="2147486672" r:id="rId8"/>
    <p:sldLayoutId id="2147486673" r:id="rId9"/>
    <p:sldLayoutId id="2147486674" r:id="rId10"/>
    <p:sldLayoutId id="2147486675" r:id="rId11"/>
    <p:sldLayoutId id="2147486676" r:id="rId12"/>
    <p:sldLayoutId id="2147486677" r:id="rId13"/>
    <p:sldLayoutId id="2147486678" r:id="rId14"/>
    <p:sldLayoutId id="2147486679" r:id="rId15"/>
    <p:sldLayoutId id="2147486680" r:id="rId16"/>
    <p:sldLayoutId id="2147486681" r:id="rId17"/>
    <p:sldLayoutId id="2147486682" r:id="rId18"/>
    <p:sldLayoutId id="2147486683" r:id="rId19"/>
    <p:sldLayoutId id="2147486684" r:id="rId20"/>
    <p:sldLayoutId id="2147486685" r:id="rId21"/>
    <p:sldLayoutId id="2147486686" r:id="rId2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481EE-EB02-427C-9B38-34FA6ECC282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4AC1D5-88BE-4CF6-AF2E-C38289D12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4" r:id="rId1"/>
    <p:sldLayoutId id="2147486495" r:id="rId2"/>
    <p:sldLayoutId id="2147486496" r:id="rId3"/>
    <p:sldLayoutId id="2147486497" r:id="rId4"/>
    <p:sldLayoutId id="2147486498" r:id="rId5"/>
    <p:sldLayoutId id="2147486499" r:id="rId6"/>
    <p:sldLayoutId id="2147486500" r:id="rId7"/>
    <p:sldLayoutId id="2147486501" r:id="rId8"/>
    <p:sldLayoutId id="2147486502" r:id="rId9"/>
    <p:sldLayoutId id="2147486503" r:id="rId10"/>
    <p:sldLayoutId id="21474865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6B5DB6-7481-4018-B729-08608CDC76F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3FC11-278B-4475-9B16-6FF4D2CBB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5" r:id="rId1"/>
    <p:sldLayoutId id="2147486506" r:id="rId2"/>
    <p:sldLayoutId id="2147486507" r:id="rId3"/>
    <p:sldLayoutId id="2147486508" r:id="rId4"/>
    <p:sldLayoutId id="2147486509" r:id="rId5"/>
    <p:sldLayoutId id="2147486510" r:id="rId6"/>
    <p:sldLayoutId id="2147486511" r:id="rId7"/>
    <p:sldLayoutId id="2147486512" r:id="rId8"/>
    <p:sldLayoutId id="2147486513" r:id="rId9"/>
    <p:sldLayoutId id="2147486514" r:id="rId10"/>
    <p:sldLayoutId id="21474865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B8DA3-BDB3-4C30-B204-17C9C9060630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1EEE4D-FE09-4066-AB0F-483CEE8ED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6" r:id="rId1"/>
    <p:sldLayoutId id="2147486517" r:id="rId2"/>
    <p:sldLayoutId id="2147486518" r:id="rId3"/>
    <p:sldLayoutId id="2147486519" r:id="rId4"/>
    <p:sldLayoutId id="2147486520" r:id="rId5"/>
    <p:sldLayoutId id="2147486521" r:id="rId6"/>
    <p:sldLayoutId id="2147486522" r:id="rId7"/>
    <p:sldLayoutId id="2147486523" r:id="rId8"/>
    <p:sldLayoutId id="2147486524" r:id="rId9"/>
    <p:sldLayoutId id="2147486525" r:id="rId10"/>
    <p:sldLayoutId id="21474865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D5E3B-1D00-4436-9B59-19352B0E90AD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1C94B-2F1E-4AEF-9BA7-78514F658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7" r:id="rId1"/>
    <p:sldLayoutId id="2147486528" r:id="rId2"/>
    <p:sldLayoutId id="2147486529" r:id="rId3"/>
    <p:sldLayoutId id="2147486530" r:id="rId4"/>
    <p:sldLayoutId id="2147486531" r:id="rId5"/>
    <p:sldLayoutId id="2147486532" r:id="rId6"/>
    <p:sldLayoutId id="2147486533" r:id="rId7"/>
    <p:sldLayoutId id="2147486534" r:id="rId8"/>
    <p:sldLayoutId id="2147486535" r:id="rId9"/>
    <p:sldLayoutId id="2147486536" r:id="rId10"/>
    <p:sldLayoutId id="21474865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76752F-8DDE-4D24-8E9E-DB1797D9D69B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88C97-BE58-474C-8908-E45599747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8" r:id="rId1"/>
    <p:sldLayoutId id="2147486539" r:id="rId2"/>
    <p:sldLayoutId id="2147486540" r:id="rId3"/>
    <p:sldLayoutId id="2147486541" r:id="rId4"/>
    <p:sldLayoutId id="2147486542" r:id="rId5"/>
    <p:sldLayoutId id="2147486543" r:id="rId6"/>
    <p:sldLayoutId id="2147486544" r:id="rId7"/>
    <p:sldLayoutId id="2147486545" r:id="rId8"/>
    <p:sldLayoutId id="2147486546" r:id="rId9"/>
    <p:sldLayoutId id="2147486547" r:id="rId10"/>
    <p:sldLayoutId id="21474865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C74A9D-5697-4D9A-8C70-04101FF4029E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FBB1D2-215A-4D8A-9E68-CDDDA8049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9" r:id="rId1"/>
    <p:sldLayoutId id="2147486550" r:id="rId2"/>
    <p:sldLayoutId id="2147486551" r:id="rId3"/>
    <p:sldLayoutId id="2147486552" r:id="rId4"/>
    <p:sldLayoutId id="2147486553" r:id="rId5"/>
    <p:sldLayoutId id="2147486554" r:id="rId6"/>
    <p:sldLayoutId id="2147486555" r:id="rId7"/>
    <p:sldLayoutId id="2147486556" r:id="rId8"/>
    <p:sldLayoutId id="2147486557" r:id="rId9"/>
    <p:sldLayoutId id="2147486558" r:id="rId10"/>
    <p:sldLayoutId id="21474865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194627-9C4A-4986-A5F2-52AE907EA081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01DAFB-0B5A-4F04-8018-6C1FD70F06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0" r:id="rId1"/>
    <p:sldLayoutId id="2147486561" r:id="rId2"/>
    <p:sldLayoutId id="2147486562" r:id="rId3"/>
    <p:sldLayoutId id="2147486563" r:id="rId4"/>
    <p:sldLayoutId id="2147486564" r:id="rId5"/>
    <p:sldLayoutId id="2147486565" r:id="rId6"/>
    <p:sldLayoutId id="2147486566" r:id="rId7"/>
    <p:sldLayoutId id="2147486567" r:id="rId8"/>
    <p:sldLayoutId id="2147486568" r:id="rId9"/>
    <p:sldLayoutId id="2147486569" r:id="rId10"/>
    <p:sldLayoutId id="21474865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2E524B-9AC3-4F92-BEF8-9E9DF352BC56}" type="datetimeFigureOut">
              <a:rPr lang="en-US"/>
              <a:pPr>
                <a:defRPr/>
              </a:pPr>
              <a:t>4/5/2019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D8EF5-D099-4273-9C4C-A0AC2C5A5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1" r:id="rId1"/>
    <p:sldLayoutId id="2147486572" r:id="rId2"/>
    <p:sldLayoutId id="2147486573" r:id="rId3"/>
    <p:sldLayoutId id="2147486574" r:id="rId4"/>
    <p:sldLayoutId id="2147486575" r:id="rId5"/>
    <p:sldLayoutId id="2147486576" r:id="rId6"/>
    <p:sldLayoutId id="2147486577" r:id="rId7"/>
    <p:sldLayoutId id="2147486578" r:id="rId8"/>
    <p:sldLayoutId id="2147486579" r:id="rId9"/>
    <p:sldLayoutId id="2147486580" r:id="rId10"/>
    <p:sldLayoutId id="21474865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3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0921467"/>
      </p:ext>
    </p:extLst>
  </p:cSld>
  <p:clrMapOvr>
    <a:masterClrMapping/>
  </p:clrMapOvr>
  <p:transition advTm="79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1384995"/>
          </a:xfrm>
        </p:spPr>
        <p:txBody>
          <a:bodyPr>
            <a:spAutoFit/>
          </a:bodyPr>
          <a:lstStyle/>
          <a:p>
            <a:pPr marL="1270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Interactive materials and resources available on     our Moodle page.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336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Online Resources 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H:\Pictures\Moodl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7" y="3284984"/>
            <a:ext cx="5976664" cy="1872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176911" y="422108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359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2037224"/>
          </a:xfrm>
        </p:spPr>
        <p:txBody>
          <a:bodyPr>
            <a:spAutoFit/>
          </a:bodyPr>
          <a:lstStyle/>
          <a:p>
            <a:pPr marL="1270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  <a:tabLst>
                <a:tab pos="533400" algn="l"/>
              </a:tabLst>
            </a:pP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 Central, Faculty of Health &amp; Social Care (Level 3)</a:t>
            </a:r>
          </a:p>
          <a:p>
            <a:pPr marL="1270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376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Where we are: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Garthdee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7250012" cy="22322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102002" y="3284984"/>
            <a:ext cx="288032" cy="72008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106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0" y="1844824"/>
            <a:ext cx="8732686" cy="3668697"/>
          </a:xfrm>
        </p:spPr>
        <p:txBody>
          <a:bodyPr wrap="square">
            <a:spAutoFit/>
          </a:bodyPr>
          <a:lstStyle/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Phone: 01224 263089  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Email: studyskills@rgu.ac.uk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Facebook: StudySkillsRGU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Twitter: </a:t>
            </a:r>
            <a:r>
              <a:rPr lang="en-GB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RGU_StudySkills</a:t>
            </a: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294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contact us?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96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70770" y="1484784"/>
            <a:ext cx="8262641" cy="4401205"/>
          </a:xfrm>
        </p:spPr>
        <p:txBody>
          <a:bodyPr wrap="square">
            <a:spAutoFit/>
          </a:bodyPr>
          <a:lstStyle/>
          <a:p>
            <a:pPr marL="1270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Group of academic tutors specialising in: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Writing Skills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Maths and Stats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Skills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English language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0" y="891133"/>
            <a:ext cx="192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 do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6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3582519"/>
          </a:xfrm>
        </p:spPr>
        <p:txBody>
          <a:bodyPr>
            <a:spAutoFit/>
          </a:bodyPr>
          <a:lstStyle/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service can enable you to develop key skills for University and the workplace.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Become more confident in your studies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Become an independent learner 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430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Should you Contact us?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988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5047536"/>
          </a:xfrm>
        </p:spPr>
        <p:txBody>
          <a:bodyPr>
            <a:spAutoFit/>
          </a:bodyPr>
          <a:lstStyle/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Structuring and planning reports and essays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Academic Writing Style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Critical Thinking and Analytical Writing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Specialist Dyslexia writing tutor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Academic English Writing for International students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211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Writing Skills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282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3668697"/>
          </a:xfrm>
        </p:spPr>
        <p:txBody>
          <a:bodyPr>
            <a:spAutoFit/>
          </a:bodyPr>
          <a:lstStyle/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Referencing </a:t>
            </a:r>
            <a:r>
              <a:rPr lang="en-GB" sz="28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using </a:t>
            </a: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good quality resources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 management and exam revision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Planning effective presentations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Reading and note making techniques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184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Study Skills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346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3582519"/>
          </a:xfrm>
        </p:spPr>
        <p:txBody>
          <a:bodyPr>
            <a:spAutoFit/>
          </a:bodyPr>
          <a:lstStyle/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Maths and Statistics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Numeracy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Mathcad, Safe Medicate, SPSS</a:t>
            </a:r>
          </a:p>
          <a:p>
            <a:pPr marL="1270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  <a:tabLst>
                <a:tab pos="533400" algn="l"/>
              </a:tabLst>
            </a:pPr>
            <a:r>
              <a:rPr lang="en-GB" sz="2800" dirty="0"/>
              <a:t>“</a:t>
            </a:r>
            <a:r>
              <a:rPr lang="en-GB" sz="2800" i="1" dirty="0"/>
              <a:t>The Maths tutor has helped me in reaching my full potential</a:t>
            </a:r>
            <a:r>
              <a:rPr lang="en-GB" sz="2800" dirty="0"/>
              <a:t>”</a:t>
            </a: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4149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Maths, Stats and Numeracy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22362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07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2936188"/>
          </a:xfrm>
        </p:spPr>
        <p:txBody>
          <a:bodyPr>
            <a:spAutoFit/>
          </a:bodyPr>
          <a:lstStyle/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Getting Started with IT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Formatting Documents in Word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Excel and PowerPoint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Poster Presentations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Skills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40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1471172"/>
          </a:xfrm>
        </p:spPr>
        <p:txBody>
          <a:bodyPr>
            <a:spAutoFit/>
          </a:bodyPr>
          <a:lstStyle/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Free confidential one-to-one tuition 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Small or large group tuition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1989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Services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380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3811" y="1844824"/>
            <a:ext cx="8229600" cy="3994940"/>
          </a:xfrm>
        </p:spPr>
        <p:txBody>
          <a:bodyPr>
            <a:spAutoFit/>
          </a:bodyPr>
          <a:lstStyle/>
          <a:p>
            <a:pPr marL="1270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  <a:tabLst>
                <a:tab pos="533400" algn="l"/>
              </a:tabLst>
            </a:pPr>
            <a:endParaRPr lang="en-GB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In-person, Email </a:t>
            </a: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Telephone Support </a:t>
            </a: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Moodle Page </a:t>
            </a: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resources </a:t>
            </a:r>
            <a:endParaRPr lang="en-GB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r>
              <a:rPr lang="en-GB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StudyWise</a:t>
            </a: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workshops </a:t>
            </a:r>
            <a:endParaRPr lang="en-GB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3400" indent="-5207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≡"/>
              <a:tabLst>
                <a:tab pos="533400" algn="l"/>
              </a:tabLst>
            </a:pPr>
            <a:endParaRPr lang="en-GB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71" y="980728"/>
            <a:ext cx="1989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Services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17778"/>
            <a:ext cx="2848718" cy="2515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512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6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Study Skills &amp; Access Unit</Template>
  <TotalTime>1097</TotalTime>
  <Words>216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Calibri</vt:lpstr>
      <vt:lpstr>Lao UI</vt:lpstr>
      <vt:lpstr>Segoe UI</vt:lpstr>
      <vt:lpstr>Verdana</vt:lpstr>
      <vt:lpstr>1_Custom Design</vt:lpstr>
      <vt:lpstr>6_Custom Design</vt:lpstr>
      <vt:lpstr>13_Custom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2_Custom Design</vt:lpstr>
      <vt:lpstr>5_Custom Design</vt:lpstr>
      <vt:lpstr>3_Custom Design</vt:lpstr>
      <vt:lpstr>4_Custom Design</vt:lpstr>
      <vt:lpstr>Custom Design</vt:lpstr>
      <vt:lpstr>14_Custom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Robert Gordon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Word: Top 10</dc:title>
  <dc:creator>sb5589</dc:creator>
  <cp:lastModifiedBy>Liam Waldron (delta)</cp:lastModifiedBy>
  <cp:revision>138</cp:revision>
  <cp:lastPrinted>2010-08-31T16:00:50Z</cp:lastPrinted>
  <dcterms:created xsi:type="dcterms:W3CDTF">2010-08-10T13:59:51Z</dcterms:created>
  <dcterms:modified xsi:type="dcterms:W3CDTF">2019-04-05T08:38:45Z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D40F6F24-5445-4A39-898C-ECF7DF76347D</vt:lpwstr>
  </property>
  <property fmtid="{D5CDD505-2E9C-101B-9397-08002B2CF9AE}" pid="3" name="ArticulatePath">
    <vt:lpwstr>Presentation Tips</vt:lpwstr>
  </property>
</Properties>
</file>