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2.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3.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4.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5.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6.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7.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8.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19.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20.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1.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22.xml" ContentType="application/vnd.openxmlformats-officedocument.theme+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theme/theme23.xml" ContentType="application/vnd.openxmlformats-officedocument.theme+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4.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25.xml" ContentType="application/vnd.openxmlformats-officedocument.theme+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26.xml" ContentType="application/vnd.openxmlformats-officedocument.theme+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theme/theme27.xml" ContentType="application/vnd.openxmlformats-officedocument.theme+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theme/theme28.xml" ContentType="application/vnd.openxmlformats-officedocument.theme+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theme/theme29.xml" ContentType="application/vnd.openxmlformats-officedocument.theme+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theme/theme30.xml" ContentType="application/vnd.openxmlformats-officedocument.theme+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theme/theme31.xml" ContentType="application/vnd.openxmlformats-officedocument.theme+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theme/theme32.xml" ContentType="application/vnd.openxmlformats-officedocument.theme+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theme/theme33.xml" ContentType="application/vnd.openxmlformats-officedocument.theme+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theme/theme34.xml" ContentType="application/vnd.openxmlformats-officedocument.theme+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theme/theme35.xml" ContentType="application/vnd.openxmlformats-officedocument.theme+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theme/theme36.xml" ContentType="application/vnd.openxmlformats-officedocument.theme+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91" r:id="rId3"/>
    <p:sldMasterId id="2147483704" r:id="rId4"/>
    <p:sldMasterId id="2147483716" r:id="rId5"/>
    <p:sldMasterId id="2147483728" r:id="rId6"/>
    <p:sldMasterId id="2147483740" r:id="rId7"/>
    <p:sldMasterId id="2147483752" r:id="rId8"/>
    <p:sldMasterId id="2147483764" r:id="rId9"/>
    <p:sldMasterId id="2147483776" r:id="rId10"/>
    <p:sldMasterId id="2147483788" r:id="rId11"/>
    <p:sldMasterId id="2147483800" r:id="rId12"/>
    <p:sldMasterId id="2147483812" r:id="rId13"/>
    <p:sldMasterId id="2147483824" r:id="rId14"/>
    <p:sldMasterId id="2147483839" r:id="rId15"/>
    <p:sldMasterId id="2147483852" r:id="rId16"/>
    <p:sldMasterId id="2147483864" r:id="rId17"/>
    <p:sldMasterId id="2147483876" r:id="rId18"/>
    <p:sldMasterId id="2147483888" r:id="rId19"/>
    <p:sldMasterId id="2147483900" r:id="rId20"/>
    <p:sldMasterId id="2147483912" r:id="rId21"/>
    <p:sldMasterId id="2147483924" r:id="rId22"/>
    <p:sldMasterId id="2147483936" r:id="rId23"/>
    <p:sldMasterId id="2147483948" r:id="rId24"/>
    <p:sldMasterId id="2147483960" r:id="rId25"/>
    <p:sldMasterId id="2147483975" r:id="rId26"/>
    <p:sldMasterId id="2147483990" r:id="rId27"/>
    <p:sldMasterId id="2147484003" r:id="rId28"/>
    <p:sldMasterId id="2147484015" r:id="rId29"/>
    <p:sldMasterId id="2147484027" r:id="rId30"/>
    <p:sldMasterId id="2147484039" r:id="rId31"/>
    <p:sldMasterId id="2147484051" r:id="rId32"/>
    <p:sldMasterId id="2147484063" r:id="rId33"/>
    <p:sldMasterId id="2147484075" r:id="rId34"/>
    <p:sldMasterId id="2147484087" r:id="rId35"/>
    <p:sldMasterId id="2147484099" r:id="rId36"/>
    <p:sldMasterId id="2147484111" r:id="rId37"/>
  </p:sldMasterIdLst>
  <p:notesMasterIdLst>
    <p:notesMasterId r:id="rId59"/>
  </p:notesMasterIdLst>
  <p:handoutMasterIdLst>
    <p:handoutMasterId r:id="rId60"/>
  </p:handoutMasterIdLst>
  <p:sldIdLst>
    <p:sldId id="281" r:id="rId38"/>
    <p:sldId id="284" r:id="rId39"/>
    <p:sldId id="285" r:id="rId40"/>
    <p:sldId id="309" r:id="rId41"/>
    <p:sldId id="311" r:id="rId42"/>
    <p:sldId id="295" r:id="rId43"/>
    <p:sldId id="315" r:id="rId44"/>
    <p:sldId id="330" r:id="rId45"/>
    <p:sldId id="291" r:id="rId46"/>
    <p:sldId id="303" r:id="rId47"/>
    <p:sldId id="304" r:id="rId48"/>
    <p:sldId id="305" r:id="rId49"/>
    <p:sldId id="319" r:id="rId50"/>
    <p:sldId id="300" r:id="rId51"/>
    <p:sldId id="301" r:id="rId52"/>
    <p:sldId id="307" r:id="rId53"/>
    <p:sldId id="292" r:id="rId54"/>
    <p:sldId id="321" r:id="rId55"/>
    <p:sldId id="323" r:id="rId56"/>
    <p:sldId id="299" r:id="rId57"/>
    <p:sldId id="302" r:id="rId58"/>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CEA"/>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002" autoAdjust="0"/>
  </p:normalViewPr>
  <p:slideViewPr>
    <p:cSldViewPr>
      <p:cViewPr varScale="1">
        <p:scale>
          <a:sx n="95" d="100"/>
          <a:sy n="95" d="100"/>
        </p:scale>
        <p:origin x="2064" y="96"/>
      </p:cViewPr>
      <p:guideLst>
        <p:guide orient="horz" pos="2160"/>
        <p:guide pos="2880"/>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2.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5.xml"/><Relationship Id="rId47" Type="http://schemas.openxmlformats.org/officeDocument/2006/relationships/slide" Target="slides/slide10.xml"/><Relationship Id="rId50" Type="http://schemas.openxmlformats.org/officeDocument/2006/relationships/slide" Target="slides/slide13.xml"/><Relationship Id="rId55" Type="http://schemas.openxmlformats.org/officeDocument/2006/relationships/slide" Target="slides/slide18.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4.xml"/><Relationship Id="rId54" Type="http://schemas.openxmlformats.org/officeDocument/2006/relationships/slide" Target="slides/slide17.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 Target="slides/slide3.xml"/><Relationship Id="rId45" Type="http://schemas.openxmlformats.org/officeDocument/2006/relationships/slide" Target="slides/slide8.xml"/><Relationship Id="rId53" Type="http://schemas.openxmlformats.org/officeDocument/2006/relationships/slide" Target="slides/slide16.xml"/><Relationship Id="rId58" Type="http://schemas.openxmlformats.org/officeDocument/2006/relationships/slide" Target="slides/slide2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2.xml"/><Relationship Id="rId57" Type="http://schemas.openxmlformats.org/officeDocument/2006/relationships/slide" Target="slides/slide20.xml"/><Relationship Id="rId61"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7.xml"/><Relationship Id="rId52" Type="http://schemas.openxmlformats.org/officeDocument/2006/relationships/slide" Target="slides/slide15.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6.xml"/><Relationship Id="rId48" Type="http://schemas.openxmlformats.org/officeDocument/2006/relationships/slide" Target="slides/slide11.xml"/><Relationship Id="rId56" Type="http://schemas.openxmlformats.org/officeDocument/2006/relationships/slide" Target="slides/slide19.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1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1.xml"/><Relationship Id="rId46" Type="http://schemas.openxmlformats.org/officeDocument/2006/relationships/slide" Target="slides/slide9.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06CAD3-3845-4B9E-AC3B-402BD516E40F}" type="doc">
      <dgm:prSet loTypeId="urn:microsoft.com/office/officeart/2005/8/layout/venn1" loCatId="relationship" qsTypeId="urn:microsoft.com/office/officeart/2005/8/quickstyle/3d3" qsCatId="3D" csTypeId="urn:microsoft.com/office/officeart/2005/8/colors/accent1_2" csCatId="accent1" phldr="1"/>
      <dgm:spPr/>
    </dgm:pt>
    <dgm:pt modelId="{768C6466-5B74-4635-B24B-C73C55B91524}">
      <dgm:prSet phldrT="[Text]" custT="1"/>
      <dgm:spPr/>
      <dgm:t>
        <a:bodyPr/>
        <a:lstStyle/>
        <a:p>
          <a:r>
            <a:rPr lang="en-GB" sz="3200" dirty="0" smtClean="0"/>
            <a:t>Before lecture</a:t>
          </a:r>
          <a:endParaRPr lang="en-GB" sz="3200" dirty="0"/>
        </a:p>
      </dgm:t>
    </dgm:pt>
    <dgm:pt modelId="{0AA24C1A-3267-4081-B34B-1AA7A62A410C}" type="parTrans" cxnId="{E1FD0B5B-061B-4CF0-9A9A-79F29F96A0BA}">
      <dgm:prSet/>
      <dgm:spPr/>
      <dgm:t>
        <a:bodyPr/>
        <a:lstStyle/>
        <a:p>
          <a:endParaRPr lang="en-GB"/>
        </a:p>
      </dgm:t>
    </dgm:pt>
    <dgm:pt modelId="{C44D835A-C05B-4D56-91FC-44218C6188F7}" type="sibTrans" cxnId="{E1FD0B5B-061B-4CF0-9A9A-79F29F96A0BA}">
      <dgm:prSet/>
      <dgm:spPr/>
      <dgm:t>
        <a:bodyPr/>
        <a:lstStyle/>
        <a:p>
          <a:endParaRPr lang="en-GB"/>
        </a:p>
      </dgm:t>
    </dgm:pt>
    <dgm:pt modelId="{00CAED40-C620-445D-AB3C-DF9750E02C19}">
      <dgm:prSet phldrT="[Text]" custT="1"/>
      <dgm:spPr/>
      <dgm:t>
        <a:bodyPr/>
        <a:lstStyle/>
        <a:p>
          <a:r>
            <a:rPr lang="en-GB" sz="3200" smtClean="0"/>
            <a:t>After lecture</a:t>
          </a:r>
          <a:endParaRPr lang="en-GB" sz="3200" dirty="0"/>
        </a:p>
      </dgm:t>
    </dgm:pt>
    <dgm:pt modelId="{095CD003-0EE9-4D70-AD2F-E326FBE20B5D}" type="parTrans" cxnId="{484ECA7A-0EA8-4C18-86C9-CEC9039BE5E4}">
      <dgm:prSet/>
      <dgm:spPr/>
      <dgm:t>
        <a:bodyPr/>
        <a:lstStyle/>
        <a:p>
          <a:endParaRPr lang="en-GB"/>
        </a:p>
      </dgm:t>
    </dgm:pt>
    <dgm:pt modelId="{4ACC5AC7-9964-406C-AD6C-36982129297C}" type="sibTrans" cxnId="{484ECA7A-0EA8-4C18-86C9-CEC9039BE5E4}">
      <dgm:prSet/>
      <dgm:spPr/>
      <dgm:t>
        <a:bodyPr/>
        <a:lstStyle/>
        <a:p>
          <a:endParaRPr lang="en-GB"/>
        </a:p>
      </dgm:t>
    </dgm:pt>
    <dgm:pt modelId="{41962DB3-0CF2-4A22-815C-3EE761479228}">
      <dgm:prSet phldrT="[Text]" custT="1"/>
      <dgm:spPr/>
      <dgm:t>
        <a:bodyPr/>
        <a:lstStyle/>
        <a:p>
          <a:r>
            <a:rPr lang="en-GB" sz="3200" smtClean="0"/>
            <a:t>During lecture</a:t>
          </a:r>
          <a:endParaRPr lang="en-GB" sz="3200" dirty="0"/>
        </a:p>
      </dgm:t>
    </dgm:pt>
    <dgm:pt modelId="{751895AE-72D8-4E56-87ED-F54F3010E91E}" type="parTrans" cxnId="{AA40095E-95EE-43DB-88C1-246252160F9E}">
      <dgm:prSet/>
      <dgm:spPr/>
      <dgm:t>
        <a:bodyPr/>
        <a:lstStyle/>
        <a:p>
          <a:endParaRPr lang="en-GB"/>
        </a:p>
      </dgm:t>
    </dgm:pt>
    <dgm:pt modelId="{1A3356CA-A844-41C5-B728-38D289126C24}" type="sibTrans" cxnId="{AA40095E-95EE-43DB-88C1-246252160F9E}">
      <dgm:prSet/>
      <dgm:spPr/>
      <dgm:t>
        <a:bodyPr/>
        <a:lstStyle/>
        <a:p>
          <a:endParaRPr lang="en-GB"/>
        </a:p>
      </dgm:t>
    </dgm:pt>
    <dgm:pt modelId="{64EF47F6-9CA2-4CA1-885C-77C78B4F2528}" type="pres">
      <dgm:prSet presAssocID="{D006CAD3-3845-4B9E-AC3B-402BD516E40F}" presName="compositeShape" presStyleCnt="0">
        <dgm:presLayoutVars>
          <dgm:chMax val="7"/>
          <dgm:dir/>
          <dgm:resizeHandles val="exact"/>
        </dgm:presLayoutVars>
      </dgm:prSet>
      <dgm:spPr/>
    </dgm:pt>
    <dgm:pt modelId="{77F0AEB8-CB54-4151-B877-2D573FEC0926}" type="pres">
      <dgm:prSet presAssocID="{768C6466-5B74-4635-B24B-C73C55B91524}" presName="circ1" presStyleLbl="vennNode1" presStyleIdx="0" presStyleCnt="3"/>
      <dgm:spPr/>
      <dgm:t>
        <a:bodyPr/>
        <a:lstStyle/>
        <a:p>
          <a:endParaRPr lang="en-GB"/>
        </a:p>
      </dgm:t>
    </dgm:pt>
    <dgm:pt modelId="{AE7909E3-8E39-4A25-BA9B-4772F153FBB8}" type="pres">
      <dgm:prSet presAssocID="{768C6466-5B74-4635-B24B-C73C55B91524}" presName="circ1Tx" presStyleLbl="revTx" presStyleIdx="0" presStyleCnt="0">
        <dgm:presLayoutVars>
          <dgm:chMax val="0"/>
          <dgm:chPref val="0"/>
          <dgm:bulletEnabled val="1"/>
        </dgm:presLayoutVars>
      </dgm:prSet>
      <dgm:spPr/>
      <dgm:t>
        <a:bodyPr/>
        <a:lstStyle/>
        <a:p>
          <a:endParaRPr lang="en-GB"/>
        </a:p>
      </dgm:t>
    </dgm:pt>
    <dgm:pt modelId="{E7457382-8835-485F-9C2F-91325A4EAF5B}" type="pres">
      <dgm:prSet presAssocID="{00CAED40-C620-445D-AB3C-DF9750E02C19}" presName="circ2" presStyleLbl="vennNode1" presStyleIdx="1" presStyleCnt="3"/>
      <dgm:spPr/>
      <dgm:t>
        <a:bodyPr/>
        <a:lstStyle/>
        <a:p>
          <a:endParaRPr lang="en-GB"/>
        </a:p>
      </dgm:t>
    </dgm:pt>
    <dgm:pt modelId="{4DE167AA-DEE6-493E-931C-5EA96EE54EC0}" type="pres">
      <dgm:prSet presAssocID="{00CAED40-C620-445D-AB3C-DF9750E02C19}" presName="circ2Tx" presStyleLbl="revTx" presStyleIdx="0" presStyleCnt="0">
        <dgm:presLayoutVars>
          <dgm:chMax val="0"/>
          <dgm:chPref val="0"/>
          <dgm:bulletEnabled val="1"/>
        </dgm:presLayoutVars>
      </dgm:prSet>
      <dgm:spPr/>
      <dgm:t>
        <a:bodyPr/>
        <a:lstStyle/>
        <a:p>
          <a:endParaRPr lang="en-GB"/>
        </a:p>
      </dgm:t>
    </dgm:pt>
    <dgm:pt modelId="{551523C9-F846-4FAB-BC21-DC37DDAA2288}" type="pres">
      <dgm:prSet presAssocID="{41962DB3-0CF2-4A22-815C-3EE761479228}" presName="circ3" presStyleLbl="vennNode1" presStyleIdx="2" presStyleCnt="3"/>
      <dgm:spPr/>
      <dgm:t>
        <a:bodyPr/>
        <a:lstStyle/>
        <a:p>
          <a:endParaRPr lang="en-GB"/>
        </a:p>
      </dgm:t>
    </dgm:pt>
    <dgm:pt modelId="{A611F6CC-0C6A-4931-94A7-ACD4C91B01E0}" type="pres">
      <dgm:prSet presAssocID="{41962DB3-0CF2-4A22-815C-3EE761479228}" presName="circ3Tx" presStyleLbl="revTx" presStyleIdx="0" presStyleCnt="0">
        <dgm:presLayoutVars>
          <dgm:chMax val="0"/>
          <dgm:chPref val="0"/>
          <dgm:bulletEnabled val="1"/>
        </dgm:presLayoutVars>
      </dgm:prSet>
      <dgm:spPr/>
      <dgm:t>
        <a:bodyPr/>
        <a:lstStyle/>
        <a:p>
          <a:endParaRPr lang="en-GB"/>
        </a:p>
      </dgm:t>
    </dgm:pt>
  </dgm:ptLst>
  <dgm:cxnLst>
    <dgm:cxn modelId="{4E1BAE72-B316-48F5-9E4D-4DCB4D2CDB4B}" type="presOf" srcId="{41962DB3-0CF2-4A22-815C-3EE761479228}" destId="{A611F6CC-0C6A-4931-94A7-ACD4C91B01E0}" srcOrd="1" destOrd="0" presId="urn:microsoft.com/office/officeart/2005/8/layout/venn1"/>
    <dgm:cxn modelId="{AA40095E-95EE-43DB-88C1-246252160F9E}" srcId="{D006CAD3-3845-4B9E-AC3B-402BD516E40F}" destId="{41962DB3-0CF2-4A22-815C-3EE761479228}" srcOrd="2" destOrd="0" parTransId="{751895AE-72D8-4E56-87ED-F54F3010E91E}" sibTransId="{1A3356CA-A844-41C5-B728-38D289126C24}"/>
    <dgm:cxn modelId="{484ECA7A-0EA8-4C18-86C9-CEC9039BE5E4}" srcId="{D006CAD3-3845-4B9E-AC3B-402BD516E40F}" destId="{00CAED40-C620-445D-AB3C-DF9750E02C19}" srcOrd="1" destOrd="0" parTransId="{095CD003-0EE9-4D70-AD2F-E326FBE20B5D}" sibTransId="{4ACC5AC7-9964-406C-AD6C-36982129297C}"/>
    <dgm:cxn modelId="{ADF0E774-6451-42F0-AA9C-0A0244EB3830}" type="presOf" srcId="{41962DB3-0CF2-4A22-815C-3EE761479228}" destId="{551523C9-F846-4FAB-BC21-DC37DDAA2288}" srcOrd="0" destOrd="0" presId="urn:microsoft.com/office/officeart/2005/8/layout/venn1"/>
    <dgm:cxn modelId="{E1FD0B5B-061B-4CF0-9A9A-79F29F96A0BA}" srcId="{D006CAD3-3845-4B9E-AC3B-402BD516E40F}" destId="{768C6466-5B74-4635-B24B-C73C55B91524}" srcOrd="0" destOrd="0" parTransId="{0AA24C1A-3267-4081-B34B-1AA7A62A410C}" sibTransId="{C44D835A-C05B-4D56-91FC-44218C6188F7}"/>
    <dgm:cxn modelId="{A51D9B0F-90D2-44AD-AC5B-408F3E5E1A3A}" type="presOf" srcId="{768C6466-5B74-4635-B24B-C73C55B91524}" destId="{AE7909E3-8E39-4A25-BA9B-4772F153FBB8}" srcOrd="1" destOrd="0" presId="urn:microsoft.com/office/officeart/2005/8/layout/venn1"/>
    <dgm:cxn modelId="{00097DBB-67EC-43D1-9CCE-1B6FF3F0EDDB}" type="presOf" srcId="{00CAED40-C620-445D-AB3C-DF9750E02C19}" destId="{E7457382-8835-485F-9C2F-91325A4EAF5B}" srcOrd="0" destOrd="0" presId="urn:microsoft.com/office/officeart/2005/8/layout/venn1"/>
    <dgm:cxn modelId="{E9D3EB6D-D059-4BBE-B29A-D8E40857A4DB}" type="presOf" srcId="{00CAED40-C620-445D-AB3C-DF9750E02C19}" destId="{4DE167AA-DEE6-493E-931C-5EA96EE54EC0}" srcOrd="1" destOrd="0" presId="urn:microsoft.com/office/officeart/2005/8/layout/venn1"/>
    <dgm:cxn modelId="{3C9EA30C-02CB-4D7D-9D96-74BB0BB76EFA}" type="presOf" srcId="{D006CAD3-3845-4B9E-AC3B-402BD516E40F}" destId="{64EF47F6-9CA2-4CA1-885C-77C78B4F2528}" srcOrd="0" destOrd="0" presId="urn:microsoft.com/office/officeart/2005/8/layout/venn1"/>
    <dgm:cxn modelId="{D80678D9-2937-46FA-B1D0-A6944BC86001}" type="presOf" srcId="{768C6466-5B74-4635-B24B-C73C55B91524}" destId="{77F0AEB8-CB54-4151-B877-2D573FEC0926}" srcOrd="0" destOrd="0" presId="urn:microsoft.com/office/officeart/2005/8/layout/venn1"/>
    <dgm:cxn modelId="{68083646-B4AC-4E84-BB86-5EE6AFAA4BC0}" type="presParOf" srcId="{64EF47F6-9CA2-4CA1-885C-77C78B4F2528}" destId="{77F0AEB8-CB54-4151-B877-2D573FEC0926}" srcOrd="0" destOrd="0" presId="urn:microsoft.com/office/officeart/2005/8/layout/venn1"/>
    <dgm:cxn modelId="{0393B24D-62D6-4D1D-9232-0F243E55314E}" type="presParOf" srcId="{64EF47F6-9CA2-4CA1-885C-77C78B4F2528}" destId="{AE7909E3-8E39-4A25-BA9B-4772F153FBB8}" srcOrd="1" destOrd="0" presId="urn:microsoft.com/office/officeart/2005/8/layout/venn1"/>
    <dgm:cxn modelId="{7A30253A-A9E5-4424-BA5D-B408F226D745}" type="presParOf" srcId="{64EF47F6-9CA2-4CA1-885C-77C78B4F2528}" destId="{E7457382-8835-485F-9C2F-91325A4EAF5B}" srcOrd="2" destOrd="0" presId="urn:microsoft.com/office/officeart/2005/8/layout/venn1"/>
    <dgm:cxn modelId="{D81F15C6-7DD8-4CD7-80E9-52EF0E393FA2}" type="presParOf" srcId="{64EF47F6-9CA2-4CA1-885C-77C78B4F2528}" destId="{4DE167AA-DEE6-493E-931C-5EA96EE54EC0}" srcOrd="3" destOrd="0" presId="urn:microsoft.com/office/officeart/2005/8/layout/venn1"/>
    <dgm:cxn modelId="{5EAD32C7-BB90-44A4-A340-8E9497AF103B}" type="presParOf" srcId="{64EF47F6-9CA2-4CA1-885C-77C78B4F2528}" destId="{551523C9-F846-4FAB-BC21-DC37DDAA2288}" srcOrd="4" destOrd="0" presId="urn:microsoft.com/office/officeart/2005/8/layout/venn1"/>
    <dgm:cxn modelId="{2B5EC749-9941-477C-8E23-9754E77A203E}" type="presParOf" srcId="{64EF47F6-9CA2-4CA1-885C-77C78B4F2528}" destId="{A611F6CC-0C6A-4931-94A7-ACD4C91B01E0}"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0AEB8-CB54-4151-B877-2D573FEC0926}">
      <dsp:nvSpPr>
        <dsp:cNvPr id="0" name=""/>
        <dsp:cNvSpPr/>
      </dsp:nvSpPr>
      <dsp:spPr>
        <a:xfrm>
          <a:off x="2124978" y="45288"/>
          <a:ext cx="2173844" cy="2173844"/>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dirty="0" smtClean="0"/>
            <a:t>Before lecture</a:t>
          </a:r>
          <a:endParaRPr lang="en-GB" sz="3200" kern="1200" dirty="0"/>
        </a:p>
      </dsp:txBody>
      <dsp:txXfrm>
        <a:off x="2414824" y="425711"/>
        <a:ext cx="1594152" cy="978229"/>
      </dsp:txXfrm>
    </dsp:sp>
    <dsp:sp modelId="{E7457382-8835-485F-9C2F-91325A4EAF5B}">
      <dsp:nvSpPr>
        <dsp:cNvPr id="0" name=""/>
        <dsp:cNvSpPr/>
      </dsp:nvSpPr>
      <dsp:spPr>
        <a:xfrm>
          <a:off x="2909374" y="1403941"/>
          <a:ext cx="2173844" cy="2173844"/>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smtClean="0"/>
            <a:t>After lecture</a:t>
          </a:r>
          <a:endParaRPr lang="en-GB" sz="3200" kern="1200" dirty="0"/>
        </a:p>
      </dsp:txBody>
      <dsp:txXfrm>
        <a:off x="3574208" y="1965517"/>
        <a:ext cx="1304306" cy="1195614"/>
      </dsp:txXfrm>
    </dsp:sp>
    <dsp:sp modelId="{551523C9-F846-4FAB-BC21-DC37DDAA2288}">
      <dsp:nvSpPr>
        <dsp:cNvPr id="0" name=""/>
        <dsp:cNvSpPr/>
      </dsp:nvSpPr>
      <dsp:spPr>
        <a:xfrm>
          <a:off x="1340583" y="1403941"/>
          <a:ext cx="2173844" cy="2173844"/>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GB" sz="3200" kern="1200" smtClean="0"/>
            <a:t>During lecture</a:t>
          </a:r>
          <a:endParaRPr lang="en-GB" sz="3200" kern="1200" dirty="0"/>
        </a:p>
      </dsp:txBody>
      <dsp:txXfrm>
        <a:off x="1545286" y="1965517"/>
        <a:ext cx="1304306" cy="119561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4" cy="497046"/>
          </a:xfrm>
          <a:prstGeom prst="rect">
            <a:avLst/>
          </a:prstGeom>
        </p:spPr>
        <p:txBody>
          <a:bodyPr vert="horz" lIns="92437" tIns="46218" rIns="92437" bIns="46218" rtlCol="0"/>
          <a:lstStyle>
            <a:lvl1pPr algn="l">
              <a:defRPr sz="1200"/>
            </a:lvl1pPr>
          </a:lstStyle>
          <a:p>
            <a:endParaRPr lang="en-GB" dirty="0"/>
          </a:p>
        </p:txBody>
      </p:sp>
      <p:sp>
        <p:nvSpPr>
          <p:cNvPr id="3" name="Date Placeholder 2"/>
          <p:cNvSpPr>
            <a:spLocks noGrp="1"/>
          </p:cNvSpPr>
          <p:nvPr>
            <p:ph type="dt" sz="quarter" idx="1"/>
          </p:nvPr>
        </p:nvSpPr>
        <p:spPr>
          <a:xfrm>
            <a:off x="3856738" y="0"/>
            <a:ext cx="2950474" cy="497046"/>
          </a:xfrm>
          <a:prstGeom prst="rect">
            <a:avLst/>
          </a:prstGeom>
        </p:spPr>
        <p:txBody>
          <a:bodyPr vert="horz" lIns="92437" tIns="46218" rIns="92437" bIns="46218" rtlCol="0"/>
          <a:lstStyle>
            <a:lvl1pPr algn="r">
              <a:defRPr sz="1200"/>
            </a:lvl1pPr>
          </a:lstStyle>
          <a:p>
            <a:fld id="{6346BA3F-C7E2-4F7F-BD4D-A11510ADCBD4}" type="datetimeFigureOut">
              <a:rPr lang="en-GB" smtClean="0"/>
              <a:t>04/12/2018</a:t>
            </a:fld>
            <a:endParaRPr lang="en-GB" dirty="0"/>
          </a:p>
        </p:txBody>
      </p:sp>
      <p:sp>
        <p:nvSpPr>
          <p:cNvPr id="4" name="Footer Placeholder 3"/>
          <p:cNvSpPr>
            <a:spLocks noGrp="1"/>
          </p:cNvSpPr>
          <p:nvPr>
            <p:ph type="ftr" sz="quarter" idx="2"/>
          </p:nvPr>
        </p:nvSpPr>
        <p:spPr>
          <a:xfrm>
            <a:off x="0" y="9442154"/>
            <a:ext cx="2950474" cy="497046"/>
          </a:xfrm>
          <a:prstGeom prst="rect">
            <a:avLst/>
          </a:prstGeom>
        </p:spPr>
        <p:txBody>
          <a:bodyPr vert="horz" lIns="92437" tIns="46218" rIns="92437" bIns="46218"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6738" y="9442154"/>
            <a:ext cx="2950474" cy="497046"/>
          </a:xfrm>
          <a:prstGeom prst="rect">
            <a:avLst/>
          </a:prstGeom>
        </p:spPr>
        <p:txBody>
          <a:bodyPr vert="horz" lIns="92437" tIns="46218" rIns="92437" bIns="46218" rtlCol="0" anchor="b"/>
          <a:lstStyle>
            <a:lvl1pPr algn="r">
              <a:defRPr sz="1200"/>
            </a:lvl1pPr>
          </a:lstStyle>
          <a:p>
            <a:fld id="{2F1201FD-937D-4D65-8E07-F702D12E1CA8}" type="slidenum">
              <a:rPr lang="en-GB" smtClean="0"/>
              <a:t>‹#›</a:t>
            </a:fld>
            <a:endParaRPr lang="en-GB" dirty="0"/>
          </a:p>
        </p:txBody>
      </p:sp>
    </p:spTree>
    <p:extLst>
      <p:ext uri="{BB962C8B-B14F-4D97-AF65-F5344CB8AC3E}">
        <p14:creationId xmlns:p14="http://schemas.microsoft.com/office/powerpoint/2010/main" val="3452530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4" cy="497046"/>
          </a:xfrm>
          <a:prstGeom prst="rect">
            <a:avLst/>
          </a:prstGeom>
        </p:spPr>
        <p:txBody>
          <a:bodyPr vert="horz" lIns="92437" tIns="46218" rIns="92437" bIns="46218" rtlCol="0"/>
          <a:lstStyle>
            <a:lvl1pPr algn="l">
              <a:defRPr sz="1200"/>
            </a:lvl1pPr>
          </a:lstStyle>
          <a:p>
            <a:endParaRPr lang="en-GB" dirty="0"/>
          </a:p>
        </p:txBody>
      </p:sp>
      <p:sp>
        <p:nvSpPr>
          <p:cNvPr id="3" name="Date Placeholder 2"/>
          <p:cNvSpPr>
            <a:spLocks noGrp="1"/>
          </p:cNvSpPr>
          <p:nvPr>
            <p:ph type="dt" idx="1"/>
          </p:nvPr>
        </p:nvSpPr>
        <p:spPr>
          <a:xfrm>
            <a:off x="3856738" y="0"/>
            <a:ext cx="2950474" cy="497046"/>
          </a:xfrm>
          <a:prstGeom prst="rect">
            <a:avLst/>
          </a:prstGeom>
        </p:spPr>
        <p:txBody>
          <a:bodyPr vert="horz" lIns="92437" tIns="46218" rIns="92437" bIns="46218" rtlCol="0"/>
          <a:lstStyle>
            <a:lvl1pPr algn="r">
              <a:defRPr sz="1200"/>
            </a:lvl1pPr>
          </a:lstStyle>
          <a:p>
            <a:fld id="{2C1659FC-07E3-4E48-A521-7893288A65C3}" type="datetimeFigureOut">
              <a:rPr lang="en-GB" smtClean="0"/>
              <a:t>04/12/2018</a:t>
            </a:fld>
            <a:endParaRPr lang="en-GB" dirty="0"/>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2437" tIns="46218" rIns="92437" bIns="46218" rtlCol="0" anchor="ctr"/>
          <a:lstStyle/>
          <a:p>
            <a:endParaRPr lang="en-GB"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2437" tIns="46218" rIns="92437" bIns="462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4" cy="497046"/>
          </a:xfrm>
          <a:prstGeom prst="rect">
            <a:avLst/>
          </a:prstGeom>
        </p:spPr>
        <p:txBody>
          <a:bodyPr vert="horz" lIns="92437" tIns="46218" rIns="92437" bIns="46218"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738" y="9442154"/>
            <a:ext cx="2950474" cy="497046"/>
          </a:xfrm>
          <a:prstGeom prst="rect">
            <a:avLst/>
          </a:prstGeom>
        </p:spPr>
        <p:txBody>
          <a:bodyPr vert="horz" lIns="92437" tIns="46218" rIns="92437" bIns="46218" rtlCol="0" anchor="b"/>
          <a:lstStyle>
            <a:lvl1pPr algn="r">
              <a:defRPr sz="1200"/>
            </a:lvl1pPr>
          </a:lstStyle>
          <a:p>
            <a:fld id="{D2263ABA-F011-484C-A791-C2C1C4D5E500}" type="slidenum">
              <a:rPr lang="en-GB" smtClean="0"/>
              <a:t>‹#›</a:t>
            </a:fld>
            <a:endParaRPr lang="en-GB" dirty="0"/>
          </a:p>
        </p:txBody>
      </p:sp>
    </p:spTree>
    <p:extLst>
      <p:ext uri="{BB962C8B-B14F-4D97-AF65-F5344CB8AC3E}">
        <p14:creationId xmlns:p14="http://schemas.microsoft.com/office/powerpoint/2010/main" val="2063301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263ABA-F011-484C-A791-C2C1C4D5E500}" type="slidenum">
              <a:rPr lang="en-GB" smtClean="0"/>
              <a:t>1</a:t>
            </a:fld>
            <a:endParaRPr lang="en-GB" dirty="0"/>
          </a:p>
        </p:txBody>
      </p:sp>
    </p:spTree>
    <p:extLst>
      <p:ext uri="{BB962C8B-B14F-4D97-AF65-F5344CB8AC3E}">
        <p14:creationId xmlns:p14="http://schemas.microsoft.com/office/powerpoint/2010/main" val="4260236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solidFill>
                  <a:srgbClr val="C00000"/>
                </a:solidFill>
              </a:rPr>
              <a:t>Framework: </a:t>
            </a:r>
            <a:r>
              <a:rPr lang="en-GB" dirty="0" smtClean="0"/>
              <a:t>Lecturers often say at the beginning of a lecture how they have structured their lecture and what they are going to cover. Listen carefully for this. It can provide a framework for your note making. </a:t>
            </a:r>
          </a:p>
          <a:p>
            <a:r>
              <a:rPr lang="en-GB" dirty="0" smtClean="0"/>
              <a:t>Don’t write everything down! Your goal isn’t to transcribe your lecturer word for word.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rather it’s to extract and record the main points of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Your lecturer will likely go off on tangents during the lecture!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The trick to successful note-taking is learning how to separate the wheat from the chaff. </a:t>
            </a:r>
            <a:endParaRPr lang="en-GB" dirty="0"/>
          </a:p>
        </p:txBody>
      </p:sp>
      <p:sp>
        <p:nvSpPr>
          <p:cNvPr id="4" name="Slide Number Placeholder 3"/>
          <p:cNvSpPr>
            <a:spLocks noGrp="1"/>
          </p:cNvSpPr>
          <p:nvPr>
            <p:ph type="sldNum" sz="quarter" idx="10"/>
          </p:nvPr>
        </p:nvSpPr>
        <p:spPr/>
        <p:txBody>
          <a:bodyPr/>
          <a:lstStyle/>
          <a:p>
            <a:fld id="{D2263ABA-F011-484C-A791-C2C1C4D5E500}" type="slidenum">
              <a:rPr lang="en-GB" smtClean="0"/>
              <a:t>10</a:t>
            </a:fld>
            <a:endParaRPr lang="en-GB" dirty="0"/>
          </a:p>
        </p:txBody>
      </p:sp>
    </p:spTree>
    <p:extLst>
      <p:ext uri="{BB962C8B-B14F-4D97-AF65-F5344CB8AC3E}">
        <p14:creationId xmlns:p14="http://schemas.microsoft.com/office/powerpoint/2010/main" val="3163933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D2263ABA-F011-484C-A791-C2C1C4D5E500}" type="slidenum">
              <a:rPr lang="en-GB" smtClean="0"/>
              <a:t>11</a:t>
            </a:fld>
            <a:endParaRPr lang="en-GB" dirty="0"/>
          </a:p>
        </p:txBody>
      </p:sp>
    </p:spTree>
    <p:extLst>
      <p:ext uri="{BB962C8B-B14F-4D97-AF65-F5344CB8AC3E}">
        <p14:creationId xmlns:p14="http://schemas.microsoft.com/office/powerpoint/2010/main" val="2854637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Here are a few cues your lecturer may give during the lecture.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D2263ABA-F011-484C-A791-C2C1C4D5E500}" type="slidenum">
              <a:rPr lang="en-GB" smtClean="0"/>
              <a:t>12</a:t>
            </a:fld>
            <a:endParaRPr lang="en-GB" dirty="0"/>
          </a:p>
        </p:txBody>
      </p:sp>
    </p:spTree>
    <p:extLst>
      <p:ext uri="{BB962C8B-B14F-4D97-AF65-F5344CB8AC3E}">
        <p14:creationId xmlns:p14="http://schemas.microsoft.com/office/powerpoint/2010/main" val="550386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BB8735-C92E-49D3-A11C-890B8B418FBA}" type="slidenum">
              <a:rPr lang="en-GB" smtClean="0"/>
              <a:t>13</a:t>
            </a:fld>
            <a:endParaRPr lang="en-GB"/>
          </a:p>
        </p:txBody>
      </p:sp>
    </p:spTree>
    <p:extLst>
      <p:ext uri="{BB962C8B-B14F-4D97-AF65-F5344CB8AC3E}">
        <p14:creationId xmlns:p14="http://schemas.microsoft.com/office/powerpoint/2010/main" val="1470871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2263ABA-F011-484C-A791-C2C1C4D5E500}" type="slidenum">
              <a:rPr lang="en-GB" smtClean="0"/>
              <a:t>14</a:t>
            </a:fld>
            <a:endParaRPr lang="en-GB" dirty="0"/>
          </a:p>
        </p:txBody>
      </p:sp>
    </p:spTree>
    <p:extLst>
      <p:ext uri="{BB962C8B-B14F-4D97-AF65-F5344CB8AC3E}">
        <p14:creationId xmlns:p14="http://schemas.microsoft.com/office/powerpoint/2010/main" val="3349719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you make quick notes, it helps if you can use a shorthand way of writing things down, and most students adopt their own set of familiar abbreviations. It is quite useful to shorten any frequently used words, and some common examples are given here.</a:t>
            </a:r>
          </a:p>
          <a:p>
            <a:endParaRPr lang="en-GB" dirty="0" smtClean="0"/>
          </a:p>
          <a:p>
            <a:r>
              <a:rPr lang="en-GB" dirty="0" smtClean="0"/>
              <a:t>Text Speak</a:t>
            </a:r>
          </a:p>
          <a:p>
            <a:r>
              <a:rPr lang="en-GB" dirty="0" smtClean="0"/>
              <a:t>Use</a:t>
            </a:r>
            <a:r>
              <a:rPr lang="en-GB" baseline="0" dirty="0" smtClean="0"/>
              <a:t> of Emoji’s?</a:t>
            </a:r>
            <a:endParaRPr lang="en-GB" dirty="0"/>
          </a:p>
        </p:txBody>
      </p:sp>
      <p:sp>
        <p:nvSpPr>
          <p:cNvPr id="4" name="Slide Number Placeholder 3"/>
          <p:cNvSpPr>
            <a:spLocks noGrp="1"/>
          </p:cNvSpPr>
          <p:nvPr>
            <p:ph type="sldNum" sz="quarter" idx="10"/>
          </p:nvPr>
        </p:nvSpPr>
        <p:spPr/>
        <p:txBody>
          <a:bodyPr/>
          <a:lstStyle/>
          <a:p>
            <a:fld id="{D2263ABA-F011-484C-A791-C2C1C4D5E500}" type="slidenum">
              <a:rPr lang="en-GB" smtClean="0"/>
              <a:t>15</a:t>
            </a:fld>
            <a:endParaRPr lang="en-GB" dirty="0"/>
          </a:p>
        </p:txBody>
      </p:sp>
    </p:spTree>
    <p:extLst>
      <p:ext uri="{BB962C8B-B14F-4D97-AF65-F5344CB8AC3E}">
        <p14:creationId xmlns:p14="http://schemas.microsoft.com/office/powerpoint/2010/main" val="4043363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If comparing perhaps one theory against another or different processes, you may be Able to quickly draw a table to capture the information. </a:t>
            </a:r>
            <a:endParaRPr lang="en-GB" dirty="0"/>
          </a:p>
        </p:txBody>
      </p:sp>
      <p:sp>
        <p:nvSpPr>
          <p:cNvPr id="4" name="Slide Number Placeholder 3"/>
          <p:cNvSpPr>
            <a:spLocks noGrp="1"/>
          </p:cNvSpPr>
          <p:nvPr>
            <p:ph type="sldNum" sz="quarter" idx="10"/>
          </p:nvPr>
        </p:nvSpPr>
        <p:spPr/>
        <p:txBody>
          <a:bodyPr/>
          <a:lstStyle/>
          <a:p>
            <a:fld id="{E11F6B98-F62D-4339-B435-12D9A73C5D7D}" type="slidenum">
              <a:rPr lang="en-GB" smtClean="0"/>
              <a:pPr/>
              <a:t>16</a:t>
            </a:fld>
            <a:endParaRPr lang="en-GB"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47316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None/>
            </a:pPr>
            <a:r>
              <a:rPr lang="en-GB" sz="3200" dirty="0" smtClean="0">
                <a:solidFill>
                  <a:srgbClr val="FF0000"/>
                </a:solidFill>
                <a:effectLst>
                  <a:outerShdw blurRad="38100" dist="38100" dir="2700000" algn="tl">
                    <a:srgbClr val="000000">
                      <a:alpha val="43137"/>
                    </a:srgbClr>
                  </a:outerShdw>
                </a:effectLst>
              </a:rPr>
              <a:t>Not everyone is the same </a:t>
            </a:r>
          </a:p>
          <a:p>
            <a:pPr lvl="1">
              <a:lnSpc>
                <a:spcPct val="150000"/>
              </a:lnSpc>
            </a:pPr>
            <a:r>
              <a:rPr lang="en-GB" dirty="0" smtClean="0"/>
              <a:t>Explore different styles </a:t>
            </a:r>
          </a:p>
          <a:p>
            <a:pPr lvl="1">
              <a:lnSpc>
                <a:spcPct val="150000"/>
              </a:lnSpc>
            </a:pPr>
            <a:r>
              <a:rPr lang="en-GB" dirty="0" smtClean="0"/>
              <a:t>Be comfortable in your own style</a:t>
            </a:r>
          </a:p>
          <a:p>
            <a:pPr lvl="1">
              <a:lnSpc>
                <a:spcPct val="150000"/>
              </a:lnSpc>
            </a:pPr>
            <a:r>
              <a:rPr lang="en-GB" dirty="0" smtClean="0"/>
              <a:t>Styles may vary subject-to-subject</a:t>
            </a:r>
            <a:endParaRPr lang="en-GB" sz="2400" dirty="0" smtClean="0"/>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With the advent of new technologies such as iPads and Smart phones note taking can be even easier than before. Investigate apps, such as Evernote, and note taking software such as Microsoft’s OneNote. </a:t>
            </a:r>
            <a:endParaRPr lang="en-GB" dirty="0"/>
          </a:p>
        </p:txBody>
      </p:sp>
      <p:sp>
        <p:nvSpPr>
          <p:cNvPr id="4" name="Slide Number Placeholder 3"/>
          <p:cNvSpPr>
            <a:spLocks noGrp="1"/>
          </p:cNvSpPr>
          <p:nvPr>
            <p:ph type="sldNum" sz="quarter" idx="10"/>
          </p:nvPr>
        </p:nvSpPr>
        <p:spPr/>
        <p:txBody>
          <a:bodyPr/>
          <a:lstStyle/>
          <a:p>
            <a:fld id="{C2090F16-2D80-4B5C-9BBD-0AD967195D39}" type="slidenum">
              <a:rPr lang="en-GB" smtClean="0"/>
              <a:t>17</a:t>
            </a:fld>
            <a:endParaRPr lang="en-GB"/>
          </a:p>
        </p:txBody>
      </p:sp>
    </p:spTree>
    <p:extLst>
      <p:ext uri="{BB962C8B-B14F-4D97-AF65-F5344CB8AC3E}">
        <p14:creationId xmlns:p14="http://schemas.microsoft.com/office/powerpoint/2010/main" val="3822670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Go through your notes adding material: </a:t>
            </a:r>
          </a:p>
          <a:p>
            <a:pPr lvl="0"/>
            <a:r>
              <a:rPr lang="en-GB" dirty="0" smtClean="0"/>
              <a:t>Clarification, definitions and links to other notes you may have.</a:t>
            </a:r>
          </a:p>
          <a:p>
            <a:pPr lvl="0"/>
            <a:r>
              <a:rPr lang="en-GB" dirty="0" smtClean="0"/>
              <a:t>Aim to relate the material to what you already know.  </a:t>
            </a:r>
          </a:p>
          <a:p>
            <a:pPr lvl="0"/>
            <a:r>
              <a:rPr lang="en-GB" dirty="0" smtClean="0"/>
              <a:t>Look for patterns, check the evidence and examine the arguments.</a:t>
            </a:r>
          </a:p>
          <a:p>
            <a:r>
              <a:rPr lang="en-GB" b="1" dirty="0" smtClean="0"/>
              <a:t> </a:t>
            </a:r>
            <a:endParaRPr lang="en-GB" dirty="0" smtClean="0"/>
          </a:p>
          <a:p>
            <a:r>
              <a:rPr lang="en-GB" b="1" dirty="0" smtClean="0"/>
              <a:t>Slide lecture notes:</a:t>
            </a:r>
            <a:r>
              <a:rPr lang="en-GB" dirty="0" smtClean="0"/>
              <a:t>  If there are slide lecture notes provided on the VLE, it is worth checking them for anything you missed and add this to your own notes.  You probably won’t want to print out all or some of the slide lecture notes for every lecture, but it is worth saving them on your computer or a memory stick to have offline for revision purposes. </a:t>
            </a:r>
          </a:p>
          <a:p>
            <a:r>
              <a:rPr lang="en-GB" dirty="0" smtClean="0"/>
              <a:t> </a:t>
            </a:r>
          </a:p>
          <a:p>
            <a:pPr eaLnBrk="1" hangingPunct="1"/>
            <a:r>
              <a:rPr lang="en-US" dirty="0" smtClean="0"/>
              <a:t>Rewriting notes neatly is usually a wasted effort – much better to actively clarify</a:t>
            </a:r>
            <a:r>
              <a:rPr lang="en-US" baseline="0" dirty="0" smtClean="0"/>
              <a:t> and add to them.  </a:t>
            </a:r>
          </a:p>
          <a:p>
            <a:pPr eaLnBrk="1" hangingPunct="1"/>
            <a:r>
              <a:rPr lang="en-US" baseline="0" dirty="0" smtClean="0"/>
              <a:t>Use the time to add to your notes instead.  </a:t>
            </a:r>
            <a:r>
              <a:rPr lang="en-GB" dirty="0" smtClean="0"/>
              <a:t>You should seek to use your lecture notes as actively as you can. You want to be able to understand the ideas for yourself and that means engaging your brain as much as possible.</a:t>
            </a:r>
          </a:p>
          <a:p>
            <a:pPr lvl="0"/>
            <a:endParaRPr lang="en-GB" dirty="0" smtClean="0"/>
          </a:p>
          <a:p>
            <a:pPr lvl="0"/>
            <a:r>
              <a:rPr lang="en-GB" dirty="0" smtClean="0"/>
              <a:t>Ideally revisit your notes as soon as possible (within 24 hours)</a:t>
            </a:r>
          </a:p>
          <a:p>
            <a:pPr lvl="0"/>
            <a:r>
              <a:rPr lang="en-GB" dirty="0" smtClean="0"/>
              <a:t>Look over them again a few days later (within a week)</a:t>
            </a:r>
          </a:p>
          <a:p>
            <a:pPr lvl="0"/>
            <a:r>
              <a:rPr lang="en-GB" dirty="0" smtClean="0"/>
              <a:t>Use them again as the basis for your exam revision (within the semester)</a:t>
            </a:r>
          </a:p>
          <a:p>
            <a:endParaRPr lang="en-GB" dirty="0" smtClean="0"/>
          </a:p>
          <a:p>
            <a:endParaRPr lang="en-GB" dirty="0" smtClean="0"/>
          </a:p>
          <a:p>
            <a:r>
              <a:rPr lang="en-GB" dirty="0" smtClean="0"/>
              <a:t> </a:t>
            </a:r>
          </a:p>
          <a:p>
            <a:endParaRPr lang="en-GB" dirty="0"/>
          </a:p>
        </p:txBody>
      </p:sp>
      <p:sp>
        <p:nvSpPr>
          <p:cNvPr id="4" name="Slide Number Placeholder 3"/>
          <p:cNvSpPr>
            <a:spLocks noGrp="1"/>
          </p:cNvSpPr>
          <p:nvPr>
            <p:ph type="sldNum" sz="quarter" idx="10"/>
          </p:nvPr>
        </p:nvSpPr>
        <p:spPr/>
        <p:txBody>
          <a:bodyPr/>
          <a:lstStyle/>
          <a:p>
            <a:fld id="{1FBB8735-C92E-49D3-A11C-890B8B418FBA}" type="slidenum">
              <a:rPr lang="en-GB" smtClean="0"/>
              <a:t>18</a:t>
            </a:fld>
            <a:endParaRPr lang="en-GB"/>
          </a:p>
        </p:txBody>
      </p:sp>
    </p:spTree>
    <p:extLst>
      <p:ext uri="{BB962C8B-B14F-4D97-AF65-F5344CB8AC3E}">
        <p14:creationId xmlns:p14="http://schemas.microsoft.com/office/powerpoint/2010/main" val="4242580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BB8735-C92E-49D3-A11C-890B8B418FBA}" type="slidenum">
              <a:rPr lang="en-GB" smtClean="0"/>
              <a:t>19</a:t>
            </a:fld>
            <a:endParaRPr lang="en-GB"/>
          </a:p>
        </p:txBody>
      </p:sp>
    </p:spTree>
    <p:extLst>
      <p:ext uri="{BB962C8B-B14F-4D97-AF65-F5344CB8AC3E}">
        <p14:creationId xmlns:p14="http://schemas.microsoft.com/office/powerpoint/2010/main" val="3657822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10E8E70-FF18-479A-85F3-C1C77B9CDE3D}" type="slidenum">
              <a:rPr lang="en-GB" smtClean="0"/>
              <a:pPr/>
              <a:t>2</a:t>
            </a:fld>
            <a:endParaRPr lang="en-GB" smtClean="0"/>
          </a:p>
        </p:txBody>
      </p:sp>
      <p:sp>
        <p:nvSpPr>
          <p:cNvPr id="26627" name="Rectangle 2"/>
          <p:cNvSpPr>
            <a:spLocks noGrp="1" noRot="1" noChangeAspect="1" noChangeArrowheads="1" noTextEdit="1"/>
          </p:cNvSpPr>
          <p:nvPr>
            <p:ph type="sldImg"/>
          </p:nvPr>
        </p:nvSpPr>
        <p:spPr>
          <a:xfrm>
            <a:off x="993775" y="742950"/>
            <a:ext cx="4943475" cy="3708400"/>
          </a:xfrm>
          <a:ln/>
        </p:spPr>
      </p:sp>
      <p:sp>
        <p:nvSpPr>
          <p:cNvPr id="26628" name="Rectangle 3"/>
          <p:cNvSpPr>
            <a:spLocks noGrp="1" noChangeArrowheads="1"/>
          </p:cNvSpPr>
          <p:nvPr>
            <p:ph type="body" idx="1"/>
          </p:nvPr>
        </p:nvSpPr>
        <p:spPr>
          <a:noFill/>
          <a:ln/>
        </p:spPr>
        <p:txBody>
          <a:bodyPr/>
          <a:lstStyle/>
          <a:p>
            <a:pPr eaLnBrk="1" hangingPunct="1"/>
            <a:r>
              <a:rPr lang="en-US" dirty="0" smtClean="0"/>
              <a:t>In this short presentation I’m going to talk about how you can get the most from your lectures by taking notes effectively.</a:t>
            </a:r>
          </a:p>
        </p:txBody>
      </p:sp>
    </p:spTree>
    <p:extLst>
      <p:ext uri="{BB962C8B-B14F-4D97-AF65-F5344CB8AC3E}">
        <p14:creationId xmlns:p14="http://schemas.microsoft.com/office/powerpoint/2010/main" val="1631926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2263ABA-F011-484C-A791-C2C1C4D5E500}" type="slidenum">
              <a:rPr lang="en-GB" smtClean="0"/>
              <a:t>20</a:t>
            </a:fld>
            <a:endParaRPr lang="en-GB" dirty="0"/>
          </a:p>
        </p:txBody>
      </p:sp>
    </p:spTree>
    <p:extLst>
      <p:ext uri="{BB962C8B-B14F-4D97-AF65-F5344CB8AC3E}">
        <p14:creationId xmlns:p14="http://schemas.microsoft.com/office/powerpoint/2010/main" val="2189173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2263ABA-F011-484C-A791-C2C1C4D5E500}" type="slidenum">
              <a:rPr lang="en-GB" smtClean="0"/>
              <a:t>21</a:t>
            </a:fld>
            <a:endParaRPr lang="en-GB" dirty="0"/>
          </a:p>
        </p:txBody>
      </p:sp>
    </p:spTree>
    <p:extLst>
      <p:ext uri="{BB962C8B-B14F-4D97-AF65-F5344CB8AC3E}">
        <p14:creationId xmlns:p14="http://schemas.microsoft.com/office/powerpoint/2010/main" val="1357752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57397" y="9443322"/>
            <a:ext cx="2951393" cy="497603"/>
          </a:xfrm>
          <a:prstGeom prst="rect">
            <a:avLst/>
          </a:prstGeom>
          <a:noFill/>
          <a:ln w="9525">
            <a:noFill/>
            <a:miter lim="800000"/>
            <a:headEnd/>
            <a:tailEnd/>
          </a:ln>
        </p:spPr>
        <p:txBody>
          <a:bodyPr lIns="95702" tIns="47851" rIns="95702" bIns="47851" anchor="b"/>
          <a:lstStyle/>
          <a:p>
            <a:pPr algn="r"/>
            <a:fld id="{02114A2B-E3CB-4090-9EF2-0D0DB4D01045}" type="slidenum">
              <a:rPr lang="en-US" sz="1200">
                <a:latin typeface="Times New Roman" pitchFamily="18" charset="0"/>
                <a:cs typeface="Times New Roman" pitchFamily="18" charset="0"/>
              </a:rPr>
              <a:pPr algn="r"/>
              <a:t>3</a:t>
            </a:fld>
            <a:endParaRPr lang="en-US" sz="1200" dirty="0">
              <a:latin typeface="Times New Roman" pitchFamily="18" charset="0"/>
              <a:cs typeface="Times New Roman"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endParaRPr lang="en-GB" b="0" dirty="0" smtClean="0"/>
          </a:p>
          <a:p>
            <a:r>
              <a:rPr lang="en-GB" b="0" dirty="0" smtClean="0"/>
              <a:t>Active</a:t>
            </a:r>
            <a:r>
              <a:rPr lang="en-GB" b="0" baseline="0" dirty="0" smtClean="0"/>
              <a:t> learning required good notetaking, this presentation will explain the kind of notes you need and what you should do to prepare for a lecture.</a:t>
            </a:r>
            <a:endParaRPr lang="en-GB" b="0" dirty="0" smtClean="0"/>
          </a:p>
          <a:p>
            <a:endParaRPr lang="en-GB" b="0" dirty="0" smtClean="0"/>
          </a:p>
          <a:p>
            <a:r>
              <a:rPr lang="en-GB" b="0" dirty="0" smtClean="0"/>
              <a:t>Before </a:t>
            </a:r>
            <a:r>
              <a:rPr lang="en-GB" b="0" dirty="0" smtClean="0"/>
              <a:t>next slide – what are </a:t>
            </a:r>
            <a:r>
              <a:rPr lang="en-GB" b="1" dirty="0" smtClean="0"/>
              <a:t>some of the differences between learning &amp; teaching at university compared to college?</a:t>
            </a:r>
          </a:p>
          <a:p>
            <a:endParaRPr lang="en-GB" b="0" dirty="0" smtClean="0"/>
          </a:p>
        </p:txBody>
      </p:sp>
      <p:sp>
        <p:nvSpPr>
          <p:cNvPr id="2" name="Date Placeholder 1"/>
          <p:cNvSpPr>
            <a:spLocks noGrp="1"/>
          </p:cNvSpPr>
          <p:nvPr>
            <p:ph type="dt" idx="10"/>
          </p:nvPr>
        </p:nvSpPr>
        <p:spPr/>
        <p:txBody>
          <a:bodyPr/>
          <a:lstStyle/>
          <a:p>
            <a:r>
              <a:rPr lang="en-GB" smtClean="0"/>
              <a:t>Kickstart 2013</a:t>
            </a:r>
            <a:endParaRPr lang="en-GB" dirty="0"/>
          </a:p>
        </p:txBody>
      </p:sp>
      <p:sp>
        <p:nvSpPr>
          <p:cNvPr id="3" name="Footer Placeholder 2"/>
          <p:cNvSpPr>
            <a:spLocks noGrp="1"/>
          </p:cNvSpPr>
          <p:nvPr>
            <p:ph type="ftr" sz="quarter" idx="11"/>
          </p:nvPr>
        </p:nvSpPr>
        <p:spPr/>
        <p:txBody>
          <a:bodyPr/>
          <a:lstStyle/>
          <a:p>
            <a:r>
              <a:rPr lang="en-GB" smtClean="0"/>
              <a:t>University of Edinburgh; Queen Margaret  University;</a:t>
            </a:r>
          </a:p>
          <a:p>
            <a:r>
              <a:rPr lang="en-GB" smtClean="0"/>
              <a:t>Edinburgh Napier University. </a:t>
            </a:r>
            <a:endParaRPr lang="en-GB" dirty="0"/>
          </a:p>
        </p:txBody>
      </p:sp>
    </p:spTree>
    <p:extLst>
      <p:ext uri="{BB962C8B-B14F-4D97-AF65-F5344CB8AC3E}">
        <p14:creationId xmlns:p14="http://schemas.microsoft.com/office/powerpoint/2010/main" val="2464472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smtClean="0"/>
              <a:t>Without active learning how much information (as a %) do we forget in only 3 weeks? </a:t>
            </a:r>
          </a:p>
          <a:p>
            <a:endParaRPr lang="en-GB" dirty="0"/>
          </a:p>
        </p:txBody>
      </p:sp>
      <p:sp>
        <p:nvSpPr>
          <p:cNvPr id="4" name="Slide Number Placeholder 3"/>
          <p:cNvSpPr>
            <a:spLocks noGrp="1"/>
          </p:cNvSpPr>
          <p:nvPr>
            <p:ph type="sldNum" sz="quarter" idx="10"/>
          </p:nvPr>
        </p:nvSpPr>
        <p:spPr/>
        <p:txBody>
          <a:bodyPr/>
          <a:lstStyle/>
          <a:p>
            <a:fld id="{1FBB8735-C92E-49D3-A11C-890B8B418FBA}" type="slidenum">
              <a:rPr lang="en-GB" smtClean="0"/>
              <a:t>4</a:t>
            </a:fld>
            <a:endParaRPr lang="en-GB"/>
          </a:p>
        </p:txBody>
      </p:sp>
    </p:spTree>
    <p:extLst>
      <p:ext uri="{BB962C8B-B14F-4D97-AF65-F5344CB8AC3E}">
        <p14:creationId xmlns:p14="http://schemas.microsoft.com/office/powerpoint/2010/main" val="1369158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BB8735-C92E-49D3-A11C-890B8B418FBA}" type="slidenum">
              <a:rPr lang="en-GB" smtClean="0"/>
              <a:t>5</a:t>
            </a:fld>
            <a:endParaRPr lang="en-GB"/>
          </a:p>
        </p:txBody>
      </p:sp>
    </p:spTree>
    <p:extLst>
      <p:ext uri="{BB962C8B-B14F-4D97-AF65-F5344CB8AC3E}">
        <p14:creationId xmlns:p14="http://schemas.microsoft.com/office/powerpoint/2010/main" val="771693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20D2D3C4-FAED-4274-A7D5-244DA85609E4}" type="slidenum">
              <a:rPr lang="en-GB" smtClean="0"/>
              <a:pPr/>
              <a:t>6</a:t>
            </a:fld>
            <a:endParaRPr lang="en-GB" smtClean="0"/>
          </a:p>
        </p:txBody>
      </p:sp>
      <p:sp>
        <p:nvSpPr>
          <p:cNvPr id="24579" name="Rectangle 7"/>
          <p:cNvSpPr txBox="1">
            <a:spLocks noGrp="1" noChangeArrowheads="1"/>
          </p:cNvSpPr>
          <p:nvPr/>
        </p:nvSpPr>
        <p:spPr bwMode="auto">
          <a:xfrm>
            <a:off x="3929814" y="9394828"/>
            <a:ext cx="3002239" cy="495131"/>
          </a:xfrm>
          <a:prstGeom prst="rect">
            <a:avLst/>
          </a:prstGeom>
          <a:noFill/>
          <a:ln w="9525">
            <a:noFill/>
            <a:miter lim="800000"/>
            <a:headEnd/>
            <a:tailEnd/>
          </a:ln>
        </p:spPr>
        <p:txBody>
          <a:bodyPr lIns="92437" tIns="46218" rIns="92437" bIns="46218" anchor="b"/>
          <a:lstStyle/>
          <a:p>
            <a:pPr algn="r"/>
            <a:fld id="{D3C0C451-F03A-42AF-BFFD-83745E11C1EF}" type="slidenum">
              <a:rPr lang="en-GB" sz="1200" b="0"/>
              <a:pPr algn="r"/>
              <a:t>6</a:t>
            </a:fld>
            <a:endParaRPr lang="en-GB" sz="1200" b="0"/>
          </a:p>
        </p:txBody>
      </p:sp>
      <p:sp>
        <p:nvSpPr>
          <p:cNvPr id="24580" name="Rectangle 2"/>
          <p:cNvSpPr>
            <a:spLocks noGrp="1" noRot="1" noChangeAspect="1" noChangeArrowheads="1" noTextEdit="1"/>
          </p:cNvSpPr>
          <p:nvPr>
            <p:ph type="sldImg"/>
          </p:nvPr>
        </p:nvSpPr>
        <p:spPr>
          <a:xfrm>
            <a:off x="993775" y="742950"/>
            <a:ext cx="4943475" cy="3708400"/>
          </a:xfrm>
          <a:ln/>
        </p:spPr>
      </p:sp>
      <p:sp>
        <p:nvSpPr>
          <p:cNvPr id="24581" name="Rectangle 3"/>
          <p:cNvSpPr>
            <a:spLocks noGrp="1" noChangeArrowheads="1"/>
          </p:cNvSpPr>
          <p:nvPr>
            <p:ph type="body" idx="1"/>
          </p:nvPr>
        </p:nvSpPr>
        <p:spPr>
          <a:noFill/>
          <a:ln/>
        </p:spPr>
        <p:txBody>
          <a:bodyPr/>
          <a:lstStyle/>
          <a:p>
            <a:pPr eaLnBrk="1" hangingPunct="1"/>
            <a:r>
              <a:rPr lang="en-US" dirty="0" smtClean="0"/>
              <a:t>Recording lectures in real time? Perhaps record your own voice speaking from the notes you have taken so that you can play this back. Always check the audio recording policy at your institution. </a:t>
            </a:r>
          </a:p>
          <a:p>
            <a:pPr eaLnBrk="1" hangingPunct="1"/>
            <a:endParaRPr lang="en-US" dirty="0" smtClean="0"/>
          </a:p>
          <a:p>
            <a:pPr eaLnBrk="1" hangingPunct="1"/>
            <a:r>
              <a:rPr lang="en-US" dirty="0" smtClean="0"/>
              <a:t>Different methods of note taking for different purposes.</a:t>
            </a:r>
          </a:p>
        </p:txBody>
      </p:sp>
    </p:spTree>
    <p:extLst>
      <p:ext uri="{BB962C8B-B14F-4D97-AF65-F5344CB8AC3E}">
        <p14:creationId xmlns:p14="http://schemas.microsoft.com/office/powerpoint/2010/main" val="1402200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BB8735-C92E-49D3-A11C-890B8B418FBA}" type="slidenum">
              <a:rPr lang="en-GB" smtClean="0"/>
              <a:t>7</a:t>
            </a:fld>
            <a:endParaRPr lang="en-GB"/>
          </a:p>
        </p:txBody>
      </p:sp>
    </p:spTree>
    <p:extLst>
      <p:ext uri="{BB962C8B-B14F-4D97-AF65-F5344CB8AC3E}">
        <p14:creationId xmlns:p14="http://schemas.microsoft.com/office/powerpoint/2010/main" val="3493385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Going in to a lecture without doing any preparation makes it much harder to follow the lecture. </a:t>
            </a:r>
          </a:p>
          <a:p>
            <a:endParaRPr lang="en-GB" dirty="0" smtClean="0"/>
          </a:p>
          <a:p>
            <a:r>
              <a:rPr lang="en-GB" dirty="0" smtClean="0"/>
              <a:t>Even if you haven’t much time to prepare beforehand, you can still tune in by looking up the basics.  Ask yourself </a:t>
            </a:r>
            <a:r>
              <a:rPr lang="en-GB" b="1" dirty="0" smtClean="0"/>
              <a:t>who, what, why, where, when and how.</a:t>
            </a:r>
          </a:p>
          <a:p>
            <a:endParaRPr lang="en-GB"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If the lecture is one of a sequence on a topic or field of study, it is important you have a good idea of what went before and where this lecture fits in.</a:t>
            </a:r>
          </a:p>
          <a:p>
            <a:endParaRPr lang="en-GB" b="1" dirty="0" smtClean="0"/>
          </a:p>
          <a:p>
            <a:r>
              <a:rPr lang="en-GB" dirty="0" smtClean="0"/>
              <a:t>Going into a lecture cold can leave you confused by terms you are unsure of and authors or concepts</a:t>
            </a:r>
            <a:r>
              <a:rPr lang="en-GB" baseline="0" dirty="0" smtClean="0"/>
              <a:t> you have not heard of before.  Familiarising yourself with these beforehand means you will get more out of what they lecturer is covering.</a:t>
            </a:r>
          </a:p>
          <a:p>
            <a:endParaRPr lang="en-GB" baseline="0" dirty="0" smtClean="0"/>
          </a:p>
          <a:p>
            <a:r>
              <a:rPr lang="en-GB" baseline="0" dirty="0" smtClean="0"/>
              <a:t>Thinking of questions beforehand helps you to know what you understand already and what you need to clarify.  You may need to follow up these questions afterwards.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1FBB8735-C92E-49D3-A11C-890B8B418FBA}" type="slidenum">
              <a:rPr lang="en-GB" smtClean="0"/>
              <a:t>8</a:t>
            </a:fld>
            <a:endParaRPr lang="en-GB"/>
          </a:p>
        </p:txBody>
      </p:sp>
    </p:spTree>
    <p:extLst>
      <p:ext uri="{BB962C8B-B14F-4D97-AF65-F5344CB8AC3E}">
        <p14:creationId xmlns:p14="http://schemas.microsoft.com/office/powerpoint/2010/main" val="2342352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MAKE POINT – SLIDES AMAY BE UP BEFORE LECTURE – STUDENTS MAY CONSIDER NOT ATTENDING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REASONS WHY YOU SHOULD ATTEND</a:t>
            </a:r>
          </a:p>
          <a:p>
            <a:endParaRPr lang="en-GB" dirty="0" smtClean="0"/>
          </a:p>
          <a:p>
            <a:r>
              <a:rPr lang="en-GB" dirty="0" smtClean="0"/>
              <a:t>Lecturers</a:t>
            </a:r>
            <a:r>
              <a:rPr lang="en-GB" baseline="0" dirty="0" smtClean="0"/>
              <a:t> might bring something in to the lecture to demo something, or draw things as they go along.</a:t>
            </a:r>
          </a:p>
          <a:p>
            <a:endParaRPr lang="en-GB" baseline="0" dirty="0" smtClean="0"/>
          </a:p>
          <a:p>
            <a:r>
              <a:rPr lang="en-GB" baseline="0" dirty="0" smtClean="0"/>
              <a:t>May drop hints regarding assessments and exams. (lecturers often can’t help themselves)</a:t>
            </a:r>
          </a:p>
          <a:p>
            <a:endParaRPr lang="en-GB" dirty="0" smtClean="0">
              <a:effectLst/>
            </a:endParaRPr>
          </a:p>
        </p:txBody>
      </p:sp>
      <p:sp>
        <p:nvSpPr>
          <p:cNvPr id="16388" name="Slide Number Placeholder 3"/>
          <p:cNvSpPr>
            <a:spLocks noGrp="1"/>
          </p:cNvSpPr>
          <p:nvPr>
            <p:ph type="sldNum" sz="quarter" idx="5"/>
          </p:nvPr>
        </p:nvSpPr>
        <p:spPr>
          <a:noFill/>
        </p:spPr>
        <p:txBody>
          <a:bodyPr/>
          <a:lstStyle/>
          <a:p>
            <a:fld id="{DAFAF89C-F924-4046-888A-F59409B963AC}" type="slidenum">
              <a:rPr lang="en-GB" smtClean="0"/>
              <a:pPr/>
              <a:t>9</a:t>
            </a:fld>
            <a:endParaRPr lang="en-GB" dirty="0" smtClean="0"/>
          </a:p>
        </p:txBody>
      </p:sp>
      <p:sp>
        <p:nvSpPr>
          <p:cNvPr id="2" name="Date Placeholder 1"/>
          <p:cNvSpPr>
            <a:spLocks noGrp="1"/>
          </p:cNvSpPr>
          <p:nvPr>
            <p:ph type="dt" idx="10"/>
          </p:nvPr>
        </p:nvSpPr>
        <p:spPr/>
        <p:txBody>
          <a:bodyPr/>
          <a:lstStyle/>
          <a:p>
            <a:r>
              <a:rPr lang="en-GB" smtClean="0"/>
              <a:t>Kickstart 2013</a:t>
            </a:r>
            <a:endParaRPr lang="en-GB" dirty="0"/>
          </a:p>
        </p:txBody>
      </p:sp>
      <p:sp>
        <p:nvSpPr>
          <p:cNvPr id="3" name="Footer Placeholder 2"/>
          <p:cNvSpPr>
            <a:spLocks noGrp="1"/>
          </p:cNvSpPr>
          <p:nvPr>
            <p:ph type="ftr" sz="quarter" idx="11"/>
          </p:nvPr>
        </p:nvSpPr>
        <p:spPr/>
        <p:txBody>
          <a:bodyPr/>
          <a:lstStyle/>
          <a:p>
            <a:r>
              <a:rPr lang="en-GB" smtClean="0"/>
              <a:t>University of Edinburgh; Queen Margaret  University;</a:t>
            </a:r>
          </a:p>
          <a:p>
            <a:r>
              <a:rPr lang="en-GB" smtClean="0"/>
              <a:t>Edinburgh Napier University. </a:t>
            </a:r>
            <a:endParaRPr lang="en-GB" dirty="0"/>
          </a:p>
        </p:txBody>
      </p:sp>
    </p:spTree>
    <p:extLst>
      <p:ext uri="{BB962C8B-B14F-4D97-AF65-F5344CB8AC3E}">
        <p14:creationId xmlns:p14="http://schemas.microsoft.com/office/powerpoint/2010/main" val="1979400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7.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a:t>Click to edit Master subtitle style</a:t>
            </a:r>
          </a:p>
        </p:txBody>
      </p:sp>
    </p:spTree>
    <p:extLst>
      <p:ext uri="{BB962C8B-B14F-4D97-AF65-F5344CB8AC3E}">
        <p14:creationId xmlns:p14="http://schemas.microsoft.com/office/powerpoint/2010/main" val="9709762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22263" y="1050925"/>
            <a:ext cx="8642350" cy="649288"/>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322263" y="1773238"/>
            <a:ext cx="8642350" cy="46799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653213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5204719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8106250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1751195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63237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424421742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0236641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670263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35440530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5382380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217332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4025" y="1050925"/>
            <a:ext cx="2160588" cy="5402263"/>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2263" y="1050925"/>
            <a:ext cx="6329362" cy="54022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2648369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8527722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48127723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95526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6839206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026487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49231451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96431360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9727244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74284783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flipH="1">
            <a:off x="925513" y="2181225"/>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0" dist="23000" dir="5400000" rotWithShape="0">
              <a:srgbClr val="000000">
                <a:alpha val="34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anchor="ctr"/>
          <a:lstStyle/>
          <a:p>
            <a:endParaRPr lang="en-GB"/>
          </a:p>
        </p:txBody>
      </p:sp>
      <p:sp>
        <p:nvSpPr>
          <p:cNvPr id="5" name="Isosceles Triangle 4"/>
          <p:cNvSpPr/>
          <p:nvPr userDrawn="1"/>
        </p:nvSpPr>
        <p:spPr>
          <a:xfrm flipV="1">
            <a:off x="1166813" y="2181225"/>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6" name="Isosceles Triangle 5"/>
          <p:cNvSpPr/>
          <p:nvPr userDrawn="1"/>
        </p:nvSpPr>
        <p:spPr bwMode="auto">
          <a:xfrm flipV="1">
            <a:off x="1009650" y="2470150"/>
            <a:ext cx="304800" cy="288925"/>
          </a:xfrm>
          <a:prstGeom prst="triangle">
            <a:avLst/>
          </a:prstGeom>
          <a:solidFill>
            <a:srgbClr val="49A7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7" name="Isosceles Triangle 6"/>
          <p:cNvSpPr/>
          <p:nvPr userDrawn="1"/>
        </p:nvSpPr>
        <p:spPr bwMode="auto">
          <a:xfrm flipV="1">
            <a:off x="857250" y="2759075"/>
            <a:ext cx="303213"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8" name="Isosceles Triangle 7"/>
          <p:cNvSpPr/>
          <p:nvPr userDrawn="1"/>
        </p:nvSpPr>
        <p:spPr bwMode="auto">
          <a:xfrm flipV="1">
            <a:off x="704850" y="304800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 name="Title 1"/>
          <p:cNvSpPr>
            <a:spLocks noGrp="1"/>
          </p:cNvSpPr>
          <p:nvPr>
            <p:ph type="ctrTitle"/>
          </p:nvPr>
        </p:nvSpPr>
        <p:spPr>
          <a:xfrm>
            <a:off x="1061820" y="2216519"/>
            <a:ext cx="7020360" cy="1050601"/>
          </a:xfrm>
        </p:spPr>
        <p:txBody>
          <a:bodyPr/>
          <a:lstStyle>
            <a:lvl1pPr algn="ctr">
              <a:defRPr/>
            </a:lvl1pPr>
          </a:lstStyle>
          <a:p>
            <a:r>
              <a:rPr lang="en-GB"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3039339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2263" y="1050925"/>
            <a:ext cx="8642350" cy="649288"/>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2263" y="1773238"/>
            <a:ext cx="4244975" cy="46799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9638" y="1773238"/>
            <a:ext cx="4244975" cy="46799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2445506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21606156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40668000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62193622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61791103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10199941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7301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81753819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4394610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98404135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050142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831138" cy="10668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44488" y="1295400"/>
            <a:ext cx="4132262"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29150" y="1295400"/>
            <a:ext cx="4133850" cy="4800600"/>
          </a:xfrm>
          <a:prstGeom prst="rect">
            <a:avLst/>
          </a:prstGeom>
        </p:spPr>
        <p:txBody>
          <a:bodyPr/>
          <a:lstStyle/>
          <a:p>
            <a:pPr lvl="0"/>
            <a:endParaRPr lang="en-GB" noProof="0" dirty="0"/>
          </a:p>
        </p:txBody>
      </p:sp>
    </p:spTree>
    <p:extLst>
      <p:ext uri="{BB962C8B-B14F-4D97-AF65-F5344CB8AC3E}">
        <p14:creationId xmlns:p14="http://schemas.microsoft.com/office/powerpoint/2010/main" val="197790788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flipH="1">
            <a:off x="925513" y="2181225"/>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0" dist="23000" dir="5400000" rotWithShape="0">
              <a:srgbClr val="000000">
                <a:alpha val="34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anchor="ctr"/>
          <a:lstStyle/>
          <a:p>
            <a:endParaRPr lang="en-GB"/>
          </a:p>
        </p:txBody>
      </p:sp>
      <p:sp>
        <p:nvSpPr>
          <p:cNvPr id="5" name="Isosceles Triangle 4"/>
          <p:cNvSpPr/>
          <p:nvPr userDrawn="1"/>
        </p:nvSpPr>
        <p:spPr>
          <a:xfrm flipV="1">
            <a:off x="1166813" y="2181225"/>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6" name="Isosceles Triangle 5"/>
          <p:cNvSpPr/>
          <p:nvPr userDrawn="1"/>
        </p:nvSpPr>
        <p:spPr bwMode="auto">
          <a:xfrm flipV="1">
            <a:off x="1009650" y="2470150"/>
            <a:ext cx="304800" cy="288925"/>
          </a:xfrm>
          <a:prstGeom prst="triangle">
            <a:avLst/>
          </a:prstGeom>
          <a:solidFill>
            <a:srgbClr val="49A7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7" name="Isosceles Triangle 6"/>
          <p:cNvSpPr/>
          <p:nvPr userDrawn="1"/>
        </p:nvSpPr>
        <p:spPr bwMode="auto">
          <a:xfrm flipV="1">
            <a:off x="857250" y="2759075"/>
            <a:ext cx="303213"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8" name="Isosceles Triangle 7"/>
          <p:cNvSpPr/>
          <p:nvPr userDrawn="1"/>
        </p:nvSpPr>
        <p:spPr bwMode="auto">
          <a:xfrm flipV="1">
            <a:off x="704850" y="304800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 name="Title 1"/>
          <p:cNvSpPr>
            <a:spLocks noGrp="1"/>
          </p:cNvSpPr>
          <p:nvPr>
            <p:ph type="ctrTitle"/>
          </p:nvPr>
        </p:nvSpPr>
        <p:spPr>
          <a:xfrm>
            <a:off x="1061820" y="2216519"/>
            <a:ext cx="7020360" cy="1050601"/>
          </a:xfrm>
        </p:spPr>
        <p:txBody>
          <a:bodyPr/>
          <a:lstStyle>
            <a:lvl1pPr algn="ctr">
              <a:defRPr/>
            </a:lvl1pPr>
          </a:lstStyle>
          <a:p>
            <a:r>
              <a:rPr lang="en-GB"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260492813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51623475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71264934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8699028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3811756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501706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04667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83352484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87182645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363001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20332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508891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flipH="1">
            <a:off x="925513" y="2181225"/>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0" dist="23000" dir="5400000" rotWithShape="0">
              <a:srgbClr val="000000">
                <a:alpha val="34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anchor="ctr"/>
          <a:lstStyle/>
          <a:p>
            <a:endParaRPr lang="en-GB"/>
          </a:p>
        </p:txBody>
      </p:sp>
      <p:sp>
        <p:nvSpPr>
          <p:cNvPr id="5" name="Isosceles Triangle 4"/>
          <p:cNvSpPr/>
          <p:nvPr userDrawn="1"/>
        </p:nvSpPr>
        <p:spPr>
          <a:xfrm flipV="1">
            <a:off x="1166813" y="2181225"/>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6" name="Isosceles Triangle 5"/>
          <p:cNvSpPr/>
          <p:nvPr userDrawn="1"/>
        </p:nvSpPr>
        <p:spPr bwMode="auto">
          <a:xfrm flipV="1">
            <a:off x="1009650" y="2470150"/>
            <a:ext cx="304800" cy="288925"/>
          </a:xfrm>
          <a:prstGeom prst="triangle">
            <a:avLst/>
          </a:prstGeom>
          <a:solidFill>
            <a:srgbClr val="49A7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7" name="Isosceles Triangle 6"/>
          <p:cNvSpPr/>
          <p:nvPr userDrawn="1"/>
        </p:nvSpPr>
        <p:spPr bwMode="auto">
          <a:xfrm flipV="1">
            <a:off x="857250" y="2759075"/>
            <a:ext cx="303213"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8" name="Isosceles Triangle 7"/>
          <p:cNvSpPr/>
          <p:nvPr userDrawn="1"/>
        </p:nvSpPr>
        <p:spPr bwMode="auto">
          <a:xfrm flipV="1">
            <a:off x="704850" y="304800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 name="Title 1"/>
          <p:cNvSpPr>
            <a:spLocks noGrp="1"/>
          </p:cNvSpPr>
          <p:nvPr>
            <p:ph type="ctrTitle"/>
          </p:nvPr>
        </p:nvSpPr>
        <p:spPr>
          <a:xfrm>
            <a:off x="1061820" y="2216519"/>
            <a:ext cx="7020360" cy="1050601"/>
          </a:xfrm>
        </p:spPr>
        <p:txBody>
          <a:bodyPr/>
          <a:lstStyle>
            <a:lvl1pPr algn="ctr">
              <a:defRPr/>
            </a:lvl1pPr>
          </a:lstStyle>
          <a:p>
            <a:r>
              <a:rPr lang="en-GB"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24848803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58508715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3177560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403565597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53312717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61058390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65628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82154343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835253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23416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9805497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2108060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3707644817"/>
      </p:ext>
    </p:extLst>
  </p:cSld>
  <p:clrMapOvr>
    <a:masterClrMapping/>
  </p:clrMapOvr>
  <p:hf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153576736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45940767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8961382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19530740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95699344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75791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485847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3707644817"/>
      </p:ext>
    </p:extLst>
  </p:cSld>
  <p:clrMapOvr>
    <a:masterClrMapping/>
  </p:clrMapOvr>
  <p:hf hdr="0" ftr="0" dt="0"/>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69140782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58104289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422987597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a:t>Click to edit Master subtitle style</a:t>
            </a:r>
          </a:p>
        </p:txBody>
      </p:sp>
    </p:spTree>
    <p:extLst>
      <p:ext uri="{BB962C8B-B14F-4D97-AF65-F5344CB8AC3E}">
        <p14:creationId xmlns:p14="http://schemas.microsoft.com/office/powerpoint/2010/main" val="97097621"/>
      </p:ext>
    </p:extLst>
  </p:cSld>
  <p:clrMapOvr>
    <a:masterClrMapping/>
  </p:clrMapOvr>
  <p:hf hdr="0" ftr="0" dt="0"/>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20332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23416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73326536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211443419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37003976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157990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153576736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85959461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200180621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353532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80050311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66773452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5116439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02379889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smtClean="0"/>
              <a:t>Click to edit Master subtitle style</a:t>
            </a:r>
            <a:endParaRPr lang="en-GB"/>
          </a:p>
        </p:txBody>
      </p:sp>
    </p:spTree>
    <p:extLst>
      <p:ext uri="{BB962C8B-B14F-4D97-AF65-F5344CB8AC3E}">
        <p14:creationId xmlns:p14="http://schemas.microsoft.com/office/powerpoint/2010/main" val="4192327505"/>
      </p:ext>
    </p:extLst>
  </p:cSld>
  <p:clrMapOvr>
    <a:masterClrMapping/>
  </p:clrMapOvr>
  <p:hf hdr="0" ftr="0" dt="0"/>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20710984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3294570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45940767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92675856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0833675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45588360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4253066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81911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11871599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82538202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5700043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58513322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993955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89613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349243701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282336732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12726734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52689412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57041530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95033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15184111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99798152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41862881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16015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2263" y="1050925"/>
            <a:ext cx="8642350" cy="649288"/>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322263" y="1773238"/>
            <a:ext cx="8642350" cy="46799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29335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19530740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a:t>Click to edit Master subtitle style</a:t>
            </a:r>
          </a:p>
        </p:txBody>
      </p:sp>
    </p:spTree>
    <p:extLst>
      <p:ext uri="{BB962C8B-B14F-4D97-AF65-F5344CB8AC3E}">
        <p14:creationId xmlns:p14="http://schemas.microsoft.com/office/powerpoint/2010/main" val="97097621"/>
      </p:ext>
    </p:extLst>
  </p:cSld>
  <p:clrMapOvr>
    <a:masterClrMapping/>
  </p:clrMapOvr>
  <p:hf hdr="0" ftr="0" dt="0"/>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20332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23416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409226431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198662473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49477868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34410309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77592445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401743108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269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95699344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09315451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37861646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2669871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0293010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a:t>Click to edit Master subtitle style</a:t>
            </a:r>
          </a:p>
        </p:txBody>
      </p:sp>
    </p:spTree>
    <p:extLst>
      <p:ext uri="{BB962C8B-B14F-4D97-AF65-F5344CB8AC3E}">
        <p14:creationId xmlns:p14="http://schemas.microsoft.com/office/powerpoint/2010/main" val="97097621"/>
      </p:ext>
    </p:extLst>
  </p:cSld>
  <p:clrMapOvr>
    <a:masterClrMapping/>
  </p:clrMapOvr>
  <p:hf hdr="0" ftr="0" dt="0"/>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20332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23416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68173659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40296801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860852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75791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7882681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7463629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64020240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44931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41992325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82205421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3331210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422157324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29935427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1028641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48584753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52575083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36465674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7872323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60273897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07076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65228895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75424888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16590436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09772564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a:t>Click to edit Master subtitle style</a:t>
            </a:r>
          </a:p>
        </p:txBody>
      </p:sp>
    </p:spTree>
    <p:extLst>
      <p:ext uri="{BB962C8B-B14F-4D97-AF65-F5344CB8AC3E}">
        <p14:creationId xmlns:p14="http://schemas.microsoft.com/office/powerpoint/2010/main" val="9709762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69140782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20332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23416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59396191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32703542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378927407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5204719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81062500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17511955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63237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42442174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58104289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02366414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6702630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35440530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53823808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21733250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85277228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48127723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955267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68392069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0264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422987597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49231451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96431360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9727244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74284783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flipH="1">
            <a:off x="925513" y="2181225"/>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0" dist="23000" dir="5400000" rotWithShape="0">
              <a:srgbClr val="000000">
                <a:alpha val="34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anchor="ctr"/>
          <a:lstStyle/>
          <a:p>
            <a:endParaRPr lang="en-GB"/>
          </a:p>
        </p:txBody>
      </p:sp>
      <p:sp>
        <p:nvSpPr>
          <p:cNvPr id="5" name="Isosceles Triangle 4"/>
          <p:cNvSpPr/>
          <p:nvPr userDrawn="1"/>
        </p:nvSpPr>
        <p:spPr>
          <a:xfrm flipV="1">
            <a:off x="1166813" y="2181225"/>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6" name="Isosceles Triangle 5"/>
          <p:cNvSpPr/>
          <p:nvPr userDrawn="1"/>
        </p:nvSpPr>
        <p:spPr bwMode="auto">
          <a:xfrm flipV="1">
            <a:off x="1009650" y="2470150"/>
            <a:ext cx="304800" cy="288925"/>
          </a:xfrm>
          <a:prstGeom prst="triangle">
            <a:avLst/>
          </a:prstGeom>
          <a:solidFill>
            <a:srgbClr val="49A7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7" name="Isosceles Triangle 6"/>
          <p:cNvSpPr/>
          <p:nvPr userDrawn="1"/>
        </p:nvSpPr>
        <p:spPr bwMode="auto">
          <a:xfrm flipV="1">
            <a:off x="857250" y="2759075"/>
            <a:ext cx="303213"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8" name="Isosceles Triangle 7"/>
          <p:cNvSpPr/>
          <p:nvPr userDrawn="1"/>
        </p:nvSpPr>
        <p:spPr bwMode="auto">
          <a:xfrm flipV="1">
            <a:off x="704850" y="304800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 name="Title 1"/>
          <p:cNvSpPr>
            <a:spLocks noGrp="1"/>
          </p:cNvSpPr>
          <p:nvPr>
            <p:ph type="ctrTitle"/>
          </p:nvPr>
        </p:nvSpPr>
        <p:spPr>
          <a:xfrm>
            <a:off x="1061820" y="2216519"/>
            <a:ext cx="7020360" cy="1050601"/>
          </a:xfrm>
        </p:spPr>
        <p:txBody>
          <a:bodyPr/>
          <a:lstStyle>
            <a:lvl1pPr algn="ctr">
              <a:defRPr/>
            </a:lvl1pPr>
          </a:lstStyle>
          <a:p>
            <a:r>
              <a:rPr lang="en-GB"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303933988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216061564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406680006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62193622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61791103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1019994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a:t>Click to edit Master subtitle style</a:t>
            </a:r>
          </a:p>
        </p:txBody>
      </p:sp>
    </p:spTree>
    <p:extLst>
      <p:ext uri="{BB962C8B-B14F-4D97-AF65-F5344CB8AC3E}">
        <p14:creationId xmlns:p14="http://schemas.microsoft.com/office/powerpoint/2010/main" val="97097621"/>
      </p:ext>
    </p:extLst>
  </p:cSld>
  <p:clrMapOvr>
    <a:masterClrMapping/>
  </p:clrMapOvr>
  <p:hf hdr="0" ftr="0" dt="0"/>
</p:sldLayout>
</file>

<file path=ppt/slideLayouts/slideLayout2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73014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81753819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4394610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98404135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05014262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flipH="1">
            <a:off x="925513" y="2181225"/>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0" dist="23000" dir="5400000" rotWithShape="0">
              <a:srgbClr val="000000">
                <a:alpha val="34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anchor="ctr"/>
          <a:lstStyle/>
          <a:p>
            <a:endParaRPr lang="en-GB"/>
          </a:p>
        </p:txBody>
      </p:sp>
      <p:sp>
        <p:nvSpPr>
          <p:cNvPr id="5" name="Isosceles Triangle 4"/>
          <p:cNvSpPr/>
          <p:nvPr userDrawn="1"/>
        </p:nvSpPr>
        <p:spPr>
          <a:xfrm flipV="1">
            <a:off x="1166813" y="2181225"/>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6" name="Isosceles Triangle 5"/>
          <p:cNvSpPr/>
          <p:nvPr userDrawn="1"/>
        </p:nvSpPr>
        <p:spPr bwMode="auto">
          <a:xfrm flipV="1">
            <a:off x="1009650" y="2470150"/>
            <a:ext cx="304800" cy="288925"/>
          </a:xfrm>
          <a:prstGeom prst="triangle">
            <a:avLst/>
          </a:prstGeom>
          <a:solidFill>
            <a:srgbClr val="49A7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7" name="Isosceles Triangle 6"/>
          <p:cNvSpPr/>
          <p:nvPr userDrawn="1"/>
        </p:nvSpPr>
        <p:spPr bwMode="auto">
          <a:xfrm flipV="1">
            <a:off x="857250" y="2759075"/>
            <a:ext cx="303213"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8" name="Isosceles Triangle 7"/>
          <p:cNvSpPr/>
          <p:nvPr userDrawn="1"/>
        </p:nvSpPr>
        <p:spPr bwMode="auto">
          <a:xfrm flipV="1">
            <a:off x="704850" y="304800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 name="Title 1"/>
          <p:cNvSpPr>
            <a:spLocks noGrp="1"/>
          </p:cNvSpPr>
          <p:nvPr>
            <p:ph type="ctrTitle"/>
          </p:nvPr>
        </p:nvSpPr>
        <p:spPr>
          <a:xfrm>
            <a:off x="1061820" y="2216519"/>
            <a:ext cx="7020360" cy="1050601"/>
          </a:xfrm>
        </p:spPr>
        <p:txBody>
          <a:bodyPr/>
          <a:lstStyle>
            <a:lvl1pPr algn="ctr">
              <a:defRPr/>
            </a:lvl1pPr>
          </a:lstStyle>
          <a:p>
            <a:r>
              <a:rPr lang="en-GB"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260492813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51623475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71264934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86990284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3811756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20332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5017061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04667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83352484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87182645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36300157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508891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a:t>Click to edit Master subtitle style</a:t>
            </a:r>
          </a:p>
        </p:txBody>
      </p:sp>
    </p:spTree>
    <p:extLst>
      <p:ext uri="{BB962C8B-B14F-4D97-AF65-F5344CB8AC3E}">
        <p14:creationId xmlns:p14="http://schemas.microsoft.com/office/powerpoint/2010/main" val="97097621"/>
      </p:ext>
    </p:extLst>
  </p:cSld>
  <p:clrMapOvr>
    <a:masterClrMapping/>
  </p:clrMapOvr>
  <p:hf hdr="0" ftr="0" dt="0"/>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20332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23416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flipH="1">
            <a:off x="925513" y="2181225"/>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0" dist="23000" dir="5400000" rotWithShape="0">
              <a:srgbClr val="000000">
                <a:alpha val="34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anchor="ctr"/>
          <a:lstStyle/>
          <a:p>
            <a:endParaRPr lang="en-GB"/>
          </a:p>
        </p:txBody>
      </p:sp>
      <p:sp>
        <p:nvSpPr>
          <p:cNvPr id="5" name="Isosceles Triangle 4"/>
          <p:cNvSpPr/>
          <p:nvPr userDrawn="1"/>
        </p:nvSpPr>
        <p:spPr>
          <a:xfrm flipV="1">
            <a:off x="1166813" y="2181225"/>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6" name="Isosceles Triangle 5"/>
          <p:cNvSpPr/>
          <p:nvPr userDrawn="1"/>
        </p:nvSpPr>
        <p:spPr bwMode="auto">
          <a:xfrm flipV="1">
            <a:off x="1009650" y="2470150"/>
            <a:ext cx="304800" cy="288925"/>
          </a:xfrm>
          <a:prstGeom prst="triangle">
            <a:avLst/>
          </a:prstGeom>
          <a:solidFill>
            <a:srgbClr val="49A7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7" name="Isosceles Triangle 6"/>
          <p:cNvSpPr/>
          <p:nvPr userDrawn="1"/>
        </p:nvSpPr>
        <p:spPr bwMode="auto">
          <a:xfrm flipV="1">
            <a:off x="857250" y="2759075"/>
            <a:ext cx="303213"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8" name="Isosceles Triangle 7"/>
          <p:cNvSpPr/>
          <p:nvPr userDrawn="1"/>
        </p:nvSpPr>
        <p:spPr bwMode="auto">
          <a:xfrm flipV="1">
            <a:off x="704850" y="304800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 name="Title 1"/>
          <p:cNvSpPr>
            <a:spLocks noGrp="1"/>
          </p:cNvSpPr>
          <p:nvPr>
            <p:ph type="ctrTitle"/>
          </p:nvPr>
        </p:nvSpPr>
        <p:spPr>
          <a:xfrm>
            <a:off x="1061820" y="2216519"/>
            <a:ext cx="7020360" cy="1050601"/>
          </a:xfrm>
        </p:spPr>
        <p:txBody>
          <a:bodyPr/>
          <a:lstStyle>
            <a:lvl1pPr algn="ctr">
              <a:defRPr/>
            </a:lvl1pPr>
          </a:lstStyle>
          <a:p>
            <a:r>
              <a:rPr lang="en-GB"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2484880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23416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58508715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31775607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403565597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53312717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61058390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65628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82154343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835253584"/>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9805497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21080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800069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733265361"/>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a:t>Click to edit Master subtitle style</a:t>
            </a:r>
          </a:p>
        </p:txBody>
      </p:sp>
    </p:spTree>
    <p:extLst>
      <p:ext uri="{BB962C8B-B14F-4D97-AF65-F5344CB8AC3E}">
        <p14:creationId xmlns:p14="http://schemas.microsoft.com/office/powerpoint/2010/main" val="97097621"/>
      </p:ext>
    </p:extLst>
  </p:cSld>
  <p:clrMapOvr>
    <a:masterClrMapping/>
  </p:clrMapOvr>
  <p:hf hdr="0" ftr="0" dt="0"/>
</p:sldLayout>
</file>

<file path=ppt/slideLayouts/slideLayout30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20332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23416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
        <p:nvSpPr>
          <p:cNvPr id="13" name="Snip Single Corner Rectangle 6"/>
          <p:cNvSpPr>
            <a:spLocks/>
          </p:cNvSpPr>
          <p:nvPr userDrawn="1"/>
        </p:nvSpPr>
        <p:spPr bwMode="auto">
          <a:xfrm flipH="1">
            <a:off x="925513" y="2181225"/>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0" dist="23000" dir="5400000" rotWithShape="0">
              <a:srgbClr val="000000">
                <a:alpha val="34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anchor="ctr"/>
          <a:lstStyle/>
          <a:p>
            <a:endParaRPr lang="en-GB"/>
          </a:p>
        </p:txBody>
      </p:sp>
      <p:sp>
        <p:nvSpPr>
          <p:cNvPr id="14" name="Isosceles Triangle 13"/>
          <p:cNvSpPr/>
          <p:nvPr userDrawn="1"/>
        </p:nvSpPr>
        <p:spPr>
          <a:xfrm flipV="1">
            <a:off x="1166813" y="2181225"/>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5" name="Isosceles Triangle 14"/>
          <p:cNvSpPr/>
          <p:nvPr userDrawn="1"/>
        </p:nvSpPr>
        <p:spPr bwMode="auto">
          <a:xfrm flipV="1">
            <a:off x="1009650" y="2470150"/>
            <a:ext cx="304800" cy="288925"/>
          </a:xfrm>
          <a:prstGeom prst="triangle">
            <a:avLst/>
          </a:prstGeom>
          <a:solidFill>
            <a:srgbClr val="49A7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16" name="Isosceles Triangle 15"/>
          <p:cNvSpPr/>
          <p:nvPr userDrawn="1"/>
        </p:nvSpPr>
        <p:spPr bwMode="auto">
          <a:xfrm flipV="1">
            <a:off x="857250" y="2759075"/>
            <a:ext cx="303213"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7" name="Isosceles Triangle 16"/>
          <p:cNvSpPr/>
          <p:nvPr userDrawn="1"/>
        </p:nvSpPr>
        <p:spPr bwMode="auto">
          <a:xfrm flipV="1">
            <a:off x="704850" y="304800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Tree>
    <p:extLst>
      <p:ext uri="{BB962C8B-B14F-4D97-AF65-F5344CB8AC3E}">
        <p14:creationId xmlns:p14="http://schemas.microsoft.com/office/powerpoint/2010/main" val="3707644817"/>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153576736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45940767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89613825"/>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195307400"/>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95699344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7579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211443419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48584753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691407827"/>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58104289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422987597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a:t>Click to edit Master subtitle style</a:t>
            </a:r>
          </a:p>
        </p:txBody>
      </p:sp>
    </p:spTree>
    <p:extLst>
      <p:ext uri="{BB962C8B-B14F-4D97-AF65-F5344CB8AC3E}">
        <p14:creationId xmlns:p14="http://schemas.microsoft.com/office/powerpoint/2010/main" val="97097621"/>
      </p:ext>
    </p:extLst>
  </p:cSld>
  <p:clrMapOvr>
    <a:masterClrMapping/>
  </p:clrMapOvr>
  <p:hf hdr="0" ftr="0" dt="0"/>
</p:sldLayout>
</file>

<file path=ppt/slideLayouts/slideLayout3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203327"/>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234162"/>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733265361"/>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211443419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370039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370039762"/>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157990784"/>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85959461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200180621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353532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80050311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66773452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5116439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02379889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smtClean="0"/>
              <a:t>Click to edit Master subtitle style</a:t>
            </a:r>
            <a:endParaRPr lang="en-GB"/>
          </a:p>
        </p:txBody>
      </p:sp>
    </p:spTree>
    <p:extLst>
      <p:ext uri="{BB962C8B-B14F-4D97-AF65-F5344CB8AC3E}">
        <p14:creationId xmlns:p14="http://schemas.microsoft.com/office/powerpoint/2010/main" val="4192327505"/>
      </p:ext>
    </p:extLst>
  </p:cSld>
  <p:clrMapOvr>
    <a:masterClrMapping/>
  </p:clrMapOvr>
  <p:hf hdr="0" ftr="0" dt="0"/>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2071098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157990784"/>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3294570093"/>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926758569"/>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08336752"/>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45588360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425306664"/>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81911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118715993"/>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825382026"/>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57000431"/>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5851332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859594613"/>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993955685"/>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349243701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2823367329"/>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127267349"/>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52689412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570415305"/>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950333"/>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151841110"/>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997981526"/>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4186288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2001806211"/>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16015677"/>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4092264317"/>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1986624730"/>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494778681"/>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344103090"/>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775924456"/>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4017431081"/>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269138"/>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093154515"/>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378616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3535324"/>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26698710"/>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02930100"/>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681736596"/>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40296801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860852953"/>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78826817"/>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74636295"/>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640202401"/>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449318"/>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4199232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800503112"/>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822054218"/>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33312101"/>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4221573247"/>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299354271"/>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1028641476"/>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525750834"/>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364656746"/>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78723234"/>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602738971"/>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0707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667734523"/>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652288955"/>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754248884"/>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165904369"/>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097725645"/>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593961915"/>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327035429"/>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3789274076"/>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52047197"/>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810625008"/>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1751195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51164393"/>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632374"/>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4244217427"/>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023664148"/>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67026307"/>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354405306"/>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538238082"/>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217332504"/>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852772284"/>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481277232"/>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9552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2263" y="1050925"/>
            <a:ext cx="8642350" cy="649288"/>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322263" y="1773238"/>
            <a:ext cx="4244975" cy="46799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9638" y="1773238"/>
            <a:ext cx="4244975" cy="46799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93069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023798898"/>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683920691"/>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0264879"/>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492314517"/>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964313603"/>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97272441"/>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742847836"/>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flipH="1">
            <a:off x="925513" y="2181225"/>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0" dist="23000" dir="5400000" rotWithShape="0">
              <a:srgbClr val="000000">
                <a:alpha val="34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anchor="ctr"/>
          <a:lstStyle/>
          <a:p>
            <a:endParaRPr lang="en-GB"/>
          </a:p>
        </p:txBody>
      </p:sp>
      <p:sp>
        <p:nvSpPr>
          <p:cNvPr id="5" name="Isosceles Triangle 4"/>
          <p:cNvSpPr/>
          <p:nvPr userDrawn="1"/>
        </p:nvSpPr>
        <p:spPr>
          <a:xfrm flipV="1">
            <a:off x="1166813" y="2181225"/>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6" name="Isosceles Triangle 5"/>
          <p:cNvSpPr/>
          <p:nvPr userDrawn="1"/>
        </p:nvSpPr>
        <p:spPr bwMode="auto">
          <a:xfrm flipV="1">
            <a:off x="1009650" y="2470150"/>
            <a:ext cx="304800" cy="288925"/>
          </a:xfrm>
          <a:prstGeom prst="triangle">
            <a:avLst/>
          </a:prstGeom>
          <a:solidFill>
            <a:srgbClr val="49A7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7" name="Isosceles Triangle 6"/>
          <p:cNvSpPr/>
          <p:nvPr userDrawn="1"/>
        </p:nvSpPr>
        <p:spPr bwMode="auto">
          <a:xfrm flipV="1">
            <a:off x="857250" y="2759075"/>
            <a:ext cx="303213"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8" name="Isosceles Triangle 7"/>
          <p:cNvSpPr/>
          <p:nvPr userDrawn="1"/>
        </p:nvSpPr>
        <p:spPr bwMode="auto">
          <a:xfrm flipV="1">
            <a:off x="704850" y="304800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 name="Title 1"/>
          <p:cNvSpPr>
            <a:spLocks noGrp="1"/>
          </p:cNvSpPr>
          <p:nvPr>
            <p:ph type="ctrTitle"/>
          </p:nvPr>
        </p:nvSpPr>
        <p:spPr>
          <a:xfrm>
            <a:off x="1061820" y="2216519"/>
            <a:ext cx="7020360" cy="1050601"/>
          </a:xfrm>
        </p:spPr>
        <p:txBody>
          <a:bodyPr/>
          <a:lstStyle>
            <a:lvl1pPr algn="ctr">
              <a:defRPr/>
            </a:lvl1pPr>
          </a:lstStyle>
          <a:p>
            <a:r>
              <a:rPr lang="en-GB"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3039339887"/>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2160615646"/>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4066800066"/>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6219362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4" descr="ENU Logo.t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ight Triangle 3"/>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Rectangle 14"/>
          <p:cNvSpPr>
            <a:spLocks noGrp="1" noChangeArrowheads="1"/>
          </p:cNvSpPr>
          <p:nvPr>
            <p:ph type="subTitle" idx="1"/>
          </p:nvPr>
        </p:nvSpPr>
        <p:spPr>
          <a:xfrm>
            <a:off x="3706813" y="5300663"/>
            <a:ext cx="5113337" cy="1368425"/>
          </a:xfrm>
          <a:prstGeom prst="rect">
            <a:avLst/>
          </a:prstGeom>
        </p:spPr>
        <p:txBody>
          <a:bodyPr/>
          <a:lstStyle>
            <a:lvl1pPr marL="0" indent="0" algn="r">
              <a:buFontTx/>
              <a:buNone/>
              <a:defRPr/>
            </a:lvl1pPr>
          </a:lstStyle>
          <a:p>
            <a:r>
              <a:rPr lang="en-GB" smtClean="0"/>
              <a:t>Click to edit Master subtitle style</a:t>
            </a:r>
            <a:endParaRPr lang="en-GB"/>
          </a:p>
        </p:txBody>
      </p:sp>
    </p:spTree>
    <p:extLst>
      <p:ext uri="{BB962C8B-B14F-4D97-AF65-F5344CB8AC3E}">
        <p14:creationId xmlns:p14="http://schemas.microsoft.com/office/powerpoint/2010/main" val="4192327505"/>
      </p:ext>
    </p:extLst>
  </p:cSld>
  <p:clrMapOvr>
    <a:masterClrMapping/>
  </p:clrMapOvr>
  <p:hf hdr="0" ftr="0" dt="0"/>
</p:sldLayout>
</file>

<file path=ppt/slideLayouts/slideLayout4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617911038"/>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101999413"/>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730149"/>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817538193"/>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43946101"/>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984041354"/>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050142625"/>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flipH="1">
            <a:off x="925513" y="2181225"/>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0" dist="23000" dir="5400000" rotWithShape="0">
              <a:srgbClr val="000000">
                <a:alpha val="34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anchor="ctr"/>
          <a:lstStyle/>
          <a:p>
            <a:endParaRPr lang="en-GB"/>
          </a:p>
        </p:txBody>
      </p:sp>
      <p:sp>
        <p:nvSpPr>
          <p:cNvPr id="5" name="Isosceles Triangle 4"/>
          <p:cNvSpPr/>
          <p:nvPr userDrawn="1"/>
        </p:nvSpPr>
        <p:spPr>
          <a:xfrm flipV="1">
            <a:off x="1166813" y="2181225"/>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6" name="Isosceles Triangle 5"/>
          <p:cNvSpPr/>
          <p:nvPr userDrawn="1"/>
        </p:nvSpPr>
        <p:spPr bwMode="auto">
          <a:xfrm flipV="1">
            <a:off x="1009650" y="2470150"/>
            <a:ext cx="304800" cy="288925"/>
          </a:xfrm>
          <a:prstGeom prst="triangle">
            <a:avLst/>
          </a:prstGeom>
          <a:solidFill>
            <a:srgbClr val="49A7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7" name="Isosceles Triangle 6"/>
          <p:cNvSpPr/>
          <p:nvPr userDrawn="1"/>
        </p:nvSpPr>
        <p:spPr bwMode="auto">
          <a:xfrm flipV="1">
            <a:off x="857250" y="2759075"/>
            <a:ext cx="303213"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8" name="Isosceles Triangle 7"/>
          <p:cNvSpPr/>
          <p:nvPr userDrawn="1"/>
        </p:nvSpPr>
        <p:spPr bwMode="auto">
          <a:xfrm flipV="1">
            <a:off x="704850" y="304800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 name="Title 1"/>
          <p:cNvSpPr>
            <a:spLocks noGrp="1"/>
          </p:cNvSpPr>
          <p:nvPr>
            <p:ph type="ctrTitle"/>
          </p:nvPr>
        </p:nvSpPr>
        <p:spPr>
          <a:xfrm>
            <a:off x="1061820" y="2216519"/>
            <a:ext cx="7020360" cy="1050601"/>
          </a:xfrm>
        </p:spPr>
        <p:txBody>
          <a:bodyPr/>
          <a:lstStyle>
            <a:lvl1pPr algn="ctr">
              <a:defRPr/>
            </a:lvl1pPr>
          </a:lstStyle>
          <a:p>
            <a:r>
              <a:rPr lang="en-GB"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2604928139"/>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516234758"/>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7126493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207109846"/>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869902846"/>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381175681"/>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50170615"/>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046674"/>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833524842"/>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871826456"/>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363001576"/>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5088910"/>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flipH="1">
            <a:off x="925513" y="2181225"/>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0" dist="23000" dir="5400000" rotWithShape="0">
              <a:srgbClr val="000000">
                <a:alpha val="34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anchor="ctr"/>
          <a:lstStyle/>
          <a:p>
            <a:endParaRPr lang="en-GB"/>
          </a:p>
        </p:txBody>
      </p:sp>
      <p:sp>
        <p:nvSpPr>
          <p:cNvPr id="5" name="Isosceles Triangle 4"/>
          <p:cNvSpPr/>
          <p:nvPr userDrawn="1"/>
        </p:nvSpPr>
        <p:spPr>
          <a:xfrm flipV="1">
            <a:off x="1166813" y="2181225"/>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6" name="Isosceles Triangle 5"/>
          <p:cNvSpPr/>
          <p:nvPr userDrawn="1"/>
        </p:nvSpPr>
        <p:spPr bwMode="auto">
          <a:xfrm flipV="1">
            <a:off x="1009650" y="2470150"/>
            <a:ext cx="304800" cy="288925"/>
          </a:xfrm>
          <a:prstGeom prst="triangle">
            <a:avLst/>
          </a:prstGeom>
          <a:solidFill>
            <a:srgbClr val="49A7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7" name="Isosceles Triangle 6"/>
          <p:cNvSpPr/>
          <p:nvPr userDrawn="1"/>
        </p:nvSpPr>
        <p:spPr bwMode="auto">
          <a:xfrm flipV="1">
            <a:off x="857250" y="2759075"/>
            <a:ext cx="303213"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8" name="Isosceles Triangle 7"/>
          <p:cNvSpPr/>
          <p:nvPr userDrawn="1"/>
        </p:nvSpPr>
        <p:spPr bwMode="auto">
          <a:xfrm flipV="1">
            <a:off x="704850" y="304800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 name="Title 1"/>
          <p:cNvSpPr>
            <a:spLocks noGrp="1"/>
          </p:cNvSpPr>
          <p:nvPr>
            <p:ph type="ctrTitle"/>
          </p:nvPr>
        </p:nvSpPr>
        <p:spPr>
          <a:xfrm>
            <a:off x="1061820" y="2216519"/>
            <a:ext cx="7020360" cy="1050601"/>
          </a:xfrm>
        </p:spPr>
        <p:txBody>
          <a:bodyPr/>
          <a:lstStyle>
            <a:lvl1pPr algn="ctr">
              <a:defRPr/>
            </a:lvl1pPr>
          </a:lstStyle>
          <a:p>
            <a:r>
              <a:rPr lang="en-GB"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248488034"/>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5850871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3294570093"/>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317756076"/>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4035655973"/>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533127173"/>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610583906"/>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656287"/>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821543436"/>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835253584"/>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98054973"/>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210806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9267585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083367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4558836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4253066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8191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118715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75644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8253820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570004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5851332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9939556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34924370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28233673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1272673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5268941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5704153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950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2263" y="1050925"/>
            <a:ext cx="8642350" cy="649288"/>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5019535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1518411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9979815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4186288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160156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40922643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19866247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4947786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3441030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7759244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4017431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noChangeArrowheads="1"/>
          </p:cNvSpPr>
          <p:nvPr>
            <p:ph type="ftr" sz="quarter" idx="11"/>
          </p:nvPr>
        </p:nvSpPr>
        <p:spPr>
          <a:xfrm>
            <a:off x="304800" y="6237288"/>
            <a:ext cx="7620000" cy="476250"/>
          </a:xfrm>
          <a:prstGeom prst="rect">
            <a:avLst/>
          </a:prstGeom>
        </p:spPr>
        <p:txBody>
          <a:bodyPr/>
          <a:lstStyle>
            <a:lvl1pPr>
              <a:defRPr>
                <a:latin typeface="Arial" charset="0"/>
                <a:cs typeface="Arial" charset="0"/>
              </a:defRPr>
            </a:lvl1pPr>
          </a:lstStyle>
          <a:p>
            <a:pPr>
              <a:defRPr/>
            </a:pPr>
            <a:endParaRPr lang="en-GB" dirty="0"/>
          </a:p>
        </p:txBody>
      </p:sp>
    </p:spTree>
    <p:extLst>
      <p:ext uri="{BB962C8B-B14F-4D97-AF65-F5344CB8AC3E}">
        <p14:creationId xmlns:p14="http://schemas.microsoft.com/office/powerpoint/2010/main" val="2583672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2691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0931545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3786164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266987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2029301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6817365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4029680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8608529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788268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74636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noChangeArrowheads="1"/>
          </p:cNvSpPr>
          <p:nvPr>
            <p:ph type="ftr" sz="quarter" idx="11"/>
          </p:nvPr>
        </p:nvSpPr>
        <p:spPr>
          <a:xfrm>
            <a:off x="304800" y="6237288"/>
            <a:ext cx="7620000" cy="476250"/>
          </a:xfrm>
          <a:prstGeom prst="rect">
            <a:avLst/>
          </a:prstGeom>
        </p:spPr>
        <p:txBody>
          <a:bodyPr/>
          <a:lstStyle>
            <a:lvl1pPr>
              <a:defRPr>
                <a:latin typeface="Arial" charset="0"/>
                <a:cs typeface="Arial" charset="0"/>
              </a:defRPr>
            </a:lvl1pPr>
          </a:lstStyle>
          <a:p>
            <a:pPr>
              <a:defRPr/>
            </a:pPr>
            <a:endParaRPr lang="en-GB" dirty="0"/>
          </a:p>
        </p:txBody>
      </p:sp>
    </p:spTree>
    <p:extLst>
      <p:ext uri="{BB962C8B-B14F-4D97-AF65-F5344CB8AC3E}">
        <p14:creationId xmlns:p14="http://schemas.microsoft.com/office/powerpoint/2010/main" val="18681858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6402024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4493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4199232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8220542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333121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42215732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2993542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10286414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5257508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330325"/>
            <a:ext cx="40386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36465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noChangeArrowheads="1"/>
          </p:cNvSpPr>
          <p:nvPr>
            <p:ph type="ftr" sz="quarter" idx="11"/>
          </p:nvPr>
        </p:nvSpPr>
        <p:spPr>
          <a:xfrm>
            <a:off x="304800" y="6237288"/>
            <a:ext cx="7620000" cy="476250"/>
          </a:xfrm>
          <a:prstGeom prst="rect">
            <a:avLst/>
          </a:prstGeom>
        </p:spPr>
        <p:txBody>
          <a:bodyPr/>
          <a:lstStyle>
            <a:lvl1pPr>
              <a:defRPr>
                <a:latin typeface="Arial" charset="0"/>
                <a:cs typeface="Arial" charset="0"/>
              </a:defRPr>
            </a:lvl1pPr>
          </a:lstStyle>
          <a:p>
            <a:pPr>
              <a:defRPr/>
            </a:pPr>
            <a:endParaRPr lang="en-GB" dirty="0"/>
          </a:p>
        </p:txBody>
      </p:sp>
    </p:spTree>
    <p:extLst>
      <p:ext uri="{BB962C8B-B14F-4D97-AF65-F5344CB8AC3E}">
        <p14:creationId xmlns:p14="http://schemas.microsoft.com/office/powerpoint/2010/main" val="28676751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787232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6027389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0707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6522889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7542488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1659043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22287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477838"/>
            <a:ext cx="6019800" cy="52228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0977256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85725" y="1892300"/>
            <a:ext cx="8277225"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anchor="ctr"/>
          <a:lstStyle/>
          <a:p>
            <a:endParaRPr lang="en-GB"/>
          </a:p>
        </p:txBody>
      </p:sp>
      <p:sp>
        <p:nvSpPr>
          <p:cNvPr id="5" name="Isosceles Triangle 4"/>
          <p:cNvSpPr>
            <a:spLocks noChangeArrowheads="1"/>
          </p:cNvSpPr>
          <p:nvPr userDrawn="1"/>
        </p:nvSpPr>
        <p:spPr bwMode="auto">
          <a:xfrm rot="10800000" flipH="1" flipV="1">
            <a:off x="8343900"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8189913"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7886700" y="218122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81899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8494713" y="2759075"/>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8037513" y="247015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7734300"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8043863" y="1892300"/>
            <a:ext cx="3048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914400">
              <a:defRPr/>
            </a:pPr>
            <a:endParaRPr lang="en-US">
              <a:solidFill>
                <a:srgbClr val="FF0000"/>
              </a:solidFill>
              <a:latin typeface="Arial"/>
              <a:ea typeface="+mn-ea"/>
            </a:endParaRPr>
          </a:p>
        </p:txBody>
      </p:sp>
      <p:sp>
        <p:nvSpPr>
          <p:cNvPr id="2" name="Title 1"/>
          <p:cNvSpPr>
            <a:spLocks noGrp="1"/>
          </p:cNvSpPr>
          <p:nvPr>
            <p:ph type="ctrTitle"/>
          </p:nvPr>
        </p:nvSpPr>
        <p:spPr>
          <a:xfrm>
            <a:off x="568848" y="1944851"/>
            <a:ext cx="7020360" cy="1050601"/>
          </a:xfrm>
        </p:spPr>
        <p:txBody>
          <a:bodyPr/>
          <a:lstStyle>
            <a:lvl1pPr algn="ctr">
              <a:defRPr>
                <a:solidFill>
                  <a:schemeClr val="tx1"/>
                </a:solidFill>
              </a:defRPr>
            </a:lvl1pPr>
          </a:lstStyle>
          <a:p>
            <a:r>
              <a:rPr lang="en-GB" smtClean="0"/>
              <a:t>Click to edit Master title style</a:t>
            </a:r>
            <a:endParaRPr lang="en-GB" dirty="0"/>
          </a:p>
        </p:txBody>
      </p:sp>
      <p:sp>
        <p:nvSpPr>
          <p:cNvPr id="3" name="Subtitle 2"/>
          <p:cNvSpPr>
            <a:spLocks noGrp="1"/>
          </p:cNvSpPr>
          <p:nvPr>
            <p:ph type="subTitle" idx="1"/>
          </p:nvPr>
        </p:nvSpPr>
        <p:spPr>
          <a:xfrm>
            <a:off x="1398073" y="3184315"/>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dirty="0"/>
          </a:p>
        </p:txBody>
      </p:sp>
    </p:spTree>
    <p:extLst>
      <p:ext uri="{BB962C8B-B14F-4D97-AF65-F5344CB8AC3E}">
        <p14:creationId xmlns:p14="http://schemas.microsoft.com/office/powerpoint/2010/main" val="15939619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663" y="1168585"/>
            <a:ext cx="8448675" cy="695325"/>
          </a:xfrm>
        </p:spPr>
        <p:txBody>
          <a:bodyPr/>
          <a:lstStyle/>
          <a:p>
            <a:r>
              <a:rPr lang="en-GB" smtClean="0"/>
              <a:t>Click to edit Master title style</a:t>
            </a:r>
            <a:endParaRPr lang="en-GB" dirty="0"/>
          </a:p>
        </p:txBody>
      </p:sp>
      <p:sp>
        <p:nvSpPr>
          <p:cNvPr id="3" name="Content Placeholder 2"/>
          <p:cNvSpPr>
            <a:spLocks noGrp="1"/>
          </p:cNvSpPr>
          <p:nvPr>
            <p:ph idx="1"/>
          </p:nvPr>
        </p:nvSpPr>
        <p:spPr>
          <a:xfrm>
            <a:off x="347663" y="1915021"/>
            <a:ext cx="8448674" cy="4400910"/>
          </a:xfrm>
        </p:spPr>
        <p:txBody>
          <a:bodyPr/>
          <a:lstStyle>
            <a:lvl1pPr>
              <a:defRPr sz="2400"/>
            </a:lvl1pPr>
            <a:lvl2pPr>
              <a:defRPr sz="1800"/>
            </a:lvl2pPr>
            <a:lvl3pPr>
              <a:defRPr sz="1400"/>
            </a:lvl3pPr>
            <a:lvl4pPr>
              <a:defRPr sz="1200"/>
            </a:lvl4pPr>
            <a:lvl5pPr>
              <a:defRPr sz="12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3270354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3789274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image" Target="../media/image2.png"/><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image" Target="../media/image2.png"/><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1.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image" Target="../media/image2.png"/><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2.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image" Target="../media/image2.png"/><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13.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image" Target="../media/image1.png"/><Relationship Id="rId2" Type="http://schemas.openxmlformats.org/officeDocument/2006/relationships/slideLayout" Target="../slideLayouts/slideLayout153.xml"/><Relationship Id="rId16" Type="http://schemas.openxmlformats.org/officeDocument/2006/relationships/image" Target="../media/image2.png"/><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5" Type="http://schemas.openxmlformats.org/officeDocument/2006/relationships/theme" Target="../theme/theme14.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theme" Target="../theme/theme15.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image" Target="../media/image2.png"/><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6.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slideLayout" Target="../slideLayouts/slideLayout201.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2" Type="http://schemas.openxmlformats.org/officeDocument/2006/relationships/slideLayout" Target="../slideLayouts/slideLayout190.xml"/><Relationship Id="rId16" Type="http://schemas.openxmlformats.org/officeDocument/2006/relationships/image" Target="../media/image2.png"/><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5" Type="http://schemas.openxmlformats.org/officeDocument/2006/relationships/theme" Target="../theme/theme17.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slideLayout" Target="../slideLayouts/slideLayout202.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0.xml"/><Relationship Id="rId13" Type="http://schemas.openxmlformats.org/officeDocument/2006/relationships/slideLayout" Target="../slideLayouts/slideLayout215.xml"/><Relationship Id="rId3" Type="http://schemas.openxmlformats.org/officeDocument/2006/relationships/slideLayout" Target="../slideLayouts/slideLayout205.xml"/><Relationship Id="rId7" Type="http://schemas.openxmlformats.org/officeDocument/2006/relationships/slideLayout" Target="../slideLayouts/slideLayout209.xml"/><Relationship Id="rId12" Type="http://schemas.openxmlformats.org/officeDocument/2006/relationships/slideLayout" Target="../slideLayouts/slideLayout214.xml"/><Relationship Id="rId2" Type="http://schemas.openxmlformats.org/officeDocument/2006/relationships/slideLayout" Target="../slideLayouts/slideLayout204.xml"/><Relationship Id="rId16" Type="http://schemas.openxmlformats.org/officeDocument/2006/relationships/image" Target="../media/image2.png"/><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5" Type="http://schemas.openxmlformats.org/officeDocument/2006/relationships/theme" Target="../theme/theme18.xml"/><Relationship Id="rId10" Type="http://schemas.openxmlformats.org/officeDocument/2006/relationships/slideLayout" Target="../slideLayouts/slideLayout212.xml"/><Relationship Id="rId4" Type="http://schemas.openxmlformats.org/officeDocument/2006/relationships/slideLayout" Target="../slideLayouts/slideLayout206.xml"/><Relationship Id="rId9" Type="http://schemas.openxmlformats.org/officeDocument/2006/relationships/slideLayout" Target="../slideLayouts/slideLayout211.xml"/><Relationship Id="rId14" Type="http://schemas.openxmlformats.org/officeDocument/2006/relationships/slideLayout" Target="../slideLayouts/slideLayout21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2.png"/><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19.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slideLayout" Target="../slideLayouts/slideLayout240.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slideLayout" Target="../slideLayouts/slideLayout239.xml"/><Relationship Id="rId2" Type="http://schemas.openxmlformats.org/officeDocument/2006/relationships/slideLayout" Target="../slideLayouts/slideLayout229.xml"/><Relationship Id="rId16" Type="http://schemas.openxmlformats.org/officeDocument/2006/relationships/image" Target="../media/image2.png"/><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5" Type="http://schemas.openxmlformats.org/officeDocument/2006/relationships/theme" Target="../theme/theme20.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 Id="rId14" Type="http://schemas.openxmlformats.org/officeDocument/2006/relationships/slideLayout" Target="../slideLayouts/slideLayout241.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9.xml"/><Relationship Id="rId13" Type="http://schemas.openxmlformats.org/officeDocument/2006/relationships/image" Target="../media/image2.png"/><Relationship Id="rId3" Type="http://schemas.openxmlformats.org/officeDocument/2006/relationships/slideLayout" Target="../slideLayouts/slideLayout244.xml"/><Relationship Id="rId7" Type="http://schemas.openxmlformats.org/officeDocument/2006/relationships/slideLayout" Target="../slideLayouts/slideLayout248.xml"/><Relationship Id="rId12" Type="http://schemas.openxmlformats.org/officeDocument/2006/relationships/theme" Target="../theme/theme21.xml"/><Relationship Id="rId2" Type="http://schemas.openxmlformats.org/officeDocument/2006/relationships/slideLayout" Target="../slideLayouts/slideLayout24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5" Type="http://schemas.openxmlformats.org/officeDocument/2006/relationships/slideLayout" Target="../slideLayouts/slideLayout246.xml"/><Relationship Id="rId10" Type="http://schemas.openxmlformats.org/officeDocument/2006/relationships/slideLayout" Target="../slideLayouts/slideLayout251.xml"/><Relationship Id="rId4" Type="http://schemas.openxmlformats.org/officeDocument/2006/relationships/slideLayout" Target="../slideLayouts/slideLayout245.xml"/><Relationship Id="rId9" Type="http://schemas.openxmlformats.org/officeDocument/2006/relationships/slideLayout" Target="../slideLayouts/slideLayout25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image" Target="../media/image2.png"/><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theme" Target="../theme/theme22.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1.xml"/><Relationship Id="rId13" Type="http://schemas.openxmlformats.org/officeDocument/2006/relationships/image" Target="../media/image2.png"/><Relationship Id="rId3" Type="http://schemas.openxmlformats.org/officeDocument/2006/relationships/slideLayout" Target="../slideLayouts/slideLayout266.xml"/><Relationship Id="rId7" Type="http://schemas.openxmlformats.org/officeDocument/2006/relationships/slideLayout" Target="../slideLayouts/slideLayout270.xml"/><Relationship Id="rId12" Type="http://schemas.openxmlformats.org/officeDocument/2006/relationships/theme" Target="../theme/theme23.xml"/><Relationship Id="rId2" Type="http://schemas.openxmlformats.org/officeDocument/2006/relationships/slideLayout" Target="../slideLayouts/slideLayout265.xml"/><Relationship Id="rId1" Type="http://schemas.openxmlformats.org/officeDocument/2006/relationships/slideLayout" Target="../slideLayouts/slideLayout264.xml"/><Relationship Id="rId6" Type="http://schemas.openxmlformats.org/officeDocument/2006/relationships/slideLayout" Target="../slideLayouts/slideLayout269.xml"/><Relationship Id="rId11" Type="http://schemas.openxmlformats.org/officeDocument/2006/relationships/slideLayout" Target="../slideLayouts/slideLayout274.xml"/><Relationship Id="rId5" Type="http://schemas.openxmlformats.org/officeDocument/2006/relationships/slideLayout" Target="../slideLayouts/slideLayout268.xml"/><Relationship Id="rId10" Type="http://schemas.openxmlformats.org/officeDocument/2006/relationships/slideLayout" Target="../slideLayouts/slideLayout273.xml"/><Relationship Id="rId4" Type="http://schemas.openxmlformats.org/officeDocument/2006/relationships/slideLayout" Target="../slideLayouts/slideLayout267.xml"/><Relationship Id="rId9" Type="http://schemas.openxmlformats.org/officeDocument/2006/relationships/slideLayout" Target="../slideLayouts/slideLayout272.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2.xml"/><Relationship Id="rId13" Type="http://schemas.openxmlformats.org/officeDocument/2006/relationships/slideLayout" Target="../slideLayouts/slideLayout287.xml"/><Relationship Id="rId3" Type="http://schemas.openxmlformats.org/officeDocument/2006/relationships/slideLayout" Target="../slideLayouts/slideLayout277.xml"/><Relationship Id="rId7" Type="http://schemas.openxmlformats.org/officeDocument/2006/relationships/slideLayout" Target="../slideLayouts/slideLayout281.xml"/><Relationship Id="rId12" Type="http://schemas.openxmlformats.org/officeDocument/2006/relationships/slideLayout" Target="../slideLayouts/slideLayout286.xml"/><Relationship Id="rId2" Type="http://schemas.openxmlformats.org/officeDocument/2006/relationships/slideLayout" Target="../slideLayouts/slideLayout276.xml"/><Relationship Id="rId16" Type="http://schemas.openxmlformats.org/officeDocument/2006/relationships/image" Target="../media/image2.png"/><Relationship Id="rId1" Type="http://schemas.openxmlformats.org/officeDocument/2006/relationships/slideLayout" Target="../slideLayouts/slideLayout275.xml"/><Relationship Id="rId6" Type="http://schemas.openxmlformats.org/officeDocument/2006/relationships/slideLayout" Target="../slideLayouts/slideLayout280.xml"/><Relationship Id="rId11" Type="http://schemas.openxmlformats.org/officeDocument/2006/relationships/slideLayout" Target="../slideLayouts/slideLayout285.xml"/><Relationship Id="rId5" Type="http://schemas.openxmlformats.org/officeDocument/2006/relationships/slideLayout" Target="../slideLayouts/slideLayout279.xml"/><Relationship Id="rId15" Type="http://schemas.openxmlformats.org/officeDocument/2006/relationships/theme" Target="../theme/theme24.xml"/><Relationship Id="rId10" Type="http://schemas.openxmlformats.org/officeDocument/2006/relationships/slideLayout" Target="../slideLayouts/slideLayout284.xml"/><Relationship Id="rId4" Type="http://schemas.openxmlformats.org/officeDocument/2006/relationships/slideLayout" Target="../slideLayouts/slideLayout278.xml"/><Relationship Id="rId9" Type="http://schemas.openxmlformats.org/officeDocument/2006/relationships/slideLayout" Target="../slideLayouts/slideLayout283.xml"/><Relationship Id="rId14" Type="http://schemas.openxmlformats.org/officeDocument/2006/relationships/slideLayout" Target="../slideLayouts/slideLayout288.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slideLayout" Target="../slideLayouts/slideLayout301.xml"/><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2" Type="http://schemas.openxmlformats.org/officeDocument/2006/relationships/slideLayout" Target="../slideLayouts/slideLayout290.xml"/><Relationship Id="rId16" Type="http://schemas.openxmlformats.org/officeDocument/2006/relationships/image" Target="../media/image2.png"/><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5" Type="http://schemas.openxmlformats.org/officeDocument/2006/relationships/slideLayout" Target="../slideLayouts/slideLayout293.xml"/><Relationship Id="rId15" Type="http://schemas.openxmlformats.org/officeDocument/2006/relationships/theme" Target="../theme/theme25.xml"/><Relationship Id="rId10" Type="http://schemas.openxmlformats.org/officeDocument/2006/relationships/slideLayout" Target="../slideLayouts/slideLayout298.xml"/><Relationship Id="rId4" Type="http://schemas.openxmlformats.org/officeDocument/2006/relationships/slideLayout" Target="../slideLayouts/slideLayout292.xml"/><Relationship Id="rId9" Type="http://schemas.openxmlformats.org/officeDocument/2006/relationships/slideLayout" Target="../slideLayouts/slideLayout297.xml"/><Relationship Id="rId14" Type="http://schemas.openxmlformats.org/officeDocument/2006/relationships/slideLayout" Target="../slideLayouts/slideLayout302.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10.xml"/><Relationship Id="rId13" Type="http://schemas.openxmlformats.org/officeDocument/2006/relationships/slideLayout" Target="../slideLayouts/slideLayout315.xml"/><Relationship Id="rId3" Type="http://schemas.openxmlformats.org/officeDocument/2006/relationships/slideLayout" Target="../slideLayouts/slideLayout305.xml"/><Relationship Id="rId7" Type="http://schemas.openxmlformats.org/officeDocument/2006/relationships/slideLayout" Target="../slideLayouts/slideLayout309.xml"/><Relationship Id="rId12" Type="http://schemas.openxmlformats.org/officeDocument/2006/relationships/slideLayout" Target="../slideLayouts/slideLayout314.xml"/><Relationship Id="rId2" Type="http://schemas.openxmlformats.org/officeDocument/2006/relationships/slideLayout" Target="../slideLayouts/slideLayout304.xml"/><Relationship Id="rId16" Type="http://schemas.openxmlformats.org/officeDocument/2006/relationships/image" Target="../media/image2.png"/><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slideLayout" Target="../slideLayouts/slideLayout313.xml"/><Relationship Id="rId5" Type="http://schemas.openxmlformats.org/officeDocument/2006/relationships/slideLayout" Target="../slideLayouts/slideLayout307.xml"/><Relationship Id="rId15" Type="http://schemas.openxmlformats.org/officeDocument/2006/relationships/theme" Target="../theme/theme26.xml"/><Relationship Id="rId10" Type="http://schemas.openxmlformats.org/officeDocument/2006/relationships/slideLayout" Target="../slideLayouts/slideLayout312.xml"/><Relationship Id="rId4" Type="http://schemas.openxmlformats.org/officeDocument/2006/relationships/slideLayout" Target="../slideLayouts/slideLayout306.xml"/><Relationship Id="rId9" Type="http://schemas.openxmlformats.org/officeDocument/2006/relationships/slideLayout" Target="../slideLayouts/slideLayout311.xml"/><Relationship Id="rId14" Type="http://schemas.openxmlformats.org/officeDocument/2006/relationships/slideLayout" Target="../slideLayouts/slideLayout31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24.xml"/><Relationship Id="rId13" Type="http://schemas.openxmlformats.org/officeDocument/2006/relationships/theme" Target="../theme/theme27.xml"/><Relationship Id="rId3" Type="http://schemas.openxmlformats.org/officeDocument/2006/relationships/slideLayout" Target="../slideLayouts/slideLayout319.xml"/><Relationship Id="rId7" Type="http://schemas.openxmlformats.org/officeDocument/2006/relationships/slideLayout" Target="../slideLayouts/slideLayout323.xml"/><Relationship Id="rId12" Type="http://schemas.openxmlformats.org/officeDocument/2006/relationships/slideLayout" Target="../slideLayouts/slideLayout328.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5" Type="http://schemas.openxmlformats.org/officeDocument/2006/relationships/slideLayout" Target="../slideLayouts/slideLayout321.xml"/><Relationship Id="rId10" Type="http://schemas.openxmlformats.org/officeDocument/2006/relationships/slideLayout" Target="../slideLayouts/slideLayout326.xml"/><Relationship Id="rId4" Type="http://schemas.openxmlformats.org/officeDocument/2006/relationships/slideLayout" Target="../slideLayouts/slideLayout320.xml"/><Relationship Id="rId9" Type="http://schemas.openxmlformats.org/officeDocument/2006/relationships/slideLayout" Target="../slideLayouts/slideLayout325.xml"/><Relationship Id="rId14" Type="http://schemas.openxmlformats.org/officeDocument/2006/relationships/image" Target="../media/image2.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36.xml"/><Relationship Id="rId13" Type="http://schemas.openxmlformats.org/officeDocument/2006/relationships/image" Target="../media/image2.png"/><Relationship Id="rId3" Type="http://schemas.openxmlformats.org/officeDocument/2006/relationships/slideLayout" Target="../slideLayouts/slideLayout331.xml"/><Relationship Id="rId7" Type="http://schemas.openxmlformats.org/officeDocument/2006/relationships/slideLayout" Target="../slideLayouts/slideLayout335.xml"/><Relationship Id="rId12" Type="http://schemas.openxmlformats.org/officeDocument/2006/relationships/theme" Target="../theme/theme28.xml"/><Relationship Id="rId2" Type="http://schemas.openxmlformats.org/officeDocument/2006/relationships/slideLayout" Target="../slideLayouts/slideLayout330.xml"/><Relationship Id="rId1" Type="http://schemas.openxmlformats.org/officeDocument/2006/relationships/slideLayout" Target="../slideLayouts/slideLayout329.xml"/><Relationship Id="rId6" Type="http://schemas.openxmlformats.org/officeDocument/2006/relationships/slideLayout" Target="../slideLayouts/slideLayout334.xml"/><Relationship Id="rId11" Type="http://schemas.openxmlformats.org/officeDocument/2006/relationships/slideLayout" Target="../slideLayouts/slideLayout339.xml"/><Relationship Id="rId5" Type="http://schemas.openxmlformats.org/officeDocument/2006/relationships/slideLayout" Target="../slideLayouts/slideLayout333.xml"/><Relationship Id="rId10" Type="http://schemas.openxmlformats.org/officeDocument/2006/relationships/slideLayout" Target="../slideLayouts/slideLayout338.xml"/><Relationship Id="rId4" Type="http://schemas.openxmlformats.org/officeDocument/2006/relationships/slideLayout" Target="../slideLayouts/slideLayout332.xml"/><Relationship Id="rId9" Type="http://schemas.openxmlformats.org/officeDocument/2006/relationships/slideLayout" Target="../slideLayouts/slideLayout337.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47.xml"/><Relationship Id="rId13" Type="http://schemas.openxmlformats.org/officeDocument/2006/relationships/image" Target="../media/image2.png"/><Relationship Id="rId3" Type="http://schemas.openxmlformats.org/officeDocument/2006/relationships/slideLayout" Target="../slideLayouts/slideLayout342.xml"/><Relationship Id="rId7" Type="http://schemas.openxmlformats.org/officeDocument/2006/relationships/slideLayout" Target="../slideLayouts/slideLayout346.xml"/><Relationship Id="rId12" Type="http://schemas.openxmlformats.org/officeDocument/2006/relationships/theme" Target="../theme/theme29.xml"/><Relationship Id="rId2" Type="http://schemas.openxmlformats.org/officeDocument/2006/relationships/slideLayout" Target="../slideLayouts/slideLayout341.xml"/><Relationship Id="rId1" Type="http://schemas.openxmlformats.org/officeDocument/2006/relationships/slideLayout" Target="../slideLayouts/slideLayout340.xml"/><Relationship Id="rId6" Type="http://schemas.openxmlformats.org/officeDocument/2006/relationships/slideLayout" Target="../slideLayouts/slideLayout345.xml"/><Relationship Id="rId11" Type="http://schemas.openxmlformats.org/officeDocument/2006/relationships/slideLayout" Target="../slideLayouts/slideLayout350.xml"/><Relationship Id="rId5" Type="http://schemas.openxmlformats.org/officeDocument/2006/relationships/slideLayout" Target="../slideLayouts/slideLayout344.xml"/><Relationship Id="rId10" Type="http://schemas.openxmlformats.org/officeDocument/2006/relationships/slideLayout" Target="../slideLayouts/slideLayout349.xml"/><Relationship Id="rId4" Type="http://schemas.openxmlformats.org/officeDocument/2006/relationships/slideLayout" Target="../slideLayouts/slideLayout343.xml"/><Relationship Id="rId9" Type="http://schemas.openxmlformats.org/officeDocument/2006/relationships/slideLayout" Target="../slideLayouts/slideLayout3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2.pn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58.xml"/><Relationship Id="rId13" Type="http://schemas.openxmlformats.org/officeDocument/2006/relationships/image" Target="../media/image2.png"/><Relationship Id="rId3" Type="http://schemas.openxmlformats.org/officeDocument/2006/relationships/slideLayout" Target="../slideLayouts/slideLayout353.xml"/><Relationship Id="rId7" Type="http://schemas.openxmlformats.org/officeDocument/2006/relationships/slideLayout" Target="../slideLayouts/slideLayout357.xml"/><Relationship Id="rId12" Type="http://schemas.openxmlformats.org/officeDocument/2006/relationships/theme" Target="../theme/theme30.xml"/><Relationship Id="rId2" Type="http://schemas.openxmlformats.org/officeDocument/2006/relationships/slideLayout" Target="../slideLayouts/slideLayout352.xml"/><Relationship Id="rId1" Type="http://schemas.openxmlformats.org/officeDocument/2006/relationships/slideLayout" Target="../slideLayouts/slideLayout351.xml"/><Relationship Id="rId6" Type="http://schemas.openxmlformats.org/officeDocument/2006/relationships/slideLayout" Target="../slideLayouts/slideLayout356.xml"/><Relationship Id="rId11" Type="http://schemas.openxmlformats.org/officeDocument/2006/relationships/slideLayout" Target="../slideLayouts/slideLayout361.xml"/><Relationship Id="rId5" Type="http://schemas.openxmlformats.org/officeDocument/2006/relationships/slideLayout" Target="../slideLayouts/slideLayout355.xml"/><Relationship Id="rId10" Type="http://schemas.openxmlformats.org/officeDocument/2006/relationships/slideLayout" Target="../slideLayouts/slideLayout360.xml"/><Relationship Id="rId4" Type="http://schemas.openxmlformats.org/officeDocument/2006/relationships/slideLayout" Target="../slideLayouts/slideLayout354.xml"/><Relationship Id="rId9" Type="http://schemas.openxmlformats.org/officeDocument/2006/relationships/slideLayout" Target="../slideLayouts/slideLayout359.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69.xml"/><Relationship Id="rId13" Type="http://schemas.openxmlformats.org/officeDocument/2006/relationships/image" Target="../media/image2.png"/><Relationship Id="rId3" Type="http://schemas.openxmlformats.org/officeDocument/2006/relationships/slideLayout" Target="../slideLayouts/slideLayout364.xml"/><Relationship Id="rId7" Type="http://schemas.openxmlformats.org/officeDocument/2006/relationships/slideLayout" Target="../slideLayouts/slideLayout368.xml"/><Relationship Id="rId12" Type="http://schemas.openxmlformats.org/officeDocument/2006/relationships/theme" Target="../theme/theme31.xml"/><Relationship Id="rId2" Type="http://schemas.openxmlformats.org/officeDocument/2006/relationships/slideLayout" Target="../slideLayouts/slideLayout363.xml"/><Relationship Id="rId1" Type="http://schemas.openxmlformats.org/officeDocument/2006/relationships/slideLayout" Target="../slideLayouts/slideLayout362.xml"/><Relationship Id="rId6" Type="http://schemas.openxmlformats.org/officeDocument/2006/relationships/slideLayout" Target="../slideLayouts/slideLayout367.xml"/><Relationship Id="rId11" Type="http://schemas.openxmlformats.org/officeDocument/2006/relationships/slideLayout" Target="../slideLayouts/slideLayout372.xml"/><Relationship Id="rId5" Type="http://schemas.openxmlformats.org/officeDocument/2006/relationships/slideLayout" Target="../slideLayouts/slideLayout366.xml"/><Relationship Id="rId10" Type="http://schemas.openxmlformats.org/officeDocument/2006/relationships/slideLayout" Target="../slideLayouts/slideLayout371.xml"/><Relationship Id="rId4" Type="http://schemas.openxmlformats.org/officeDocument/2006/relationships/slideLayout" Target="../slideLayouts/slideLayout365.xml"/><Relationship Id="rId9" Type="http://schemas.openxmlformats.org/officeDocument/2006/relationships/slideLayout" Target="../slideLayouts/slideLayout370.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80.xml"/><Relationship Id="rId13" Type="http://schemas.openxmlformats.org/officeDocument/2006/relationships/image" Target="../media/image2.png"/><Relationship Id="rId3" Type="http://schemas.openxmlformats.org/officeDocument/2006/relationships/slideLayout" Target="../slideLayouts/slideLayout375.xml"/><Relationship Id="rId7" Type="http://schemas.openxmlformats.org/officeDocument/2006/relationships/slideLayout" Target="../slideLayouts/slideLayout379.xml"/><Relationship Id="rId12" Type="http://schemas.openxmlformats.org/officeDocument/2006/relationships/theme" Target="../theme/theme32.xml"/><Relationship Id="rId2" Type="http://schemas.openxmlformats.org/officeDocument/2006/relationships/slideLayout" Target="../slideLayouts/slideLayout374.xml"/><Relationship Id="rId1" Type="http://schemas.openxmlformats.org/officeDocument/2006/relationships/slideLayout" Target="../slideLayouts/slideLayout373.xml"/><Relationship Id="rId6" Type="http://schemas.openxmlformats.org/officeDocument/2006/relationships/slideLayout" Target="../slideLayouts/slideLayout378.xml"/><Relationship Id="rId11" Type="http://schemas.openxmlformats.org/officeDocument/2006/relationships/slideLayout" Target="../slideLayouts/slideLayout383.xml"/><Relationship Id="rId5" Type="http://schemas.openxmlformats.org/officeDocument/2006/relationships/slideLayout" Target="../slideLayouts/slideLayout377.xml"/><Relationship Id="rId10" Type="http://schemas.openxmlformats.org/officeDocument/2006/relationships/slideLayout" Target="../slideLayouts/slideLayout382.xml"/><Relationship Id="rId4" Type="http://schemas.openxmlformats.org/officeDocument/2006/relationships/slideLayout" Target="../slideLayouts/slideLayout376.xml"/><Relationship Id="rId9" Type="http://schemas.openxmlformats.org/officeDocument/2006/relationships/slideLayout" Target="../slideLayouts/slideLayout381.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91.xml"/><Relationship Id="rId13" Type="http://schemas.openxmlformats.org/officeDocument/2006/relationships/image" Target="../media/image2.png"/><Relationship Id="rId3" Type="http://schemas.openxmlformats.org/officeDocument/2006/relationships/slideLayout" Target="../slideLayouts/slideLayout386.xml"/><Relationship Id="rId7" Type="http://schemas.openxmlformats.org/officeDocument/2006/relationships/slideLayout" Target="../slideLayouts/slideLayout390.xml"/><Relationship Id="rId12" Type="http://schemas.openxmlformats.org/officeDocument/2006/relationships/theme" Target="../theme/theme33.xml"/><Relationship Id="rId2" Type="http://schemas.openxmlformats.org/officeDocument/2006/relationships/slideLayout" Target="../slideLayouts/slideLayout385.xml"/><Relationship Id="rId1" Type="http://schemas.openxmlformats.org/officeDocument/2006/relationships/slideLayout" Target="../slideLayouts/slideLayout384.xml"/><Relationship Id="rId6" Type="http://schemas.openxmlformats.org/officeDocument/2006/relationships/slideLayout" Target="../slideLayouts/slideLayout389.xml"/><Relationship Id="rId11" Type="http://schemas.openxmlformats.org/officeDocument/2006/relationships/slideLayout" Target="../slideLayouts/slideLayout394.xml"/><Relationship Id="rId5" Type="http://schemas.openxmlformats.org/officeDocument/2006/relationships/slideLayout" Target="../slideLayouts/slideLayout388.xml"/><Relationship Id="rId10" Type="http://schemas.openxmlformats.org/officeDocument/2006/relationships/slideLayout" Target="../slideLayouts/slideLayout393.xml"/><Relationship Id="rId4" Type="http://schemas.openxmlformats.org/officeDocument/2006/relationships/slideLayout" Target="../slideLayouts/slideLayout387.xml"/><Relationship Id="rId9" Type="http://schemas.openxmlformats.org/officeDocument/2006/relationships/slideLayout" Target="../slideLayouts/slideLayout392.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02.xml"/><Relationship Id="rId13" Type="http://schemas.openxmlformats.org/officeDocument/2006/relationships/image" Target="../media/image2.png"/><Relationship Id="rId3" Type="http://schemas.openxmlformats.org/officeDocument/2006/relationships/slideLayout" Target="../slideLayouts/slideLayout397.xml"/><Relationship Id="rId7" Type="http://schemas.openxmlformats.org/officeDocument/2006/relationships/slideLayout" Target="../slideLayouts/slideLayout401.xml"/><Relationship Id="rId12" Type="http://schemas.openxmlformats.org/officeDocument/2006/relationships/theme" Target="../theme/theme34.xml"/><Relationship Id="rId2" Type="http://schemas.openxmlformats.org/officeDocument/2006/relationships/slideLayout" Target="../slideLayouts/slideLayout396.xml"/><Relationship Id="rId1" Type="http://schemas.openxmlformats.org/officeDocument/2006/relationships/slideLayout" Target="../slideLayouts/slideLayout395.xml"/><Relationship Id="rId6" Type="http://schemas.openxmlformats.org/officeDocument/2006/relationships/slideLayout" Target="../slideLayouts/slideLayout400.xml"/><Relationship Id="rId11" Type="http://schemas.openxmlformats.org/officeDocument/2006/relationships/slideLayout" Target="../slideLayouts/slideLayout405.xml"/><Relationship Id="rId5" Type="http://schemas.openxmlformats.org/officeDocument/2006/relationships/slideLayout" Target="../slideLayouts/slideLayout399.xml"/><Relationship Id="rId10" Type="http://schemas.openxmlformats.org/officeDocument/2006/relationships/slideLayout" Target="../slideLayouts/slideLayout404.xml"/><Relationship Id="rId4" Type="http://schemas.openxmlformats.org/officeDocument/2006/relationships/slideLayout" Target="../slideLayouts/slideLayout398.xml"/><Relationship Id="rId9" Type="http://schemas.openxmlformats.org/officeDocument/2006/relationships/slideLayout" Target="../slideLayouts/slideLayout403.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13.xml"/><Relationship Id="rId13" Type="http://schemas.openxmlformats.org/officeDocument/2006/relationships/image" Target="../media/image2.png"/><Relationship Id="rId3" Type="http://schemas.openxmlformats.org/officeDocument/2006/relationships/slideLayout" Target="../slideLayouts/slideLayout408.xml"/><Relationship Id="rId7" Type="http://schemas.openxmlformats.org/officeDocument/2006/relationships/slideLayout" Target="../slideLayouts/slideLayout412.xml"/><Relationship Id="rId12" Type="http://schemas.openxmlformats.org/officeDocument/2006/relationships/theme" Target="../theme/theme35.xml"/><Relationship Id="rId2" Type="http://schemas.openxmlformats.org/officeDocument/2006/relationships/slideLayout" Target="../slideLayouts/slideLayout407.xml"/><Relationship Id="rId1" Type="http://schemas.openxmlformats.org/officeDocument/2006/relationships/slideLayout" Target="../slideLayouts/slideLayout406.xml"/><Relationship Id="rId6" Type="http://schemas.openxmlformats.org/officeDocument/2006/relationships/slideLayout" Target="../slideLayouts/slideLayout411.xml"/><Relationship Id="rId11" Type="http://schemas.openxmlformats.org/officeDocument/2006/relationships/slideLayout" Target="../slideLayouts/slideLayout416.xml"/><Relationship Id="rId5" Type="http://schemas.openxmlformats.org/officeDocument/2006/relationships/slideLayout" Target="../slideLayouts/slideLayout410.xml"/><Relationship Id="rId10" Type="http://schemas.openxmlformats.org/officeDocument/2006/relationships/slideLayout" Target="../slideLayouts/slideLayout415.xml"/><Relationship Id="rId4" Type="http://schemas.openxmlformats.org/officeDocument/2006/relationships/slideLayout" Target="../slideLayouts/slideLayout409.xml"/><Relationship Id="rId9" Type="http://schemas.openxmlformats.org/officeDocument/2006/relationships/slideLayout" Target="../slideLayouts/slideLayout414.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24.xml"/><Relationship Id="rId13" Type="http://schemas.openxmlformats.org/officeDocument/2006/relationships/image" Target="../media/image2.png"/><Relationship Id="rId3" Type="http://schemas.openxmlformats.org/officeDocument/2006/relationships/slideLayout" Target="../slideLayouts/slideLayout419.xml"/><Relationship Id="rId7" Type="http://schemas.openxmlformats.org/officeDocument/2006/relationships/slideLayout" Target="../slideLayouts/slideLayout423.xml"/><Relationship Id="rId12" Type="http://schemas.openxmlformats.org/officeDocument/2006/relationships/theme" Target="../theme/theme36.xml"/><Relationship Id="rId2" Type="http://schemas.openxmlformats.org/officeDocument/2006/relationships/slideLayout" Target="../slideLayouts/slideLayout418.xml"/><Relationship Id="rId1" Type="http://schemas.openxmlformats.org/officeDocument/2006/relationships/slideLayout" Target="../slideLayouts/slideLayout417.xml"/><Relationship Id="rId6" Type="http://schemas.openxmlformats.org/officeDocument/2006/relationships/slideLayout" Target="../slideLayouts/slideLayout422.xml"/><Relationship Id="rId11" Type="http://schemas.openxmlformats.org/officeDocument/2006/relationships/slideLayout" Target="../slideLayouts/slideLayout427.xml"/><Relationship Id="rId5" Type="http://schemas.openxmlformats.org/officeDocument/2006/relationships/slideLayout" Target="../slideLayouts/slideLayout421.xml"/><Relationship Id="rId10" Type="http://schemas.openxmlformats.org/officeDocument/2006/relationships/slideLayout" Target="../slideLayouts/slideLayout426.xml"/><Relationship Id="rId4" Type="http://schemas.openxmlformats.org/officeDocument/2006/relationships/slideLayout" Target="../slideLayouts/slideLayout420.xml"/><Relationship Id="rId9" Type="http://schemas.openxmlformats.org/officeDocument/2006/relationships/slideLayout" Target="../slideLayouts/slideLayout425.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35.xml"/><Relationship Id="rId13" Type="http://schemas.openxmlformats.org/officeDocument/2006/relationships/image" Target="../media/image2.png"/><Relationship Id="rId3" Type="http://schemas.openxmlformats.org/officeDocument/2006/relationships/slideLayout" Target="../slideLayouts/slideLayout430.xml"/><Relationship Id="rId7" Type="http://schemas.openxmlformats.org/officeDocument/2006/relationships/slideLayout" Target="../slideLayouts/slideLayout434.xml"/><Relationship Id="rId12" Type="http://schemas.openxmlformats.org/officeDocument/2006/relationships/theme" Target="../theme/theme37.xml"/><Relationship Id="rId2" Type="http://schemas.openxmlformats.org/officeDocument/2006/relationships/slideLayout" Target="../slideLayouts/slideLayout429.xml"/><Relationship Id="rId1" Type="http://schemas.openxmlformats.org/officeDocument/2006/relationships/slideLayout" Target="../slideLayouts/slideLayout428.xml"/><Relationship Id="rId6" Type="http://schemas.openxmlformats.org/officeDocument/2006/relationships/slideLayout" Target="../slideLayouts/slideLayout433.xml"/><Relationship Id="rId11" Type="http://schemas.openxmlformats.org/officeDocument/2006/relationships/slideLayout" Target="../slideLayouts/slideLayout438.xml"/><Relationship Id="rId5" Type="http://schemas.openxmlformats.org/officeDocument/2006/relationships/slideLayout" Target="../slideLayouts/slideLayout432.xml"/><Relationship Id="rId10" Type="http://schemas.openxmlformats.org/officeDocument/2006/relationships/slideLayout" Target="../slideLayouts/slideLayout437.xml"/><Relationship Id="rId4" Type="http://schemas.openxmlformats.org/officeDocument/2006/relationships/slideLayout" Target="../slideLayouts/slideLayout431.xml"/><Relationship Id="rId9" Type="http://schemas.openxmlformats.org/officeDocument/2006/relationships/slideLayout" Target="../slideLayouts/slideLayout4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2.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2.pn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2.pn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2.pn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image" Target="../media/image2.pn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2.pn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Rectangle 6"/>
          <p:cNvSpPr>
            <a:spLocks noChangeArrowheads="1"/>
          </p:cNvSpPr>
          <p:nvPr userDrawn="1"/>
        </p:nvSpPr>
        <p:spPr bwMode="auto">
          <a:xfrm>
            <a:off x="179388" y="188913"/>
            <a:ext cx="45720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GB" sz="1000" b="0" dirty="0"/>
              <a:t>Student &amp; Academic Services</a:t>
            </a:r>
          </a:p>
        </p:txBody>
      </p:sp>
      <p:pic>
        <p:nvPicPr>
          <p:cNvPr id="1027" name="Picture 7" descr="ENU Logo.tif"/>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ight Triangle 8"/>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extLst>
      <p:ext uri="{BB962C8B-B14F-4D97-AF65-F5344CB8AC3E}">
        <p14:creationId xmlns:p14="http://schemas.microsoft.com/office/powerpoint/2010/main" val="2879220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par>
    </p:tnLst>
  </p:timing>
  <p:hf hdr="0" ftr="0" dt="0"/>
  <p:txStyles>
    <p:titleStyle>
      <a:lvl1pPr algn="l" rtl="0" eaLnBrk="0" fontAlgn="base" hangingPunct="0">
        <a:spcBef>
          <a:spcPct val="0"/>
        </a:spcBef>
        <a:spcAft>
          <a:spcPct val="0"/>
        </a:spcAft>
        <a:defRPr sz="3000">
          <a:solidFill>
            <a:srgbClr val="CC0000"/>
          </a:solidFill>
          <a:latin typeface="+mj-lt"/>
          <a:ea typeface="+mj-ea"/>
          <a:cs typeface="+mj-cs"/>
        </a:defRPr>
      </a:lvl1pPr>
      <a:lvl2pPr algn="l" rtl="0" eaLnBrk="0" fontAlgn="base" hangingPunct="0">
        <a:spcBef>
          <a:spcPct val="0"/>
        </a:spcBef>
        <a:spcAft>
          <a:spcPct val="0"/>
        </a:spcAft>
        <a:defRPr sz="3000">
          <a:solidFill>
            <a:srgbClr val="CC0000"/>
          </a:solidFill>
          <a:latin typeface="Arial Bold" pitchFamily="-16" charset="0"/>
        </a:defRPr>
      </a:lvl2pPr>
      <a:lvl3pPr algn="l" rtl="0" eaLnBrk="0" fontAlgn="base" hangingPunct="0">
        <a:spcBef>
          <a:spcPct val="0"/>
        </a:spcBef>
        <a:spcAft>
          <a:spcPct val="0"/>
        </a:spcAft>
        <a:defRPr sz="3000">
          <a:solidFill>
            <a:srgbClr val="CC0000"/>
          </a:solidFill>
          <a:latin typeface="Arial Bold" pitchFamily="-16" charset="0"/>
        </a:defRPr>
      </a:lvl3pPr>
      <a:lvl4pPr algn="l" rtl="0" eaLnBrk="0" fontAlgn="base" hangingPunct="0">
        <a:spcBef>
          <a:spcPct val="0"/>
        </a:spcBef>
        <a:spcAft>
          <a:spcPct val="0"/>
        </a:spcAft>
        <a:defRPr sz="3000">
          <a:solidFill>
            <a:srgbClr val="CC0000"/>
          </a:solidFill>
          <a:latin typeface="Arial Bold" pitchFamily="-16" charset="0"/>
        </a:defRPr>
      </a:lvl4pPr>
      <a:lvl5pPr algn="l" rtl="0" eaLnBrk="0" fontAlgn="base" hangingPunct="0">
        <a:spcBef>
          <a:spcPct val="0"/>
        </a:spcBef>
        <a:spcAft>
          <a:spcPct val="0"/>
        </a:spcAft>
        <a:defRPr sz="3000">
          <a:solidFill>
            <a:srgbClr val="CC0000"/>
          </a:solidFill>
          <a:latin typeface="Arial Bold" pitchFamily="-16" charset="0"/>
        </a:defRPr>
      </a:lvl5pPr>
      <a:lvl6pPr marL="457200" algn="l" rtl="0" eaLnBrk="0" fontAlgn="base" hangingPunct="0">
        <a:spcBef>
          <a:spcPct val="0"/>
        </a:spcBef>
        <a:spcAft>
          <a:spcPct val="0"/>
        </a:spcAft>
        <a:defRPr sz="3000">
          <a:solidFill>
            <a:srgbClr val="CC0000"/>
          </a:solidFill>
          <a:latin typeface="Arial Bold" pitchFamily="-16" charset="0"/>
        </a:defRPr>
      </a:lvl6pPr>
      <a:lvl7pPr marL="914400" algn="l" rtl="0" eaLnBrk="0" fontAlgn="base" hangingPunct="0">
        <a:spcBef>
          <a:spcPct val="0"/>
        </a:spcBef>
        <a:spcAft>
          <a:spcPct val="0"/>
        </a:spcAft>
        <a:defRPr sz="3000">
          <a:solidFill>
            <a:srgbClr val="CC0000"/>
          </a:solidFill>
          <a:latin typeface="Arial Bold" pitchFamily="-16" charset="0"/>
        </a:defRPr>
      </a:lvl7pPr>
      <a:lvl8pPr marL="1371600" algn="l" rtl="0" eaLnBrk="0" fontAlgn="base" hangingPunct="0">
        <a:spcBef>
          <a:spcPct val="0"/>
        </a:spcBef>
        <a:spcAft>
          <a:spcPct val="0"/>
        </a:spcAft>
        <a:defRPr sz="3000">
          <a:solidFill>
            <a:srgbClr val="CC0000"/>
          </a:solidFill>
          <a:latin typeface="Arial Bold" pitchFamily="-16" charset="0"/>
        </a:defRPr>
      </a:lvl8pPr>
      <a:lvl9pPr marL="1828800" algn="l" rtl="0" eaLnBrk="0" fontAlgn="base" hangingPunct="0">
        <a:spcBef>
          <a:spcPct val="0"/>
        </a:spcBef>
        <a:spcAft>
          <a:spcPct val="0"/>
        </a:spcAft>
        <a:defRPr sz="3000">
          <a:solidFill>
            <a:srgbClr val="CC0000"/>
          </a:solidFill>
          <a:latin typeface="Arial Bold" pitchFamily="-16"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a:solidFill>
            <a:schemeClr val="tx1"/>
          </a:solidFill>
          <a:latin typeface="+mn-lt"/>
        </a:defRPr>
      </a:lvl5pPr>
      <a:lvl6pPr marL="2514600" indent="-228600" algn="l" rtl="0" eaLnBrk="0" fontAlgn="base" hangingPunct="0">
        <a:spcBef>
          <a:spcPct val="20000"/>
        </a:spcBef>
        <a:spcAft>
          <a:spcPct val="0"/>
        </a:spcAft>
        <a:buFont typeface="Wingdings" pitchFamily="2" charset="2"/>
        <a:buChar char="§"/>
        <a:defRPr>
          <a:solidFill>
            <a:schemeClr val="tx1"/>
          </a:solidFill>
          <a:latin typeface="+mn-lt"/>
        </a:defRPr>
      </a:lvl6pPr>
      <a:lvl7pPr marL="2971800" indent="-228600" algn="l" rtl="0" eaLnBrk="0" fontAlgn="base" hangingPunct="0">
        <a:spcBef>
          <a:spcPct val="20000"/>
        </a:spcBef>
        <a:spcAft>
          <a:spcPct val="0"/>
        </a:spcAft>
        <a:buFont typeface="Wingdings" pitchFamily="2" charset="2"/>
        <a:buChar char="§"/>
        <a:defRPr>
          <a:solidFill>
            <a:schemeClr val="tx1"/>
          </a:solidFill>
          <a:latin typeface="+mn-lt"/>
        </a:defRPr>
      </a:lvl7pPr>
      <a:lvl8pPr marL="3429000" indent="-228600" algn="l" rtl="0" eaLnBrk="0" fontAlgn="base" hangingPunct="0">
        <a:spcBef>
          <a:spcPct val="20000"/>
        </a:spcBef>
        <a:spcAft>
          <a:spcPct val="0"/>
        </a:spcAft>
        <a:buFont typeface="Wingdings" pitchFamily="2" charset="2"/>
        <a:buChar char="§"/>
        <a:defRPr>
          <a:solidFill>
            <a:schemeClr val="tx1"/>
          </a:solidFill>
          <a:latin typeface="+mn-lt"/>
        </a:defRPr>
      </a:lvl8pPr>
      <a:lvl9pPr marL="3886200" indent="-228600" algn="l" rtl="0" eaLnBrk="0" fontAlgn="base" hangingPunct="0">
        <a:spcBef>
          <a:spcPct val="20000"/>
        </a:spcBef>
        <a:spcAft>
          <a:spcPct val="0"/>
        </a:spcAft>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bwMode="auto">
          <a:xfrm>
            <a:off x="338138" y="1116013"/>
            <a:ext cx="8448675" cy="4738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7411" name="Rectangle 2"/>
          <p:cNvSpPr>
            <a:spLocks noGrp="1" noChangeArrowheads="1"/>
          </p:cNvSpPr>
          <p:nvPr>
            <p:ph type="title"/>
          </p:nvPr>
        </p:nvSpPr>
        <p:spPr bwMode="auto">
          <a:xfrm>
            <a:off x="347663" y="354013"/>
            <a:ext cx="8448675"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93" name="Isosceles Triangle 392"/>
          <p:cNvSpPr/>
          <p:nvPr/>
        </p:nvSpPr>
        <p:spPr>
          <a:xfrm>
            <a:off x="5816600" y="6254750"/>
            <a:ext cx="311150" cy="295275"/>
          </a:xfrm>
          <a:prstGeom prst="triangle">
            <a:avLst/>
          </a:prstGeom>
          <a:solidFill>
            <a:srgbClr val="800000">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4" name="Isosceles Triangle 393"/>
          <p:cNvSpPr/>
          <p:nvPr/>
        </p:nvSpPr>
        <p:spPr>
          <a:xfrm>
            <a:off x="5661025" y="6550025"/>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5" name="Isosceles Triangle 394"/>
          <p:cNvSpPr/>
          <p:nvPr/>
        </p:nvSpPr>
        <p:spPr>
          <a:xfrm>
            <a:off x="5972175" y="6553200"/>
            <a:ext cx="314325"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09" name="Isosceles Triangle 408"/>
          <p:cNvSpPr/>
          <p:nvPr/>
        </p:nvSpPr>
        <p:spPr>
          <a:xfrm>
            <a:off x="946150"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0" name="Isosceles Triangle 409"/>
          <p:cNvSpPr/>
          <p:nvPr/>
        </p:nvSpPr>
        <p:spPr>
          <a:xfrm>
            <a:off x="1104900" y="6249988"/>
            <a:ext cx="309563"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1" name="Isosceles Triangle 410"/>
          <p:cNvSpPr/>
          <p:nvPr/>
        </p:nvSpPr>
        <p:spPr>
          <a:xfrm>
            <a:off x="1260475"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2" name="Isosceles Triangle 411"/>
          <p:cNvSpPr/>
          <p:nvPr/>
        </p:nvSpPr>
        <p:spPr>
          <a:xfrm>
            <a:off x="946150"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3" name="Isosceles Triangle 412"/>
          <p:cNvSpPr/>
          <p:nvPr/>
        </p:nvSpPr>
        <p:spPr>
          <a:xfrm>
            <a:off x="1574800"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4" name="Isosceles Triangle 413"/>
          <p:cNvSpPr/>
          <p:nvPr/>
        </p:nvSpPr>
        <p:spPr>
          <a:xfrm>
            <a:off x="1260475" y="6550025"/>
            <a:ext cx="311150" cy="296863"/>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5" name="Isosceles Triangle 414"/>
          <p:cNvSpPr/>
          <p:nvPr/>
        </p:nvSpPr>
        <p:spPr>
          <a:xfrm>
            <a:off x="1419225" y="6249988"/>
            <a:ext cx="309563"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6" name="Isosceles Triangle 415"/>
          <p:cNvSpPr/>
          <p:nvPr/>
        </p:nvSpPr>
        <p:spPr>
          <a:xfrm>
            <a:off x="1574800" y="6550025"/>
            <a:ext cx="312738" cy="296863"/>
          </a:xfrm>
          <a:prstGeom prst="triangle">
            <a:avLst/>
          </a:prstGeom>
          <a:solidFill>
            <a:srgbClr val="D3122E">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7" name="Isosceles Triangle 416"/>
          <p:cNvSpPr/>
          <p:nvPr/>
        </p:nvSpPr>
        <p:spPr>
          <a:xfrm>
            <a:off x="3175"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8" name="Isosceles Triangle 417"/>
          <p:cNvSpPr/>
          <p:nvPr/>
        </p:nvSpPr>
        <p:spPr>
          <a:xfrm>
            <a:off x="160338" y="6249988"/>
            <a:ext cx="311150" cy="298450"/>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9" name="Isosceles Triangle 418"/>
          <p:cNvSpPr/>
          <p:nvPr/>
        </p:nvSpPr>
        <p:spPr>
          <a:xfrm>
            <a:off x="317500"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0" name="Isosceles Triangle 419"/>
          <p:cNvSpPr/>
          <p:nvPr/>
        </p:nvSpPr>
        <p:spPr>
          <a:xfrm>
            <a:off x="3175"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1" name="Isosceles Triangle 420"/>
          <p:cNvSpPr/>
          <p:nvPr/>
        </p:nvSpPr>
        <p:spPr>
          <a:xfrm>
            <a:off x="635000"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2" name="Isosceles Triangle 421"/>
          <p:cNvSpPr/>
          <p:nvPr/>
        </p:nvSpPr>
        <p:spPr>
          <a:xfrm>
            <a:off x="317500" y="6556375"/>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3" name="Isosceles Triangle 422"/>
          <p:cNvSpPr/>
          <p:nvPr/>
        </p:nvSpPr>
        <p:spPr>
          <a:xfrm>
            <a:off x="474663" y="6249988"/>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4" name="Isosceles Triangle 423"/>
          <p:cNvSpPr/>
          <p:nvPr/>
        </p:nvSpPr>
        <p:spPr>
          <a:xfrm>
            <a:off x="630238" y="6550025"/>
            <a:ext cx="314325"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5" name="Isosceles Triangle 424"/>
          <p:cNvSpPr/>
          <p:nvPr/>
        </p:nvSpPr>
        <p:spPr>
          <a:xfrm>
            <a:off x="788988" y="6254750"/>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6" name="Isosceles Triangle 425"/>
          <p:cNvSpPr/>
          <p:nvPr/>
        </p:nvSpPr>
        <p:spPr>
          <a:xfrm>
            <a:off x="-150813" y="6249988"/>
            <a:ext cx="311151" cy="295275"/>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7" name="Isosceles Triangle 426"/>
          <p:cNvSpPr/>
          <p:nvPr/>
        </p:nvSpPr>
        <p:spPr>
          <a:xfrm>
            <a:off x="1733550" y="6254750"/>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8" name="Isosceles Triangle 427"/>
          <p:cNvSpPr/>
          <p:nvPr/>
        </p:nvSpPr>
        <p:spPr>
          <a:xfrm>
            <a:off x="1889125" y="5953125"/>
            <a:ext cx="311150" cy="296863"/>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2" name="Isosceles Triangle 431"/>
          <p:cNvSpPr/>
          <p:nvPr/>
        </p:nvSpPr>
        <p:spPr>
          <a:xfrm>
            <a:off x="2833688"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3" name="Isosceles Triangle 432"/>
          <p:cNvSpPr/>
          <p:nvPr/>
        </p:nvSpPr>
        <p:spPr>
          <a:xfrm>
            <a:off x="2990850" y="6254750"/>
            <a:ext cx="311150" cy="298450"/>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4" name="Isosceles Triangle 433"/>
          <p:cNvSpPr/>
          <p:nvPr/>
        </p:nvSpPr>
        <p:spPr>
          <a:xfrm>
            <a:off x="3146425" y="5959475"/>
            <a:ext cx="311150" cy="295275"/>
          </a:xfrm>
          <a:prstGeom prst="triangle">
            <a:avLst/>
          </a:prstGeom>
          <a:solidFill>
            <a:srgbClr val="800000">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5" name="Isosceles Triangle 434"/>
          <p:cNvSpPr/>
          <p:nvPr/>
        </p:nvSpPr>
        <p:spPr>
          <a:xfrm>
            <a:off x="2832100"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6" name="Isosceles Triangle 435"/>
          <p:cNvSpPr/>
          <p:nvPr/>
        </p:nvSpPr>
        <p:spPr>
          <a:xfrm>
            <a:off x="3460750" y="5953125"/>
            <a:ext cx="311150" cy="296863"/>
          </a:xfrm>
          <a:prstGeom prst="triangle">
            <a:avLst/>
          </a:prstGeom>
          <a:solidFill>
            <a:srgbClr val="F37F21">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7" name="Isosceles Triangle 436"/>
          <p:cNvSpPr/>
          <p:nvPr/>
        </p:nvSpPr>
        <p:spPr>
          <a:xfrm>
            <a:off x="3148013" y="65500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8" name="Isosceles Triangle 437"/>
          <p:cNvSpPr/>
          <p:nvPr/>
        </p:nvSpPr>
        <p:spPr>
          <a:xfrm>
            <a:off x="3305175"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9" name="Isosceles Triangle 438"/>
          <p:cNvSpPr/>
          <p:nvPr/>
        </p:nvSpPr>
        <p:spPr>
          <a:xfrm>
            <a:off x="3460750" y="6556375"/>
            <a:ext cx="314325"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0" name="Isosceles Triangle 439"/>
          <p:cNvSpPr/>
          <p:nvPr/>
        </p:nvSpPr>
        <p:spPr>
          <a:xfrm>
            <a:off x="1890713"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1" name="Isosceles Triangle 440"/>
          <p:cNvSpPr/>
          <p:nvPr/>
        </p:nvSpPr>
        <p:spPr>
          <a:xfrm>
            <a:off x="2047875" y="6249988"/>
            <a:ext cx="311150"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2" name="Isosceles Triangle 441"/>
          <p:cNvSpPr/>
          <p:nvPr/>
        </p:nvSpPr>
        <p:spPr>
          <a:xfrm>
            <a:off x="2203450"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3" name="Isosceles Triangle 442"/>
          <p:cNvSpPr/>
          <p:nvPr/>
        </p:nvSpPr>
        <p:spPr>
          <a:xfrm>
            <a:off x="2517775"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4" name="Isosceles Triangle 443"/>
          <p:cNvSpPr/>
          <p:nvPr/>
        </p:nvSpPr>
        <p:spPr>
          <a:xfrm>
            <a:off x="2203450" y="6550025"/>
            <a:ext cx="311150" cy="296863"/>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5" name="Isosceles Triangle 444"/>
          <p:cNvSpPr/>
          <p:nvPr/>
        </p:nvSpPr>
        <p:spPr>
          <a:xfrm>
            <a:off x="2362200"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6" name="Isosceles Triangle 445"/>
          <p:cNvSpPr/>
          <p:nvPr/>
        </p:nvSpPr>
        <p:spPr>
          <a:xfrm>
            <a:off x="2517775" y="6550025"/>
            <a:ext cx="312738"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7" name="Isosceles Triangle 446"/>
          <p:cNvSpPr/>
          <p:nvPr/>
        </p:nvSpPr>
        <p:spPr>
          <a:xfrm>
            <a:off x="2676525" y="6254750"/>
            <a:ext cx="311150" cy="295275"/>
          </a:xfrm>
          <a:prstGeom prst="triangle">
            <a:avLst/>
          </a:prstGeom>
          <a:solidFill>
            <a:srgbClr val="F37F21">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8" name="Isosceles Triangle 447"/>
          <p:cNvSpPr/>
          <p:nvPr/>
        </p:nvSpPr>
        <p:spPr>
          <a:xfrm>
            <a:off x="4721225" y="6556375"/>
            <a:ext cx="311150" cy="295275"/>
          </a:xfrm>
          <a:prstGeom prst="triangle">
            <a:avLst/>
          </a:prstGeom>
          <a:solidFill>
            <a:srgbClr val="F37F21">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9" name="Isosceles Triangle 448"/>
          <p:cNvSpPr/>
          <p:nvPr/>
        </p:nvSpPr>
        <p:spPr>
          <a:xfrm>
            <a:off x="4876800" y="6249988"/>
            <a:ext cx="311150"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0" name="Isosceles Triangle 449"/>
          <p:cNvSpPr/>
          <p:nvPr/>
        </p:nvSpPr>
        <p:spPr>
          <a:xfrm>
            <a:off x="5032375" y="5959475"/>
            <a:ext cx="311150" cy="295275"/>
          </a:xfrm>
          <a:prstGeom prst="triangle">
            <a:avLst/>
          </a:prstGeom>
          <a:solidFill>
            <a:srgbClr val="D3122E">
              <a:alpha val="1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1" name="Isosceles Triangle 450"/>
          <p:cNvSpPr/>
          <p:nvPr/>
        </p:nvSpPr>
        <p:spPr>
          <a:xfrm>
            <a:off x="4718050"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2" name="Isosceles Triangle 451"/>
          <p:cNvSpPr/>
          <p:nvPr/>
        </p:nvSpPr>
        <p:spPr>
          <a:xfrm>
            <a:off x="5346700"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3" name="Isosceles Triangle 452"/>
          <p:cNvSpPr/>
          <p:nvPr/>
        </p:nvSpPr>
        <p:spPr>
          <a:xfrm>
            <a:off x="5033963" y="6550025"/>
            <a:ext cx="311150" cy="296863"/>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4" name="Isosceles Triangle 453"/>
          <p:cNvSpPr/>
          <p:nvPr/>
        </p:nvSpPr>
        <p:spPr>
          <a:xfrm>
            <a:off x="5191125"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5" name="Isosceles Triangle 454"/>
          <p:cNvSpPr/>
          <p:nvPr/>
        </p:nvSpPr>
        <p:spPr>
          <a:xfrm>
            <a:off x="5348288" y="6556375"/>
            <a:ext cx="312737" cy="295275"/>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6" name="Isosceles Triangle 455"/>
          <p:cNvSpPr/>
          <p:nvPr/>
        </p:nvSpPr>
        <p:spPr>
          <a:xfrm>
            <a:off x="3776663"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7" name="Isosceles Triangle 456"/>
          <p:cNvSpPr/>
          <p:nvPr/>
        </p:nvSpPr>
        <p:spPr>
          <a:xfrm>
            <a:off x="3933825" y="6249988"/>
            <a:ext cx="311150"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8" name="Isosceles Triangle 457"/>
          <p:cNvSpPr/>
          <p:nvPr/>
        </p:nvSpPr>
        <p:spPr>
          <a:xfrm>
            <a:off x="4089400"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9" name="Isosceles Triangle 458"/>
          <p:cNvSpPr/>
          <p:nvPr/>
        </p:nvSpPr>
        <p:spPr>
          <a:xfrm>
            <a:off x="3775075"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0" name="Isosceles Triangle 459"/>
          <p:cNvSpPr/>
          <p:nvPr/>
        </p:nvSpPr>
        <p:spPr>
          <a:xfrm>
            <a:off x="4403725"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1" name="Isosceles Triangle 460"/>
          <p:cNvSpPr/>
          <p:nvPr/>
        </p:nvSpPr>
        <p:spPr>
          <a:xfrm>
            <a:off x="4090988" y="6556375"/>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2" name="Isosceles Triangle 461"/>
          <p:cNvSpPr/>
          <p:nvPr/>
        </p:nvSpPr>
        <p:spPr>
          <a:xfrm>
            <a:off x="4248150"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3" name="Isosceles Triangle 462"/>
          <p:cNvSpPr/>
          <p:nvPr/>
        </p:nvSpPr>
        <p:spPr>
          <a:xfrm>
            <a:off x="4405313" y="6550025"/>
            <a:ext cx="312737"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4" name="Isosceles Triangle 463"/>
          <p:cNvSpPr/>
          <p:nvPr/>
        </p:nvSpPr>
        <p:spPr>
          <a:xfrm>
            <a:off x="4562475" y="6254750"/>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5" name="Isosceles Triangle 464"/>
          <p:cNvSpPr/>
          <p:nvPr/>
        </p:nvSpPr>
        <p:spPr>
          <a:xfrm>
            <a:off x="3619500" y="6249988"/>
            <a:ext cx="311150" cy="295275"/>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6" name="Isosceles Triangle 465"/>
          <p:cNvSpPr/>
          <p:nvPr/>
        </p:nvSpPr>
        <p:spPr>
          <a:xfrm>
            <a:off x="5505450" y="6254750"/>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7" name="Isosceles Triangle 466"/>
          <p:cNvSpPr/>
          <p:nvPr/>
        </p:nvSpPr>
        <p:spPr>
          <a:xfrm>
            <a:off x="5661025" y="5959475"/>
            <a:ext cx="311150" cy="295275"/>
          </a:xfrm>
          <a:prstGeom prst="triangle">
            <a:avLst/>
          </a:prstGeom>
          <a:solidFill>
            <a:srgbClr val="EF613F">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pic>
        <p:nvPicPr>
          <p:cNvPr id="17471"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6135688"/>
            <a:ext cx="2200275"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95288" y="1235075"/>
            <a:ext cx="8448675"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9459" name="Rectangle 3"/>
          <p:cNvSpPr>
            <a:spLocks noGrp="1" noChangeArrowheads="1"/>
          </p:cNvSpPr>
          <p:nvPr>
            <p:ph type="body" idx="1"/>
          </p:nvPr>
        </p:nvSpPr>
        <p:spPr bwMode="auto">
          <a:xfrm>
            <a:off x="395288" y="1963738"/>
            <a:ext cx="8448675" cy="422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19460"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Isosceles Triangle 10"/>
          <p:cNvSpPr/>
          <p:nvPr/>
        </p:nvSpPr>
        <p:spPr>
          <a:xfrm rot="5400000">
            <a:off x="-7143" y="6273006"/>
            <a:ext cx="303212"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9" name="Isosceles Triangle 18"/>
          <p:cNvSpPr/>
          <p:nvPr/>
        </p:nvSpPr>
        <p:spPr>
          <a:xfrm rot="5400000">
            <a:off x="-7143" y="6580981"/>
            <a:ext cx="303212"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0" name="Isosceles Triangle 29"/>
          <p:cNvSpPr/>
          <p:nvPr/>
        </p:nvSpPr>
        <p:spPr>
          <a:xfrm flipV="1">
            <a:off x="609600" y="0"/>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2" name="Isosceles Triangle 31"/>
          <p:cNvSpPr/>
          <p:nvPr/>
        </p:nvSpPr>
        <p:spPr bwMode="auto">
          <a:xfrm flipV="1">
            <a:off x="0" y="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 name="Isosceles Triangle 33"/>
          <p:cNvSpPr/>
          <p:nvPr/>
        </p:nvSpPr>
        <p:spPr bwMode="auto">
          <a:xfrm flipV="1">
            <a:off x="304800" y="0"/>
            <a:ext cx="304800"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grpSp>
        <p:nvGrpSpPr>
          <p:cNvPr id="19466" name="Group 3"/>
          <p:cNvGrpSpPr>
            <a:grpSpLocks/>
          </p:cNvGrpSpPr>
          <p:nvPr/>
        </p:nvGrpSpPr>
        <p:grpSpPr bwMode="auto">
          <a:xfrm>
            <a:off x="8228013" y="6569075"/>
            <a:ext cx="915987" cy="288925"/>
            <a:chOff x="7897355" y="6464300"/>
            <a:chExt cx="1250156" cy="393700"/>
          </a:xfrm>
        </p:grpSpPr>
        <p:sp>
          <p:nvSpPr>
            <p:cNvPr id="36" name="Isosceles Triangle 35"/>
            <p:cNvSpPr/>
            <p:nvPr userDrawn="1"/>
          </p:nvSpPr>
          <p:spPr>
            <a:xfrm>
              <a:off x="7897355" y="6464300"/>
              <a:ext cx="415997" cy="393700"/>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 name="Isosceles Triangle 36"/>
            <p:cNvSpPr/>
            <p:nvPr userDrawn="1"/>
          </p:nvSpPr>
          <p:spPr>
            <a:xfrm>
              <a:off x="8317685" y="6464300"/>
              <a:ext cx="411663" cy="393700"/>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8" name="Isosceles Triangle 37"/>
            <p:cNvSpPr/>
            <p:nvPr userDrawn="1"/>
          </p:nvSpPr>
          <p:spPr>
            <a:xfrm>
              <a:off x="8733682" y="6464300"/>
              <a:ext cx="413829" cy="393700"/>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gr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395288" y="1235075"/>
            <a:ext cx="8448675"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1507" name="Rectangle 3"/>
          <p:cNvSpPr>
            <a:spLocks noGrp="1" noChangeArrowheads="1"/>
          </p:cNvSpPr>
          <p:nvPr>
            <p:ph type="body" idx="1"/>
          </p:nvPr>
        </p:nvSpPr>
        <p:spPr bwMode="auto">
          <a:xfrm>
            <a:off x="395288" y="1963738"/>
            <a:ext cx="8448675" cy="422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21508"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Isosceles Triangle 10"/>
          <p:cNvSpPr/>
          <p:nvPr/>
        </p:nvSpPr>
        <p:spPr>
          <a:xfrm rot="5400000">
            <a:off x="-7143" y="6273006"/>
            <a:ext cx="303212" cy="288925"/>
          </a:xfrm>
          <a:prstGeom prst="triangle">
            <a:avLst/>
          </a:prstGeom>
          <a:solidFill>
            <a:srgbClr val="81C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9" name="Isosceles Triangle 18"/>
          <p:cNvSpPr/>
          <p:nvPr/>
        </p:nvSpPr>
        <p:spPr>
          <a:xfrm rot="5400000">
            <a:off x="-7143" y="6580981"/>
            <a:ext cx="303212" cy="288925"/>
          </a:xfrm>
          <a:prstGeom prst="triangle">
            <a:avLst/>
          </a:prstGeom>
          <a:solidFill>
            <a:srgbClr val="4A8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0" name="Isosceles Triangle 29"/>
          <p:cNvSpPr/>
          <p:nvPr/>
        </p:nvSpPr>
        <p:spPr>
          <a:xfrm flipV="1">
            <a:off x="609600" y="0"/>
            <a:ext cx="304800" cy="288925"/>
          </a:xfrm>
          <a:prstGeom prst="triangle">
            <a:avLst/>
          </a:prstGeom>
          <a:solidFill>
            <a:srgbClr val="81C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2" name="Isosceles Triangle 31"/>
          <p:cNvSpPr/>
          <p:nvPr/>
        </p:nvSpPr>
        <p:spPr bwMode="auto">
          <a:xfrm flipV="1">
            <a:off x="0" y="0"/>
            <a:ext cx="304800" cy="288925"/>
          </a:xfrm>
          <a:prstGeom prst="triangle">
            <a:avLst/>
          </a:prstGeom>
          <a:solidFill>
            <a:srgbClr val="4A8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 name="Isosceles Triangle 33"/>
          <p:cNvSpPr/>
          <p:nvPr/>
        </p:nvSpPr>
        <p:spPr bwMode="auto">
          <a:xfrm flipV="1">
            <a:off x="304800" y="0"/>
            <a:ext cx="304800" cy="288925"/>
          </a:xfrm>
          <a:prstGeom prst="triangle">
            <a:avLst/>
          </a:prstGeom>
          <a:solidFill>
            <a:srgbClr val="26471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6" name="Isosceles Triangle 35"/>
          <p:cNvSpPr/>
          <p:nvPr/>
        </p:nvSpPr>
        <p:spPr bwMode="auto">
          <a:xfrm>
            <a:off x="8228013" y="6569075"/>
            <a:ext cx="304800" cy="288925"/>
          </a:xfrm>
          <a:prstGeom prst="triangle">
            <a:avLst/>
          </a:prstGeom>
          <a:solidFill>
            <a:srgbClr val="4A8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 name="Isosceles Triangle 36"/>
          <p:cNvSpPr/>
          <p:nvPr/>
        </p:nvSpPr>
        <p:spPr bwMode="auto">
          <a:xfrm>
            <a:off x="8535988" y="6569075"/>
            <a:ext cx="301625" cy="288925"/>
          </a:xfrm>
          <a:prstGeom prst="triangle">
            <a:avLst/>
          </a:prstGeom>
          <a:solidFill>
            <a:srgbClr val="26471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8" name="Isosceles Triangle 37"/>
          <p:cNvSpPr/>
          <p:nvPr/>
        </p:nvSpPr>
        <p:spPr bwMode="auto">
          <a:xfrm>
            <a:off x="8840788" y="6569075"/>
            <a:ext cx="303212" cy="288925"/>
          </a:xfrm>
          <a:prstGeom prst="triangle">
            <a:avLst/>
          </a:prstGeom>
          <a:solidFill>
            <a:srgbClr val="A7CD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395288" y="1235075"/>
            <a:ext cx="8448675"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3555" name="Rectangle 3"/>
          <p:cNvSpPr>
            <a:spLocks noGrp="1" noChangeArrowheads="1"/>
          </p:cNvSpPr>
          <p:nvPr>
            <p:ph type="body" idx="1"/>
          </p:nvPr>
        </p:nvSpPr>
        <p:spPr bwMode="auto">
          <a:xfrm>
            <a:off x="395288" y="1963738"/>
            <a:ext cx="8448675" cy="422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23556"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Isosceles Triangle 10"/>
          <p:cNvSpPr/>
          <p:nvPr/>
        </p:nvSpPr>
        <p:spPr>
          <a:xfrm rot="5400000">
            <a:off x="-7143" y="6273006"/>
            <a:ext cx="303212" cy="288925"/>
          </a:xfrm>
          <a:prstGeom prst="triangle">
            <a:avLst/>
          </a:prstGeom>
          <a:solidFill>
            <a:srgbClr val="F37F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9" name="Isosceles Triangle 18"/>
          <p:cNvSpPr/>
          <p:nvPr/>
        </p:nvSpPr>
        <p:spPr>
          <a:xfrm rot="5400000">
            <a:off x="-7143" y="6580981"/>
            <a:ext cx="303212"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0" name="Isosceles Triangle 29"/>
          <p:cNvSpPr/>
          <p:nvPr/>
        </p:nvSpPr>
        <p:spPr>
          <a:xfrm flipV="1">
            <a:off x="609600" y="0"/>
            <a:ext cx="304800" cy="288925"/>
          </a:xfrm>
          <a:prstGeom prst="triangle">
            <a:avLst/>
          </a:prstGeom>
          <a:solidFill>
            <a:srgbClr val="F37F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2" name="Isosceles Triangle 31"/>
          <p:cNvSpPr/>
          <p:nvPr/>
        </p:nvSpPr>
        <p:spPr bwMode="auto">
          <a:xfrm flipV="1">
            <a:off x="0" y="0"/>
            <a:ext cx="304800"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 name="Isosceles Triangle 33"/>
          <p:cNvSpPr/>
          <p:nvPr/>
        </p:nvSpPr>
        <p:spPr bwMode="auto">
          <a:xfrm flipV="1">
            <a:off x="304800" y="0"/>
            <a:ext cx="304800" cy="288925"/>
          </a:xfrm>
          <a:prstGeom prst="triangle">
            <a:avLst/>
          </a:prstGeom>
          <a:solidFill>
            <a:srgbClr val="6A21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6" name="Isosceles Triangle 35"/>
          <p:cNvSpPr/>
          <p:nvPr/>
        </p:nvSpPr>
        <p:spPr bwMode="auto">
          <a:xfrm>
            <a:off x="8228013" y="6569075"/>
            <a:ext cx="304800"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 name="Isosceles Triangle 36"/>
          <p:cNvSpPr/>
          <p:nvPr/>
        </p:nvSpPr>
        <p:spPr bwMode="auto">
          <a:xfrm>
            <a:off x="8535988" y="6569075"/>
            <a:ext cx="301625" cy="288925"/>
          </a:xfrm>
          <a:prstGeom prst="triangle">
            <a:avLst/>
          </a:prstGeom>
          <a:solidFill>
            <a:srgbClr val="6A21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8" name="Isosceles Triangle 37"/>
          <p:cNvSpPr/>
          <p:nvPr/>
        </p:nvSpPr>
        <p:spPr bwMode="auto">
          <a:xfrm>
            <a:off x="8840788" y="6569075"/>
            <a:ext cx="303212"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14" name="Isosceles Triangle 213"/>
          <p:cNvSpPr/>
          <p:nvPr/>
        </p:nvSpPr>
        <p:spPr>
          <a:xfrm>
            <a:off x="-998538" y="385763"/>
            <a:ext cx="2921001" cy="2782887"/>
          </a:xfrm>
          <a:prstGeom prst="triangle">
            <a:avLst/>
          </a:prstGeom>
          <a:solidFill>
            <a:srgbClr val="3B88A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222" name="Isosceles Triangle 221"/>
          <p:cNvSpPr/>
          <p:nvPr/>
        </p:nvSpPr>
        <p:spPr>
          <a:xfrm>
            <a:off x="-2947988" y="4102100"/>
            <a:ext cx="2921000"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23" name="Isosceles Triangle 222"/>
          <p:cNvSpPr/>
          <p:nvPr/>
        </p:nvSpPr>
        <p:spPr>
          <a:xfrm>
            <a:off x="-1973263" y="2243138"/>
            <a:ext cx="2921001" cy="2782887"/>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39" name="Isosceles Triangle 338"/>
          <p:cNvSpPr/>
          <p:nvPr/>
        </p:nvSpPr>
        <p:spPr>
          <a:xfrm>
            <a:off x="-2901950" y="-1463675"/>
            <a:ext cx="8693150" cy="8347075"/>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0" name="Isosceles Triangle 339"/>
          <p:cNvSpPr/>
          <p:nvPr/>
        </p:nvSpPr>
        <p:spPr>
          <a:xfrm>
            <a:off x="-998538" y="4102100"/>
            <a:ext cx="2921001"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1" name="Isosceles Triangle 340"/>
          <p:cNvSpPr/>
          <p:nvPr/>
        </p:nvSpPr>
        <p:spPr>
          <a:xfrm>
            <a:off x="950913" y="4102100"/>
            <a:ext cx="2921000" cy="2781300"/>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2" name="Isosceles Triangle 341"/>
          <p:cNvSpPr/>
          <p:nvPr/>
        </p:nvSpPr>
        <p:spPr>
          <a:xfrm>
            <a:off x="1925638" y="2243138"/>
            <a:ext cx="2921000" cy="2782887"/>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3" name="Isosceles Triangle 342"/>
          <p:cNvSpPr/>
          <p:nvPr/>
        </p:nvSpPr>
        <p:spPr>
          <a:xfrm>
            <a:off x="-23813" y="2243138"/>
            <a:ext cx="2921001" cy="2782887"/>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1034"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35" name="Rectangle 3"/>
          <p:cNvSpPr>
            <a:spLocks noGrp="1" noChangeArrowheads="1"/>
          </p:cNvSpPr>
          <p:nvPr>
            <p:ph type="body" idx="1"/>
          </p:nvPr>
        </p:nvSpPr>
        <p:spPr bwMode="auto">
          <a:xfrm>
            <a:off x="492125" y="2066925"/>
            <a:ext cx="8448675" cy="422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1036" name="Picture 17" descr="ENU_Logo_be0f34.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Rectangle 6"/>
          <p:cNvSpPr>
            <a:spLocks noChangeArrowheads="1"/>
          </p:cNvSpPr>
          <p:nvPr userDrawn="1"/>
        </p:nvSpPr>
        <p:spPr bwMode="auto">
          <a:xfrm>
            <a:off x="179388" y="188913"/>
            <a:ext cx="45720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GB" sz="1000" b="0" dirty="0"/>
              <a:t>Student &amp; Academic Services</a:t>
            </a:r>
          </a:p>
        </p:txBody>
      </p:sp>
      <p:pic>
        <p:nvPicPr>
          <p:cNvPr id="14" name="Picture 7" descr="ENU Logo.tif"/>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Right Triangle 14"/>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Lst>
  <p:hf hdr="0" ftr="0" dt="0"/>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339" name="Isosceles Triangle 338"/>
          <p:cNvSpPr/>
          <p:nvPr/>
        </p:nvSpPr>
        <p:spPr>
          <a:xfrm>
            <a:off x="-2901950" y="-1463675"/>
            <a:ext cx="8693150" cy="8347075"/>
          </a:xfrm>
          <a:prstGeom prst="triangle">
            <a:avLst/>
          </a:prstGeom>
          <a:solidFill>
            <a:srgbClr val="26471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075"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076" name="Rectangle 3"/>
          <p:cNvSpPr>
            <a:spLocks noGrp="1" noChangeArrowheads="1"/>
          </p:cNvSpPr>
          <p:nvPr>
            <p:ph type="body" idx="1"/>
          </p:nvPr>
        </p:nvSpPr>
        <p:spPr bwMode="auto">
          <a:xfrm>
            <a:off x="492125" y="2066925"/>
            <a:ext cx="8448675" cy="422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14" name="Isosceles Triangle 213"/>
          <p:cNvSpPr/>
          <p:nvPr/>
        </p:nvSpPr>
        <p:spPr>
          <a:xfrm>
            <a:off x="-998538" y="385763"/>
            <a:ext cx="2921001" cy="2782887"/>
          </a:xfrm>
          <a:prstGeom prst="triangle">
            <a:avLst/>
          </a:prstGeom>
          <a:solidFill>
            <a:srgbClr val="A7CD28">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222" name="Isosceles Triangle 221"/>
          <p:cNvSpPr/>
          <p:nvPr/>
        </p:nvSpPr>
        <p:spPr>
          <a:xfrm>
            <a:off x="-2947988" y="4102100"/>
            <a:ext cx="2921000"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23" name="Isosceles Triangle 222"/>
          <p:cNvSpPr/>
          <p:nvPr/>
        </p:nvSpPr>
        <p:spPr>
          <a:xfrm>
            <a:off x="-1973263" y="2243138"/>
            <a:ext cx="2921001" cy="2782887"/>
          </a:xfrm>
          <a:prstGeom prst="triangle">
            <a:avLst/>
          </a:prstGeom>
          <a:solidFill>
            <a:srgbClr val="A7CD28">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0" name="Isosceles Triangle 339"/>
          <p:cNvSpPr/>
          <p:nvPr/>
        </p:nvSpPr>
        <p:spPr>
          <a:xfrm>
            <a:off x="-998538" y="4102100"/>
            <a:ext cx="2921001" cy="2781300"/>
          </a:xfrm>
          <a:prstGeom prst="triangle">
            <a:avLst/>
          </a:prstGeom>
          <a:solidFill>
            <a:srgbClr val="81C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1" name="Isosceles Triangle 340"/>
          <p:cNvSpPr/>
          <p:nvPr/>
        </p:nvSpPr>
        <p:spPr>
          <a:xfrm>
            <a:off x="950913" y="4102100"/>
            <a:ext cx="2921000" cy="2781300"/>
          </a:xfrm>
          <a:prstGeom prst="triangle">
            <a:avLst/>
          </a:prstGeom>
          <a:solidFill>
            <a:srgbClr val="26471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2" name="Isosceles Triangle 341"/>
          <p:cNvSpPr/>
          <p:nvPr/>
        </p:nvSpPr>
        <p:spPr>
          <a:xfrm>
            <a:off x="1925638" y="2243138"/>
            <a:ext cx="2921000" cy="2782887"/>
          </a:xfrm>
          <a:prstGeom prst="triangle">
            <a:avLst/>
          </a:prstGeom>
          <a:solidFill>
            <a:srgbClr val="81C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3" name="Isosceles Triangle 342"/>
          <p:cNvSpPr/>
          <p:nvPr/>
        </p:nvSpPr>
        <p:spPr>
          <a:xfrm>
            <a:off x="-23813" y="2243138"/>
            <a:ext cx="2921001" cy="2782887"/>
          </a:xfrm>
          <a:prstGeom prst="triangle">
            <a:avLst/>
          </a:prstGeom>
          <a:solidFill>
            <a:srgbClr val="4A812C">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3084" name="Picture 17" descr="ENU_Logo_be0f34.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339" name="Isosceles Triangle 338"/>
          <p:cNvSpPr/>
          <p:nvPr/>
        </p:nvSpPr>
        <p:spPr>
          <a:xfrm>
            <a:off x="-2901950" y="-1463675"/>
            <a:ext cx="8693150" cy="8347075"/>
          </a:xfrm>
          <a:prstGeom prst="triangle">
            <a:avLst/>
          </a:prstGeom>
          <a:solidFill>
            <a:srgbClr val="6A2100">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5123"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5124" name="Rectangle 3"/>
          <p:cNvSpPr>
            <a:spLocks noGrp="1" noChangeArrowheads="1"/>
          </p:cNvSpPr>
          <p:nvPr>
            <p:ph type="body" idx="1"/>
          </p:nvPr>
        </p:nvSpPr>
        <p:spPr bwMode="auto">
          <a:xfrm>
            <a:off x="492125" y="2066925"/>
            <a:ext cx="8448675" cy="422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14" name="Isosceles Triangle 213"/>
          <p:cNvSpPr/>
          <p:nvPr/>
        </p:nvSpPr>
        <p:spPr>
          <a:xfrm>
            <a:off x="-998538" y="385763"/>
            <a:ext cx="2921001" cy="2782887"/>
          </a:xfrm>
          <a:prstGeom prst="triangle">
            <a:avLst/>
          </a:prstGeom>
          <a:solidFill>
            <a:srgbClr val="D54A19">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222" name="Isosceles Triangle 221"/>
          <p:cNvSpPr/>
          <p:nvPr/>
        </p:nvSpPr>
        <p:spPr>
          <a:xfrm>
            <a:off x="-2947988" y="4102100"/>
            <a:ext cx="2921000"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23" name="Isosceles Triangle 222"/>
          <p:cNvSpPr/>
          <p:nvPr/>
        </p:nvSpPr>
        <p:spPr>
          <a:xfrm>
            <a:off x="-1973263" y="2243138"/>
            <a:ext cx="2921001" cy="2782887"/>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0" name="Isosceles Triangle 339"/>
          <p:cNvSpPr/>
          <p:nvPr/>
        </p:nvSpPr>
        <p:spPr>
          <a:xfrm>
            <a:off x="-998538" y="4102100"/>
            <a:ext cx="2921001" cy="2781300"/>
          </a:xfrm>
          <a:prstGeom prst="triangle">
            <a:avLst/>
          </a:prstGeom>
          <a:solidFill>
            <a:srgbClr val="D54A19">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1" name="Isosceles Triangle 340"/>
          <p:cNvSpPr/>
          <p:nvPr/>
        </p:nvSpPr>
        <p:spPr>
          <a:xfrm>
            <a:off x="950913" y="4102100"/>
            <a:ext cx="2921000" cy="2781300"/>
          </a:xfrm>
          <a:prstGeom prst="triangle">
            <a:avLst/>
          </a:prstGeom>
          <a:solidFill>
            <a:srgbClr val="EF613F">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2" name="Isosceles Triangle 341"/>
          <p:cNvSpPr/>
          <p:nvPr/>
        </p:nvSpPr>
        <p:spPr>
          <a:xfrm>
            <a:off x="1925638" y="2243138"/>
            <a:ext cx="2921000" cy="2782887"/>
          </a:xfrm>
          <a:prstGeom prst="triangle">
            <a:avLst/>
          </a:prstGeom>
          <a:solidFill>
            <a:srgbClr val="D54A19">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3" name="Isosceles Triangle 342"/>
          <p:cNvSpPr/>
          <p:nvPr/>
        </p:nvSpPr>
        <p:spPr>
          <a:xfrm>
            <a:off x="-23813" y="2243138"/>
            <a:ext cx="2921001" cy="2782887"/>
          </a:xfrm>
          <a:prstGeom prst="triangle">
            <a:avLst/>
          </a:prstGeom>
          <a:solidFill>
            <a:srgbClr val="EF613F">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5132"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7171" name="Rectangle 3"/>
          <p:cNvSpPr>
            <a:spLocks noGrp="1" noChangeArrowheads="1"/>
          </p:cNvSpPr>
          <p:nvPr>
            <p:ph type="body" idx="1"/>
          </p:nvPr>
        </p:nvSpPr>
        <p:spPr bwMode="auto">
          <a:xfrm>
            <a:off x="500063" y="2032000"/>
            <a:ext cx="8448675" cy="422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42" name="Isosceles Triangle 341"/>
          <p:cNvSpPr/>
          <p:nvPr/>
        </p:nvSpPr>
        <p:spPr>
          <a:xfrm>
            <a:off x="949325" y="4160838"/>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7173" name="Picture 17" descr="ENU_Logo_be0f34.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 name="Isosceles Triangle 341"/>
          <p:cNvSpPr/>
          <p:nvPr/>
        </p:nvSpPr>
        <p:spPr>
          <a:xfrm>
            <a:off x="2836863"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59" name="Isosceles Triangle 341"/>
          <p:cNvSpPr/>
          <p:nvPr/>
        </p:nvSpPr>
        <p:spPr>
          <a:xfrm>
            <a:off x="3779838" y="4160838"/>
            <a:ext cx="944562"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0" name="Isosceles Triangle 341"/>
          <p:cNvSpPr/>
          <p:nvPr/>
        </p:nvSpPr>
        <p:spPr>
          <a:xfrm>
            <a:off x="4724400"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51C0E3"/>
              </a:solidFill>
            </a:endParaRPr>
          </a:p>
        </p:txBody>
      </p:sp>
      <p:sp>
        <p:nvSpPr>
          <p:cNvPr id="361" name="Isosceles Triangle 341"/>
          <p:cNvSpPr/>
          <p:nvPr/>
        </p:nvSpPr>
        <p:spPr>
          <a:xfrm>
            <a:off x="5667375"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3" name="Isosceles Triangle 341"/>
          <p:cNvSpPr/>
          <p:nvPr/>
        </p:nvSpPr>
        <p:spPr>
          <a:xfrm>
            <a:off x="3308350" y="3262313"/>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4" name="Isosceles Triangle 341"/>
          <p:cNvSpPr/>
          <p:nvPr/>
        </p:nvSpPr>
        <p:spPr>
          <a:xfrm>
            <a:off x="3779838" y="2362200"/>
            <a:ext cx="944562" cy="900113"/>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5" name="Isosceles Triangle 341"/>
          <p:cNvSpPr/>
          <p:nvPr/>
        </p:nvSpPr>
        <p:spPr>
          <a:xfrm>
            <a:off x="4724400" y="2362200"/>
            <a:ext cx="942975" cy="900113"/>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6" name="Isosceles Triangle 341"/>
          <p:cNvSpPr/>
          <p:nvPr/>
        </p:nvSpPr>
        <p:spPr>
          <a:xfrm>
            <a:off x="2365375" y="5059363"/>
            <a:ext cx="942975"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7" name="Isosceles Triangle 341"/>
          <p:cNvSpPr/>
          <p:nvPr/>
        </p:nvSpPr>
        <p:spPr>
          <a:xfrm>
            <a:off x="2836863" y="5959475"/>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8" name="Isosceles Triangle 341"/>
          <p:cNvSpPr/>
          <p:nvPr/>
        </p:nvSpPr>
        <p:spPr>
          <a:xfrm>
            <a:off x="1893888" y="5959475"/>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9" name="Isosceles Triangle 341"/>
          <p:cNvSpPr/>
          <p:nvPr/>
        </p:nvSpPr>
        <p:spPr>
          <a:xfrm>
            <a:off x="1435100" y="5059363"/>
            <a:ext cx="944563" cy="900112"/>
          </a:xfrm>
          <a:custGeom>
            <a:avLst/>
            <a:gdLst/>
            <a:ahLst/>
            <a:cxnLst/>
            <a:rect l="l" t="t" r="r" b="b"/>
            <a:pathLst>
              <a:path w="943508" h="899050">
                <a:moveTo>
                  <a:pt x="471754" y="0"/>
                </a:moveTo>
                <a:lnTo>
                  <a:pt x="943508" y="899050"/>
                </a:lnTo>
                <a:lnTo>
                  <a:pt x="0" y="899050"/>
                </a:lnTo>
                <a:close/>
              </a:path>
            </a:pathLst>
          </a:custGeom>
          <a:solidFill>
            <a:srgbClr val="3B88A5">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1" name="Isosceles Triangle 341"/>
          <p:cNvSpPr/>
          <p:nvPr/>
        </p:nvSpPr>
        <p:spPr>
          <a:xfrm>
            <a:off x="6350" y="5959475"/>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2" name="Isosceles Triangle 341"/>
          <p:cNvSpPr/>
          <p:nvPr/>
        </p:nvSpPr>
        <p:spPr>
          <a:xfrm>
            <a:off x="-444500" y="5059363"/>
            <a:ext cx="944563"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3" name="Isosceles Triangle 341"/>
          <p:cNvSpPr/>
          <p:nvPr/>
        </p:nvSpPr>
        <p:spPr>
          <a:xfrm>
            <a:off x="6350"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4" name="Isosceles Triangle 341"/>
          <p:cNvSpPr/>
          <p:nvPr/>
        </p:nvSpPr>
        <p:spPr>
          <a:xfrm>
            <a:off x="4252913" y="5059363"/>
            <a:ext cx="942975"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5" name="Isosceles Triangle 341"/>
          <p:cNvSpPr/>
          <p:nvPr/>
        </p:nvSpPr>
        <p:spPr>
          <a:xfrm>
            <a:off x="2365375" y="3262313"/>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8" name="Isosceles Triangle 341"/>
          <p:cNvSpPr/>
          <p:nvPr/>
        </p:nvSpPr>
        <p:spPr>
          <a:xfrm>
            <a:off x="3308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9" name="Isosceles Triangle 341"/>
          <p:cNvSpPr/>
          <p:nvPr/>
        </p:nvSpPr>
        <p:spPr>
          <a:xfrm>
            <a:off x="6138863" y="3262313"/>
            <a:ext cx="944562" cy="898525"/>
          </a:xfrm>
          <a:custGeom>
            <a:avLst/>
            <a:gdLst/>
            <a:ahLst/>
            <a:cxnLst/>
            <a:rect l="l" t="t" r="r" b="b"/>
            <a:pathLst>
              <a:path w="943508" h="899050">
                <a:moveTo>
                  <a:pt x="471754" y="0"/>
                </a:moveTo>
                <a:lnTo>
                  <a:pt x="943508" y="899050"/>
                </a:lnTo>
                <a:lnTo>
                  <a:pt x="0" y="899050"/>
                </a:lnTo>
                <a:close/>
              </a:path>
            </a:pathLst>
          </a:custGeom>
          <a:solidFill>
            <a:srgbClr val="3B88A5">
              <a:alpha val="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0" name="Isosceles Triangle 341"/>
          <p:cNvSpPr/>
          <p:nvPr/>
        </p:nvSpPr>
        <p:spPr>
          <a:xfrm>
            <a:off x="7083425" y="2362200"/>
            <a:ext cx="942975" cy="900113"/>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1" name="Isosceles Triangle 341"/>
          <p:cNvSpPr/>
          <p:nvPr/>
        </p:nvSpPr>
        <p:spPr>
          <a:xfrm>
            <a:off x="6610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4126" r:id="rId12"/>
    <p:sldLayoutId id="2147484127" r:id="rId13"/>
    <p:sldLayoutId id="2147484128" r:id="rId14"/>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9219" name="Rectangle 3"/>
          <p:cNvSpPr>
            <a:spLocks noGrp="1" noChangeArrowheads="1"/>
          </p:cNvSpPr>
          <p:nvPr>
            <p:ph type="body" idx="1"/>
          </p:nvPr>
        </p:nvSpPr>
        <p:spPr bwMode="auto">
          <a:xfrm>
            <a:off x="500063" y="2032000"/>
            <a:ext cx="8448675" cy="422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42" name="Isosceles Triangle 341"/>
          <p:cNvSpPr/>
          <p:nvPr/>
        </p:nvSpPr>
        <p:spPr>
          <a:xfrm>
            <a:off x="949325" y="4160838"/>
            <a:ext cx="944563" cy="898525"/>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9221" name="Picture 17" descr="ENU_Logo_be0f34.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 name="Isosceles Triangle 341"/>
          <p:cNvSpPr/>
          <p:nvPr/>
        </p:nvSpPr>
        <p:spPr>
          <a:xfrm>
            <a:off x="2836863" y="4160838"/>
            <a:ext cx="942975"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59" name="Isosceles Triangle 341"/>
          <p:cNvSpPr/>
          <p:nvPr/>
        </p:nvSpPr>
        <p:spPr>
          <a:xfrm>
            <a:off x="3779838" y="4160838"/>
            <a:ext cx="944562" cy="898525"/>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0" name="Isosceles Triangle 341"/>
          <p:cNvSpPr/>
          <p:nvPr/>
        </p:nvSpPr>
        <p:spPr>
          <a:xfrm>
            <a:off x="4724400" y="4160838"/>
            <a:ext cx="942975" cy="898525"/>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51C0E3"/>
              </a:solidFill>
            </a:endParaRPr>
          </a:p>
        </p:txBody>
      </p:sp>
      <p:sp>
        <p:nvSpPr>
          <p:cNvPr id="361" name="Isosceles Triangle 341"/>
          <p:cNvSpPr/>
          <p:nvPr/>
        </p:nvSpPr>
        <p:spPr>
          <a:xfrm>
            <a:off x="5667375" y="4160838"/>
            <a:ext cx="942975"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3" name="Isosceles Triangle 341"/>
          <p:cNvSpPr/>
          <p:nvPr/>
        </p:nvSpPr>
        <p:spPr>
          <a:xfrm>
            <a:off x="3308350" y="3262313"/>
            <a:ext cx="944563" cy="898525"/>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4" name="Isosceles Triangle 341"/>
          <p:cNvSpPr/>
          <p:nvPr/>
        </p:nvSpPr>
        <p:spPr>
          <a:xfrm>
            <a:off x="3779838" y="2362200"/>
            <a:ext cx="944562" cy="900113"/>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5" name="Isosceles Triangle 341"/>
          <p:cNvSpPr/>
          <p:nvPr/>
        </p:nvSpPr>
        <p:spPr>
          <a:xfrm>
            <a:off x="4724400" y="2362200"/>
            <a:ext cx="942975" cy="900113"/>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6" name="Isosceles Triangle 341"/>
          <p:cNvSpPr/>
          <p:nvPr/>
        </p:nvSpPr>
        <p:spPr>
          <a:xfrm>
            <a:off x="2365375" y="5059363"/>
            <a:ext cx="942975" cy="900112"/>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7" name="Isosceles Triangle 341"/>
          <p:cNvSpPr/>
          <p:nvPr/>
        </p:nvSpPr>
        <p:spPr>
          <a:xfrm>
            <a:off x="2836863" y="5959475"/>
            <a:ext cx="942975" cy="898525"/>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8" name="Isosceles Triangle 341"/>
          <p:cNvSpPr/>
          <p:nvPr/>
        </p:nvSpPr>
        <p:spPr>
          <a:xfrm>
            <a:off x="1893888" y="5959475"/>
            <a:ext cx="942975" cy="898525"/>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9" name="Isosceles Triangle 341"/>
          <p:cNvSpPr/>
          <p:nvPr/>
        </p:nvSpPr>
        <p:spPr>
          <a:xfrm>
            <a:off x="1435100" y="5059363"/>
            <a:ext cx="944563" cy="900112"/>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1" name="Isosceles Triangle 341"/>
          <p:cNvSpPr/>
          <p:nvPr/>
        </p:nvSpPr>
        <p:spPr>
          <a:xfrm>
            <a:off x="6350" y="5959475"/>
            <a:ext cx="942975"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2" name="Isosceles Triangle 341"/>
          <p:cNvSpPr/>
          <p:nvPr/>
        </p:nvSpPr>
        <p:spPr>
          <a:xfrm>
            <a:off x="-444500" y="5059363"/>
            <a:ext cx="944563"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3" name="Isosceles Triangle 341"/>
          <p:cNvSpPr/>
          <p:nvPr/>
        </p:nvSpPr>
        <p:spPr>
          <a:xfrm>
            <a:off x="6350" y="4160838"/>
            <a:ext cx="942975" cy="898525"/>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4" name="Isosceles Triangle 341"/>
          <p:cNvSpPr/>
          <p:nvPr/>
        </p:nvSpPr>
        <p:spPr>
          <a:xfrm>
            <a:off x="4252913" y="5059363"/>
            <a:ext cx="942975" cy="900112"/>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5" name="Isosceles Triangle 341"/>
          <p:cNvSpPr/>
          <p:nvPr/>
        </p:nvSpPr>
        <p:spPr>
          <a:xfrm>
            <a:off x="2365375" y="3262313"/>
            <a:ext cx="942975" cy="898525"/>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8" name="Isosceles Triangle 341"/>
          <p:cNvSpPr/>
          <p:nvPr/>
        </p:nvSpPr>
        <p:spPr>
          <a:xfrm>
            <a:off x="3308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9" name="Isosceles Triangle 341"/>
          <p:cNvSpPr/>
          <p:nvPr/>
        </p:nvSpPr>
        <p:spPr>
          <a:xfrm>
            <a:off x="6138863" y="3262313"/>
            <a:ext cx="944562" cy="898525"/>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0" name="Isosceles Triangle 341"/>
          <p:cNvSpPr/>
          <p:nvPr/>
        </p:nvSpPr>
        <p:spPr>
          <a:xfrm>
            <a:off x="7083425" y="2362200"/>
            <a:ext cx="942975" cy="900113"/>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1" name="Isosceles Triangle 341"/>
          <p:cNvSpPr/>
          <p:nvPr/>
        </p:nvSpPr>
        <p:spPr>
          <a:xfrm>
            <a:off x="6610350" y="1463675"/>
            <a:ext cx="944563"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4123" r:id="rId12"/>
    <p:sldLayoutId id="2147484124" r:id="rId13"/>
    <p:sldLayoutId id="2147484125" r:id="rId14"/>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1267" name="Rectangle 3"/>
          <p:cNvSpPr>
            <a:spLocks noGrp="1" noChangeArrowheads="1"/>
          </p:cNvSpPr>
          <p:nvPr>
            <p:ph type="body" idx="1"/>
          </p:nvPr>
        </p:nvSpPr>
        <p:spPr bwMode="auto">
          <a:xfrm>
            <a:off x="500063" y="2032000"/>
            <a:ext cx="8448675" cy="422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42" name="Isosceles Triangle 341"/>
          <p:cNvSpPr/>
          <p:nvPr/>
        </p:nvSpPr>
        <p:spPr>
          <a:xfrm>
            <a:off x="949325" y="4160838"/>
            <a:ext cx="944563" cy="898525"/>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11269"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 name="Isosceles Triangle 341"/>
          <p:cNvSpPr/>
          <p:nvPr/>
        </p:nvSpPr>
        <p:spPr>
          <a:xfrm>
            <a:off x="2836863" y="4160838"/>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59" name="Isosceles Triangle 341"/>
          <p:cNvSpPr/>
          <p:nvPr/>
        </p:nvSpPr>
        <p:spPr>
          <a:xfrm>
            <a:off x="3779838" y="4160838"/>
            <a:ext cx="944562" cy="898525"/>
          </a:xfrm>
          <a:custGeom>
            <a:avLst/>
            <a:gdLst/>
            <a:ahLst/>
            <a:cxnLst/>
            <a:rect l="l" t="t" r="r" b="b"/>
            <a:pathLst>
              <a:path w="943508" h="899050">
                <a:moveTo>
                  <a:pt x="471754" y="0"/>
                </a:moveTo>
                <a:lnTo>
                  <a:pt x="943508" y="899050"/>
                </a:lnTo>
                <a:lnTo>
                  <a:pt x="0" y="899050"/>
                </a:lnTo>
                <a:close/>
              </a:path>
            </a:pathLst>
          </a:cu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0" name="Isosceles Triangle 341"/>
          <p:cNvSpPr/>
          <p:nvPr/>
        </p:nvSpPr>
        <p:spPr>
          <a:xfrm>
            <a:off x="4724400" y="4160838"/>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51C0E3"/>
              </a:solidFill>
            </a:endParaRPr>
          </a:p>
        </p:txBody>
      </p:sp>
      <p:sp>
        <p:nvSpPr>
          <p:cNvPr id="361" name="Isosceles Triangle 341"/>
          <p:cNvSpPr/>
          <p:nvPr/>
        </p:nvSpPr>
        <p:spPr>
          <a:xfrm>
            <a:off x="5667375" y="4160838"/>
            <a:ext cx="942975" cy="898525"/>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3" name="Isosceles Triangle 341"/>
          <p:cNvSpPr/>
          <p:nvPr/>
        </p:nvSpPr>
        <p:spPr>
          <a:xfrm>
            <a:off x="3308350" y="3262313"/>
            <a:ext cx="944563" cy="898525"/>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4" name="Isosceles Triangle 341"/>
          <p:cNvSpPr/>
          <p:nvPr/>
        </p:nvSpPr>
        <p:spPr>
          <a:xfrm>
            <a:off x="3779838" y="2362200"/>
            <a:ext cx="944562" cy="900113"/>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5" name="Isosceles Triangle 341"/>
          <p:cNvSpPr/>
          <p:nvPr/>
        </p:nvSpPr>
        <p:spPr>
          <a:xfrm>
            <a:off x="4724400" y="2362200"/>
            <a:ext cx="942975" cy="900113"/>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6" name="Isosceles Triangle 341"/>
          <p:cNvSpPr/>
          <p:nvPr/>
        </p:nvSpPr>
        <p:spPr>
          <a:xfrm>
            <a:off x="2365375" y="5059363"/>
            <a:ext cx="942975" cy="900112"/>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7" name="Isosceles Triangle 341"/>
          <p:cNvSpPr/>
          <p:nvPr/>
        </p:nvSpPr>
        <p:spPr>
          <a:xfrm>
            <a:off x="2836863" y="5959475"/>
            <a:ext cx="942975" cy="898525"/>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8" name="Isosceles Triangle 341"/>
          <p:cNvSpPr/>
          <p:nvPr/>
        </p:nvSpPr>
        <p:spPr>
          <a:xfrm>
            <a:off x="1893888" y="5959475"/>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9" name="Isosceles Triangle 341"/>
          <p:cNvSpPr/>
          <p:nvPr/>
        </p:nvSpPr>
        <p:spPr>
          <a:xfrm>
            <a:off x="1435100" y="5059363"/>
            <a:ext cx="944563" cy="900112"/>
          </a:xfrm>
          <a:custGeom>
            <a:avLst/>
            <a:gdLst/>
            <a:ahLst/>
            <a:cxnLst/>
            <a:rect l="l" t="t" r="r" b="b"/>
            <a:pathLst>
              <a:path w="943508" h="899050">
                <a:moveTo>
                  <a:pt x="471754" y="0"/>
                </a:moveTo>
                <a:lnTo>
                  <a:pt x="943508" y="899050"/>
                </a:lnTo>
                <a:lnTo>
                  <a:pt x="0" y="899050"/>
                </a:lnTo>
                <a:close/>
              </a:path>
            </a:pathLst>
          </a:cu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1" name="Isosceles Triangle 341"/>
          <p:cNvSpPr/>
          <p:nvPr/>
        </p:nvSpPr>
        <p:spPr>
          <a:xfrm>
            <a:off x="6350" y="5959475"/>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2" name="Isosceles Triangle 341"/>
          <p:cNvSpPr/>
          <p:nvPr/>
        </p:nvSpPr>
        <p:spPr>
          <a:xfrm>
            <a:off x="-444500" y="5059363"/>
            <a:ext cx="944563" cy="900112"/>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3" name="Isosceles Triangle 341"/>
          <p:cNvSpPr/>
          <p:nvPr/>
        </p:nvSpPr>
        <p:spPr>
          <a:xfrm>
            <a:off x="6350" y="4160838"/>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4" name="Isosceles Triangle 341"/>
          <p:cNvSpPr/>
          <p:nvPr/>
        </p:nvSpPr>
        <p:spPr>
          <a:xfrm>
            <a:off x="4252913" y="5059363"/>
            <a:ext cx="942975" cy="900112"/>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5" name="Isosceles Triangle 341"/>
          <p:cNvSpPr/>
          <p:nvPr/>
        </p:nvSpPr>
        <p:spPr>
          <a:xfrm>
            <a:off x="2365375" y="3262313"/>
            <a:ext cx="942975" cy="898525"/>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8" name="Isosceles Triangle 341"/>
          <p:cNvSpPr/>
          <p:nvPr/>
        </p:nvSpPr>
        <p:spPr>
          <a:xfrm>
            <a:off x="3308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9" name="Isosceles Triangle 341"/>
          <p:cNvSpPr/>
          <p:nvPr/>
        </p:nvSpPr>
        <p:spPr>
          <a:xfrm>
            <a:off x="6138863" y="3262313"/>
            <a:ext cx="944562" cy="898525"/>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0" name="Isosceles Triangle 341"/>
          <p:cNvSpPr/>
          <p:nvPr/>
        </p:nvSpPr>
        <p:spPr>
          <a:xfrm>
            <a:off x="7083425" y="2362200"/>
            <a:ext cx="942975" cy="900113"/>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1" name="Isosceles Triangle 341"/>
          <p:cNvSpPr/>
          <p:nvPr/>
        </p:nvSpPr>
        <p:spPr>
          <a:xfrm>
            <a:off x="6610350" y="1463675"/>
            <a:ext cx="944563"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14" name="Isosceles Triangle 213"/>
          <p:cNvSpPr/>
          <p:nvPr/>
        </p:nvSpPr>
        <p:spPr>
          <a:xfrm>
            <a:off x="-998538" y="385763"/>
            <a:ext cx="2921001" cy="2782887"/>
          </a:xfrm>
          <a:prstGeom prst="triangle">
            <a:avLst/>
          </a:prstGeom>
          <a:solidFill>
            <a:srgbClr val="3B88A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222" name="Isosceles Triangle 221"/>
          <p:cNvSpPr/>
          <p:nvPr/>
        </p:nvSpPr>
        <p:spPr>
          <a:xfrm>
            <a:off x="-2947988" y="4102100"/>
            <a:ext cx="2921000"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23" name="Isosceles Triangle 222"/>
          <p:cNvSpPr/>
          <p:nvPr/>
        </p:nvSpPr>
        <p:spPr>
          <a:xfrm>
            <a:off x="-1973263" y="2243138"/>
            <a:ext cx="2921001" cy="2782887"/>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39" name="Isosceles Triangle 338"/>
          <p:cNvSpPr/>
          <p:nvPr/>
        </p:nvSpPr>
        <p:spPr>
          <a:xfrm>
            <a:off x="-2901950" y="-1463675"/>
            <a:ext cx="8693150" cy="8347075"/>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0" name="Isosceles Triangle 339"/>
          <p:cNvSpPr/>
          <p:nvPr/>
        </p:nvSpPr>
        <p:spPr>
          <a:xfrm>
            <a:off x="-998538" y="4102100"/>
            <a:ext cx="2921001"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1" name="Isosceles Triangle 340"/>
          <p:cNvSpPr/>
          <p:nvPr/>
        </p:nvSpPr>
        <p:spPr>
          <a:xfrm>
            <a:off x="950913" y="4102100"/>
            <a:ext cx="2921000" cy="2781300"/>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2" name="Isosceles Triangle 341"/>
          <p:cNvSpPr/>
          <p:nvPr/>
        </p:nvSpPr>
        <p:spPr>
          <a:xfrm>
            <a:off x="1925638" y="2243138"/>
            <a:ext cx="2921000" cy="2782887"/>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3" name="Isosceles Triangle 342"/>
          <p:cNvSpPr/>
          <p:nvPr/>
        </p:nvSpPr>
        <p:spPr>
          <a:xfrm>
            <a:off x="-23813" y="2243138"/>
            <a:ext cx="2921001" cy="2782887"/>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1034"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35" name="Rectangle 3"/>
          <p:cNvSpPr>
            <a:spLocks noGrp="1" noChangeArrowheads="1"/>
          </p:cNvSpPr>
          <p:nvPr>
            <p:ph type="body" idx="1"/>
          </p:nvPr>
        </p:nvSpPr>
        <p:spPr bwMode="auto">
          <a:xfrm>
            <a:off x="492125" y="2066925"/>
            <a:ext cx="8448675" cy="422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1036" name="Picture 17" descr="ENU_Logo_be0f34.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Rectangle 6"/>
          <p:cNvSpPr>
            <a:spLocks noChangeArrowheads="1"/>
          </p:cNvSpPr>
          <p:nvPr userDrawn="1"/>
        </p:nvSpPr>
        <p:spPr bwMode="auto">
          <a:xfrm>
            <a:off x="179388" y="188913"/>
            <a:ext cx="45720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GB" sz="1000" b="0" dirty="0"/>
              <a:t>Student &amp; Academic Services</a:t>
            </a:r>
          </a:p>
        </p:txBody>
      </p:sp>
      <p:pic>
        <p:nvPicPr>
          <p:cNvPr id="14" name="Picture 7" descr="ENU Logo.tif"/>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935788" y="160338"/>
            <a:ext cx="200025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Right Triangle 14"/>
          <p:cNvSpPr/>
          <p:nvPr userDrawn="1"/>
        </p:nvSpPr>
        <p:spPr>
          <a:xfrm rot="17505275">
            <a:off x="1007269" y="-689769"/>
            <a:ext cx="6130925" cy="7358063"/>
          </a:xfrm>
          <a:prstGeom prst="rtTriangle">
            <a:avLst/>
          </a:prstGeom>
          <a:solidFill>
            <a:schemeClr val="bg1">
              <a:lumMod val="85000"/>
              <a:alpha val="3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hdr="0" ftr="0" dt="0"/>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338138" y="1116013"/>
            <a:ext cx="8448675" cy="4738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3315" name="Rectangle 2"/>
          <p:cNvSpPr>
            <a:spLocks noGrp="1" noChangeArrowheads="1"/>
          </p:cNvSpPr>
          <p:nvPr>
            <p:ph type="title"/>
          </p:nvPr>
        </p:nvSpPr>
        <p:spPr bwMode="auto">
          <a:xfrm>
            <a:off x="347663" y="354013"/>
            <a:ext cx="8448675"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93" name="Isosceles Triangle 392"/>
          <p:cNvSpPr/>
          <p:nvPr/>
        </p:nvSpPr>
        <p:spPr>
          <a:xfrm>
            <a:off x="5816600" y="6254750"/>
            <a:ext cx="311150" cy="295275"/>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4" name="Isosceles Triangle 393"/>
          <p:cNvSpPr/>
          <p:nvPr/>
        </p:nvSpPr>
        <p:spPr>
          <a:xfrm>
            <a:off x="5661025" y="6550025"/>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5" name="Isosceles Triangle 394"/>
          <p:cNvSpPr/>
          <p:nvPr/>
        </p:nvSpPr>
        <p:spPr>
          <a:xfrm>
            <a:off x="5972175" y="6553200"/>
            <a:ext cx="314325"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09" name="Isosceles Triangle 408"/>
          <p:cNvSpPr/>
          <p:nvPr/>
        </p:nvSpPr>
        <p:spPr>
          <a:xfrm>
            <a:off x="946150"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0" name="Isosceles Triangle 409"/>
          <p:cNvSpPr/>
          <p:nvPr/>
        </p:nvSpPr>
        <p:spPr>
          <a:xfrm>
            <a:off x="1104900" y="6249988"/>
            <a:ext cx="309563"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1" name="Isosceles Triangle 410"/>
          <p:cNvSpPr/>
          <p:nvPr/>
        </p:nvSpPr>
        <p:spPr>
          <a:xfrm>
            <a:off x="1260475"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2" name="Isosceles Triangle 411"/>
          <p:cNvSpPr/>
          <p:nvPr/>
        </p:nvSpPr>
        <p:spPr>
          <a:xfrm>
            <a:off x="946150"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3" name="Isosceles Triangle 412"/>
          <p:cNvSpPr/>
          <p:nvPr/>
        </p:nvSpPr>
        <p:spPr>
          <a:xfrm>
            <a:off x="1574800"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4" name="Isosceles Triangle 413"/>
          <p:cNvSpPr/>
          <p:nvPr/>
        </p:nvSpPr>
        <p:spPr>
          <a:xfrm>
            <a:off x="1260475"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5" name="Isosceles Triangle 414"/>
          <p:cNvSpPr/>
          <p:nvPr/>
        </p:nvSpPr>
        <p:spPr>
          <a:xfrm>
            <a:off x="1419225" y="6249988"/>
            <a:ext cx="309563"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6" name="Isosceles Triangle 415"/>
          <p:cNvSpPr/>
          <p:nvPr/>
        </p:nvSpPr>
        <p:spPr>
          <a:xfrm>
            <a:off x="1574800" y="6550025"/>
            <a:ext cx="312738" cy="296863"/>
          </a:xfrm>
          <a:prstGeom prst="triangle">
            <a:avLst/>
          </a:prstGeom>
          <a:solidFill>
            <a:srgbClr val="D3122E">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7" name="Isosceles Triangle 416"/>
          <p:cNvSpPr/>
          <p:nvPr/>
        </p:nvSpPr>
        <p:spPr>
          <a:xfrm>
            <a:off x="3175"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8" name="Isosceles Triangle 417"/>
          <p:cNvSpPr/>
          <p:nvPr/>
        </p:nvSpPr>
        <p:spPr>
          <a:xfrm>
            <a:off x="160338"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9" name="Isosceles Triangle 418"/>
          <p:cNvSpPr/>
          <p:nvPr/>
        </p:nvSpPr>
        <p:spPr>
          <a:xfrm>
            <a:off x="317500"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0" name="Isosceles Triangle 419"/>
          <p:cNvSpPr/>
          <p:nvPr/>
        </p:nvSpPr>
        <p:spPr>
          <a:xfrm>
            <a:off x="3175"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1" name="Isosceles Triangle 420"/>
          <p:cNvSpPr/>
          <p:nvPr/>
        </p:nvSpPr>
        <p:spPr>
          <a:xfrm>
            <a:off x="63182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2" name="Isosceles Triangle 421"/>
          <p:cNvSpPr/>
          <p:nvPr/>
        </p:nvSpPr>
        <p:spPr>
          <a:xfrm>
            <a:off x="317500" y="6556375"/>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3" name="Isosceles Triangle 422"/>
          <p:cNvSpPr/>
          <p:nvPr/>
        </p:nvSpPr>
        <p:spPr>
          <a:xfrm>
            <a:off x="474663" y="6249988"/>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4" name="Isosceles Triangle 423"/>
          <p:cNvSpPr/>
          <p:nvPr/>
        </p:nvSpPr>
        <p:spPr>
          <a:xfrm>
            <a:off x="630238" y="6550025"/>
            <a:ext cx="314325"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5" name="Isosceles Triangle 424"/>
          <p:cNvSpPr/>
          <p:nvPr/>
        </p:nvSpPr>
        <p:spPr>
          <a:xfrm>
            <a:off x="788988" y="6254750"/>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6" name="Isosceles Triangle 425"/>
          <p:cNvSpPr/>
          <p:nvPr/>
        </p:nvSpPr>
        <p:spPr>
          <a:xfrm>
            <a:off x="-153988" y="6249988"/>
            <a:ext cx="311151"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7" name="Isosceles Triangle 426"/>
          <p:cNvSpPr/>
          <p:nvPr/>
        </p:nvSpPr>
        <p:spPr>
          <a:xfrm>
            <a:off x="1733550" y="6254750"/>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8" name="Isosceles Triangle 427"/>
          <p:cNvSpPr/>
          <p:nvPr/>
        </p:nvSpPr>
        <p:spPr>
          <a:xfrm>
            <a:off x="188912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2" name="Isosceles Triangle 431"/>
          <p:cNvSpPr/>
          <p:nvPr/>
        </p:nvSpPr>
        <p:spPr>
          <a:xfrm>
            <a:off x="2833688"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3" name="Isosceles Triangle 432"/>
          <p:cNvSpPr/>
          <p:nvPr/>
        </p:nvSpPr>
        <p:spPr>
          <a:xfrm>
            <a:off x="2990850" y="6254750"/>
            <a:ext cx="311150" cy="298450"/>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4" name="Isosceles Triangle 433"/>
          <p:cNvSpPr/>
          <p:nvPr/>
        </p:nvSpPr>
        <p:spPr>
          <a:xfrm>
            <a:off x="3146425"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5" name="Isosceles Triangle 434"/>
          <p:cNvSpPr/>
          <p:nvPr/>
        </p:nvSpPr>
        <p:spPr>
          <a:xfrm>
            <a:off x="2832100"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6" name="Isosceles Triangle 435"/>
          <p:cNvSpPr/>
          <p:nvPr/>
        </p:nvSpPr>
        <p:spPr>
          <a:xfrm>
            <a:off x="3460750"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7" name="Isosceles Triangle 436"/>
          <p:cNvSpPr/>
          <p:nvPr/>
        </p:nvSpPr>
        <p:spPr>
          <a:xfrm>
            <a:off x="3148013"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8" name="Isosceles Triangle 437"/>
          <p:cNvSpPr/>
          <p:nvPr/>
        </p:nvSpPr>
        <p:spPr>
          <a:xfrm>
            <a:off x="3305175"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9" name="Isosceles Triangle 438"/>
          <p:cNvSpPr/>
          <p:nvPr/>
        </p:nvSpPr>
        <p:spPr>
          <a:xfrm>
            <a:off x="3460750" y="6556375"/>
            <a:ext cx="314325"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0" name="Isosceles Triangle 439"/>
          <p:cNvSpPr/>
          <p:nvPr/>
        </p:nvSpPr>
        <p:spPr>
          <a:xfrm>
            <a:off x="1890713"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1" name="Isosceles Triangle 440"/>
          <p:cNvSpPr/>
          <p:nvPr/>
        </p:nvSpPr>
        <p:spPr>
          <a:xfrm>
            <a:off x="2047875"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2" name="Isosceles Triangle 441"/>
          <p:cNvSpPr/>
          <p:nvPr/>
        </p:nvSpPr>
        <p:spPr>
          <a:xfrm>
            <a:off x="2203450"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3" name="Isosceles Triangle 442"/>
          <p:cNvSpPr/>
          <p:nvPr/>
        </p:nvSpPr>
        <p:spPr>
          <a:xfrm>
            <a:off x="251777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4" name="Isosceles Triangle 443"/>
          <p:cNvSpPr/>
          <p:nvPr/>
        </p:nvSpPr>
        <p:spPr>
          <a:xfrm>
            <a:off x="2203450"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5" name="Isosceles Triangle 444"/>
          <p:cNvSpPr/>
          <p:nvPr/>
        </p:nvSpPr>
        <p:spPr>
          <a:xfrm>
            <a:off x="2362200"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6" name="Isosceles Triangle 445"/>
          <p:cNvSpPr/>
          <p:nvPr/>
        </p:nvSpPr>
        <p:spPr>
          <a:xfrm>
            <a:off x="2517775" y="6550025"/>
            <a:ext cx="312738"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7" name="Isosceles Triangle 446"/>
          <p:cNvSpPr/>
          <p:nvPr/>
        </p:nvSpPr>
        <p:spPr>
          <a:xfrm>
            <a:off x="2676525" y="6254750"/>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8" name="Isosceles Triangle 447"/>
          <p:cNvSpPr/>
          <p:nvPr/>
        </p:nvSpPr>
        <p:spPr>
          <a:xfrm>
            <a:off x="4721225" y="6556375"/>
            <a:ext cx="311150"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9" name="Isosceles Triangle 448"/>
          <p:cNvSpPr/>
          <p:nvPr/>
        </p:nvSpPr>
        <p:spPr>
          <a:xfrm>
            <a:off x="4876800"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0" name="Isosceles Triangle 449"/>
          <p:cNvSpPr/>
          <p:nvPr/>
        </p:nvSpPr>
        <p:spPr>
          <a:xfrm>
            <a:off x="5032375" y="5959475"/>
            <a:ext cx="311150" cy="295275"/>
          </a:xfrm>
          <a:prstGeom prst="triangle">
            <a:avLst/>
          </a:prstGeom>
          <a:solidFill>
            <a:srgbClr val="D3122E">
              <a:alpha val="1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1" name="Isosceles Triangle 450"/>
          <p:cNvSpPr/>
          <p:nvPr/>
        </p:nvSpPr>
        <p:spPr>
          <a:xfrm>
            <a:off x="4718050"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2" name="Isosceles Triangle 451"/>
          <p:cNvSpPr/>
          <p:nvPr/>
        </p:nvSpPr>
        <p:spPr>
          <a:xfrm>
            <a:off x="5346700"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3" name="Isosceles Triangle 452"/>
          <p:cNvSpPr/>
          <p:nvPr/>
        </p:nvSpPr>
        <p:spPr>
          <a:xfrm>
            <a:off x="5033963"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4" name="Isosceles Triangle 453"/>
          <p:cNvSpPr/>
          <p:nvPr/>
        </p:nvSpPr>
        <p:spPr>
          <a:xfrm>
            <a:off x="5191125"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5" name="Isosceles Triangle 454"/>
          <p:cNvSpPr/>
          <p:nvPr/>
        </p:nvSpPr>
        <p:spPr>
          <a:xfrm>
            <a:off x="5348288" y="6556375"/>
            <a:ext cx="312737" cy="295275"/>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6" name="Isosceles Triangle 455"/>
          <p:cNvSpPr/>
          <p:nvPr/>
        </p:nvSpPr>
        <p:spPr>
          <a:xfrm>
            <a:off x="3776663"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7" name="Isosceles Triangle 456"/>
          <p:cNvSpPr/>
          <p:nvPr/>
        </p:nvSpPr>
        <p:spPr>
          <a:xfrm>
            <a:off x="3933825"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8" name="Isosceles Triangle 457"/>
          <p:cNvSpPr/>
          <p:nvPr/>
        </p:nvSpPr>
        <p:spPr>
          <a:xfrm>
            <a:off x="4089400"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9" name="Isosceles Triangle 458"/>
          <p:cNvSpPr/>
          <p:nvPr/>
        </p:nvSpPr>
        <p:spPr>
          <a:xfrm>
            <a:off x="3775075"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0" name="Isosceles Triangle 459"/>
          <p:cNvSpPr/>
          <p:nvPr/>
        </p:nvSpPr>
        <p:spPr>
          <a:xfrm>
            <a:off x="440372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1" name="Isosceles Triangle 460"/>
          <p:cNvSpPr/>
          <p:nvPr/>
        </p:nvSpPr>
        <p:spPr>
          <a:xfrm>
            <a:off x="4090988" y="6556375"/>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2" name="Isosceles Triangle 461"/>
          <p:cNvSpPr/>
          <p:nvPr/>
        </p:nvSpPr>
        <p:spPr>
          <a:xfrm>
            <a:off x="4248150"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3" name="Isosceles Triangle 462"/>
          <p:cNvSpPr/>
          <p:nvPr/>
        </p:nvSpPr>
        <p:spPr>
          <a:xfrm>
            <a:off x="4405313" y="6550025"/>
            <a:ext cx="312737"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4" name="Isosceles Triangle 463"/>
          <p:cNvSpPr/>
          <p:nvPr/>
        </p:nvSpPr>
        <p:spPr>
          <a:xfrm>
            <a:off x="4562475" y="6254750"/>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5" name="Isosceles Triangle 464"/>
          <p:cNvSpPr/>
          <p:nvPr/>
        </p:nvSpPr>
        <p:spPr>
          <a:xfrm>
            <a:off x="3619500" y="6249988"/>
            <a:ext cx="311150"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6" name="Isosceles Triangle 465"/>
          <p:cNvSpPr/>
          <p:nvPr/>
        </p:nvSpPr>
        <p:spPr>
          <a:xfrm>
            <a:off x="5505450" y="6254750"/>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7" name="Isosceles Triangle 466"/>
          <p:cNvSpPr/>
          <p:nvPr/>
        </p:nvSpPr>
        <p:spPr>
          <a:xfrm>
            <a:off x="5661025" y="5959475"/>
            <a:ext cx="311150"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pic>
        <p:nvPicPr>
          <p:cNvPr id="13375" name="Picture 17" descr="ENU_Logo_be0f34.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477000" y="6135688"/>
            <a:ext cx="2200275"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4129" r:id="rId12"/>
    <p:sldLayoutId id="2147484130" r:id="rId13"/>
    <p:sldLayoutId id="2147484131" r:id="rId14"/>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338138" y="1116013"/>
            <a:ext cx="8448675" cy="4738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5363" name="Rectangle 2"/>
          <p:cNvSpPr>
            <a:spLocks noGrp="1" noChangeArrowheads="1"/>
          </p:cNvSpPr>
          <p:nvPr>
            <p:ph type="title"/>
          </p:nvPr>
        </p:nvSpPr>
        <p:spPr bwMode="auto">
          <a:xfrm>
            <a:off x="347663" y="354013"/>
            <a:ext cx="8448675"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93" name="Isosceles Triangle 392"/>
          <p:cNvSpPr/>
          <p:nvPr/>
        </p:nvSpPr>
        <p:spPr>
          <a:xfrm>
            <a:off x="5816600" y="6254750"/>
            <a:ext cx="311150" cy="295275"/>
          </a:xfrm>
          <a:prstGeom prst="triangle">
            <a:avLst/>
          </a:prstGeom>
          <a:solidFill>
            <a:srgbClr val="A7CD28">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4" name="Isosceles Triangle 393"/>
          <p:cNvSpPr/>
          <p:nvPr/>
        </p:nvSpPr>
        <p:spPr>
          <a:xfrm>
            <a:off x="5661025" y="6550025"/>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5" name="Isosceles Triangle 394"/>
          <p:cNvSpPr/>
          <p:nvPr/>
        </p:nvSpPr>
        <p:spPr>
          <a:xfrm>
            <a:off x="5972175" y="6553200"/>
            <a:ext cx="314325"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09" name="Isosceles Triangle 408"/>
          <p:cNvSpPr/>
          <p:nvPr/>
        </p:nvSpPr>
        <p:spPr>
          <a:xfrm>
            <a:off x="946150"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0" name="Isosceles Triangle 409"/>
          <p:cNvSpPr/>
          <p:nvPr/>
        </p:nvSpPr>
        <p:spPr>
          <a:xfrm>
            <a:off x="1104900" y="6249988"/>
            <a:ext cx="309563" cy="298450"/>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1" name="Isosceles Triangle 410"/>
          <p:cNvSpPr/>
          <p:nvPr/>
        </p:nvSpPr>
        <p:spPr>
          <a:xfrm>
            <a:off x="1260475" y="5959475"/>
            <a:ext cx="311150"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2" name="Isosceles Triangle 411"/>
          <p:cNvSpPr/>
          <p:nvPr/>
        </p:nvSpPr>
        <p:spPr>
          <a:xfrm>
            <a:off x="946150"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3" name="Isosceles Triangle 412"/>
          <p:cNvSpPr/>
          <p:nvPr/>
        </p:nvSpPr>
        <p:spPr>
          <a:xfrm>
            <a:off x="1574800"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4" name="Isosceles Triangle 413"/>
          <p:cNvSpPr/>
          <p:nvPr/>
        </p:nvSpPr>
        <p:spPr>
          <a:xfrm>
            <a:off x="1260475" y="65500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5" name="Isosceles Triangle 414"/>
          <p:cNvSpPr/>
          <p:nvPr/>
        </p:nvSpPr>
        <p:spPr>
          <a:xfrm>
            <a:off x="1419225" y="6249988"/>
            <a:ext cx="309563"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6" name="Isosceles Triangle 415"/>
          <p:cNvSpPr/>
          <p:nvPr/>
        </p:nvSpPr>
        <p:spPr>
          <a:xfrm>
            <a:off x="1574800" y="6550025"/>
            <a:ext cx="312738" cy="296863"/>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7" name="Isosceles Triangle 416"/>
          <p:cNvSpPr/>
          <p:nvPr/>
        </p:nvSpPr>
        <p:spPr>
          <a:xfrm>
            <a:off x="3175"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8" name="Isosceles Triangle 417"/>
          <p:cNvSpPr/>
          <p:nvPr/>
        </p:nvSpPr>
        <p:spPr>
          <a:xfrm>
            <a:off x="160338" y="6249988"/>
            <a:ext cx="311150" cy="298450"/>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9" name="Isosceles Triangle 418"/>
          <p:cNvSpPr/>
          <p:nvPr/>
        </p:nvSpPr>
        <p:spPr>
          <a:xfrm>
            <a:off x="317500"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0" name="Isosceles Triangle 419"/>
          <p:cNvSpPr/>
          <p:nvPr/>
        </p:nvSpPr>
        <p:spPr>
          <a:xfrm>
            <a:off x="3175"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1" name="Isosceles Triangle 420"/>
          <p:cNvSpPr/>
          <p:nvPr/>
        </p:nvSpPr>
        <p:spPr>
          <a:xfrm>
            <a:off x="635000"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2" name="Isosceles Triangle 421"/>
          <p:cNvSpPr/>
          <p:nvPr/>
        </p:nvSpPr>
        <p:spPr>
          <a:xfrm>
            <a:off x="317500" y="6556375"/>
            <a:ext cx="311150"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3" name="Isosceles Triangle 422"/>
          <p:cNvSpPr/>
          <p:nvPr/>
        </p:nvSpPr>
        <p:spPr>
          <a:xfrm>
            <a:off x="474663" y="6249988"/>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4" name="Isosceles Triangle 423"/>
          <p:cNvSpPr/>
          <p:nvPr/>
        </p:nvSpPr>
        <p:spPr>
          <a:xfrm>
            <a:off x="630238" y="6550025"/>
            <a:ext cx="314325"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5" name="Isosceles Triangle 424"/>
          <p:cNvSpPr/>
          <p:nvPr/>
        </p:nvSpPr>
        <p:spPr>
          <a:xfrm>
            <a:off x="788988" y="6254750"/>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6" name="Isosceles Triangle 425"/>
          <p:cNvSpPr/>
          <p:nvPr/>
        </p:nvSpPr>
        <p:spPr>
          <a:xfrm>
            <a:off x="-150813" y="6249988"/>
            <a:ext cx="311151" cy="295275"/>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7" name="Isosceles Triangle 426"/>
          <p:cNvSpPr/>
          <p:nvPr/>
        </p:nvSpPr>
        <p:spPr>
          <a:xfrm>
            <a:off x="1733550" y="6254750"/>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8" name="Isosceles Triangle 427"/>
          <p:cNvSpPr/>
          <p:nvPr/>
        </p:nvSpPr>
        <p:spPr>
          <a:xfrm>
            <a:off x="1889125" y="5953125"/>
            <a:ext cx="311150" cy="296863"/>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2" name="Isosceles Triangle 431"/>
          <p:cNvSpPr/>
          <p:nvPr/>
        </p:nvSpPr>
        <p:spPr>
          <a:xfrm>
            <a:off x="2833688"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3" name="Isosceles Triangle 432"/>
          <p:cNvSpPr/>
          <p:nvPr/>
        </p:nvSpPr>
        <p:spPr>
          <a:xfrm>
            <a:off x="2990850" y="6254750"/>
            <a:ext cx="311150" cy="298450"/>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4" name="Isosceles Triangle 433"/>
          <p:cNvSpPr/>
          <p:nvPr/>
        </p:nvSpPr>
        <p:spPr>
          <a:xfrm>
            <a:off x="3146425"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5" name="Isosceles Triangle 434"/>
          <p:cNvSpPr/>
          <p:nvPr/>
        </p:nvSpPr>
        <p:spPr>
          <a:xfrm>
            <a:off x="2832100"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6" name="Isosceles Triangle 435"/>
          <p:cNvSpPr/>
          <p:nvPr/>
        </p:nvSpPr>
        <p:spPr>
          <a:xfrm>
            <a:off x="3460750" y="5953125"/>
            <a:ext cx="311150" cy="296863"/>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7" name="Isosceles Triangle 436"/>
          <p:cNvSpPr/>
          <p:nvPr/>
        </p:nvSpPr>
        <p:spPr>
          <a:xfrm>
            <a:off x="3148013" y="6550025"/>
            <a:ext cx="311150"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8" name="Isosceles Triangle 437"/>
          <p:cNvSpPr/>
          <p:nvPr/>
        </p:nvSpPr>
        <p:spPr>
          <a:xfrm>
            <a:off x="3305175"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9" name="Isosceles Triangle 438"/>
          <p:cNvSpPr/>
          <p:nvPr/>
        </p:nvSpPr>
        <p:spPr>
          <a:xfrm>
            <a:off x="3460750" y="6556375"/>
            <a:ext cx="314325"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0" name="Isosceles Triangle 439"/>
          <p:cNvSpPr/>
          <p:nvPr/>
        </p:nvSpPr>
        <p:spPr>
          <a:xfrm>
            <a:off x="1890713"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1" name="Isosceles Triangle 440"/>
          <p:cNvSpPr/>
          <p:nvPr/>
        </p:nvSpPr>
        <p:spPr>
          <a:xfrm>
            <a:off x="2047875" y="6249988"/>
            <a:ext cx="311150" cy="298450"/>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2" name="Isosceles Triangle 441"/>
          <p:cNvSpPr/>
          <p:nvPr/>
        </p:nvSpPr>
        <p:spPr>
          <a:xfrm>
            <a:off x="2203450"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3" name="Isosceles Triangle 442"/>
          <p:cNvSpPr/>
          <p:nvPr/>
        </p:nvSpPr>
        <p:spPr>
          <a:xfrm>
            <a:off x="2517775"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4" name="Isosceles Triangle 443"/>
          <p:cNvSpPr/>
          <p:nvPr/>
        </p:nvSpPr>
        <p:spPr>
          <a:xfrm>
            <a:off x="2203450" y="6550025"/>
            <a:ext cx="311150" cy="296863"/>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5" name="Isosceles Triangle 444"/>
          <p:cNvSpPr/>
          <p:nvPr/>
        </p:nvSpPr>
        <p:spPr>
          <a:xfrm>
            <a:off x="2362200"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6" name="Isosceles Triangle 445"/>
          <p:cNvSpPr/>
          <p:nvPr/>
        </p:nvSpPr>
        <p:spPr>
          <a:xfrm>
            <a:off x="2517775" y="6550025"/>
            <a:ext cx="312738"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7" name="Isosceles Triangle 446"/>
          <p:cNvSpPr/>
          <p:nvPr/>
        </p:nvSpPr>
        <p:spPr>
          <a:xfrm>
            <a:off x="2676525" y="6254750"/>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8" name="Isosceles Triangle 447"/>
          <p:cNvSpPr/>
          <p:nvPr/>
        </p:nvSpPr>
        <p:spPr>
          <a:xfrm>
            <a:off x="4721225" y="6556375"/>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9" name="Isosceles Triangle 448"/>
          <p:cNvSpPr/>
          <p:nvPr/>
        </p:nvSpPr>
        <p:spPr>
          <a:xfrm>
            <a:off x="4876800" y="6249988"/>
            <a:ext cx="311150" cy="298450"/>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0" name="Isosceles Triangle 449"/>
          <p:cNvSpPr/>
          <p:nvPr/>
        </p:nvSpPr>
        <p:spPr>
          <a:xfrm>
            <a:off x="5032375"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1" name="Isosceles Triangle 450"/>
          <p:cNvSpPr/>
          <p:nvPr/>
        </p:nvSpPr>
        <p:spPr>
          <a:xfrm>
            <a:off x="4718050"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2" name="Isosceles Triangle 451"/>
          <p:cNvSpPr/>
          <p:nvPr/>
        </p:nvSpPr>
        <p:spPr>
          <a:xfrm>
            <a:off x="5346700"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3" name="Isosceles Triangle 452"/>
          <p:cNvSpPr/>
          <p:nvPr/>
        </p:nvSpPr>
        <p:spPr>
          <a:xfrm>
            <a:off x="5033963" y="6550025"/>
            <a:ext cx="311150" cy="296863"/>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4" name="Isosceles Triangle 453"/>
          <p:cNvSpPr/>
          <p:nvPr/>
        </p:nvSpPr>
        <p:spPr>
          <a:xfrm>
            <a:off x="5191125"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5" name="Isosceles Triangle 454"/>
          <p:cNvSpPr/>
          <p:nvPr/>
        </p:nvSpPr>
        <p:spPr>
          <a:xfrm>
            <a:off x="5348288" y="6556375"/>
            <a:ext cx="312737"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6" name="Isosceles Triangle 455"/>
          <p:cNvSpPr/>
          <p:nvPr/>
        </p:nvSpPr>
        <p:spPr>
          <a:xfrm>
            <a:off x="3776663"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7" name="Isosceles Triangle 456"/>
          <p:cNvSpPr/>
          <p:nvPr/>
        </p:nvSpPr>
        <p:spPr>
          <a:xfrm>
            <a:off x="3933825" y="6249988"/>
            <a:ext cx="311150" cy="298450"/>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8" name="Isosceles Triangle 457"/>
          <p:cNvSpPr/>
          <p:nvPr/>
        </p:nvSpPr>
        <p:spPr>
          <a:xfrm>
            <a:off x="4089400" y="5959475"/>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9" name="Isosceles Triangle 458"/>
          <p:cNvSpPr/>
          <p:nvPr/>
        </p:nvSpPr>
        <p:spPr>
          <a:xfrm>
            <a:off x="3775075"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0" name="Isosceles Triangle 459"/>
          <p:cNvSpPr/>
          <p:nvPr/>
        </p:nvSpPr>
        <p:spPr>
          <a:xfrm>
            <a:off x="4403725"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1" name="Isosceles Triangle 460"/>
          <p:cNvSpPr/>
          <p:nvPr/>
        </p:nvSpPr>
        <p:spPr>
          <a:xfrm>
            <a:off x="4090988" y="6556375"/>
            <a:ext cx="311150"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2" name="Isosceles Triangle 461"/>
          <p:cNvSpPr/>
          <p:nvPr/>
        </p:nvSpPr>
        <p:spPr>
          <a:xfrm>
            <a:off x="4248150"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3" name="Isosceles Triangle 462"/>
          <p:cNvSpPr/>
          <p:nvPr/>
        </p:nvSpPr>
        <p:spPr>
          <a:xfrm>
            <a:off x="4405313" y="6550025"/>
            <a:ext cx="312737"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4" name="Isosceles Triangle 463"/>
          <p:cNvSpPr/>
          <p:nvPr/>
        </p:nvSpPr>
        <p:spPr>
          <a:xfrm>
            <a:off x="4562475" y="6254750"/>
            <a:ext cx="311150"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5" name="Isosceles Triangle 464"/>
          <p:cNvSpPr/>
          <p:nvPr/>
        </p:nvSpPr>
        <p:spPr>
          <a:xfrm>
            <a:off x="3619500" y="6249988"/>
            <a:ext cx="311150" cy="295275"/>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6" name="Isosceles Triangle 465"/>
          <p:cNvSpPr/>
          <p:nvPr/>
        </p:nvSpPr>
        <p:spPr>
          <a:xfrm>
            <a:off x="5505450" y="6254750"/>
            <a:ext cx="311150"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7" name="Isosceles Triangle 466"/>
          <p:cNvSpPr/>
          <p:nvPr/>
        </p:nvSpPr>
        <p:spPr>
          <a:xfrm>
            <a:off x="5661025" y="5959475"/>
            <a:ext cx="311150" cy="295275"/>
          </a:xfrm>
          <a:prstGeom prst="triangle">
            <a:avLst/>
          </a:prstGeom>
          <a:solidFill>
            <a:srgbClr val="A7CD28">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pic>
        <p:nvPicPr>
          <p:cNvPr id="15423"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6135688"/>
            <a:ext cx="2200275"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bwMode="auto">
          <a:xfrm>
            <a:off x="338138" y="1116013"/>
            <a:ext cx="8448675" cy="4738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7411" name="Rectangle 2"/>
          <p:cNvSpPr>
            <a:spLocks noGrp="1" noChangeArrowheads="1"/>
          </p:cNvSpPr>
          <p:nvPr>
            <p:ph type="title"/>
          </p:nvPr>
        </p:nvSpPr>
        <p:spPr bwMode="auto">
          <a:xfrm>
            <a:off x="347663" y="354013"/>
            <a:ext cx="8448675"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93" name="Isosceles Triangle 392"/>
          <p:cNvSpPr/>
          <p:nvPr/>
        </p:nvSpPr>
        <p:spPr>
          <a:xfrm>
            <a:off x="5816600" y="6254750"/>
            <a:ext cx="311150" cy="295275"/>
          </a:xfrm>
          <a:prstGeom prst="triangle">
            <a:avLst/>
          </a:prstGeom>
          <a:solidFill>
            <a:srgbClr val="800000">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4" name="Isosceles Triangle 393"/>
          <p:cNvSpPr/>
          <p:nvPr/>
        </p:nvSpPr>
        <p:spPr>
          <a:xfrm>
            <a:off x="5661025" y="6550025"/>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5" name="Isosceles Triangle 394"/>
          <p:cNvSpPr/>
          <p:nvPr/>
        </p:nvSpPr>
        <p:spPr>
          <a:xfrm>
            <a:off x="5972175" y="6553200"/>
            <a:ext cx="314325"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09" name="Isosceles Triangle 408"/>
          <p:cNvSpPr/>
          <p:nvPr/>
        </p:nvSpPr>
        <p:spPr>
          <a:xfrm>
            <a:off x="946150"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0" name="Isosceles Triangle 409"/>
          <p:cNvSpPr/>
          <p:nvPr/>
        </p:nvSpPr>
        <p:spPr>
          <a:xfrm>
            <a:off x="1104900" y="6249988"/>
            <a:ext cx="309563"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1" name="Isosceles Triangle 410"/>
          <p:cNvSpPr/>
          <p:nvPr/>
        </p:nvSpPr>
        <p:spPr>
          <a:xfrm>
            <a:off x="1260475"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2" name="Isosceles Triangle 411"/>
          <p:cNvSpPr/>
          <p:nvPr/>
        </p:nvSpPr>
        <p:spPr>
          <a:xfrm>
            <a:off x="946150"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3" name="Isosceles Triangle 412"/>
          <p:cNvSpPr/>
          <p:nvPr/>
        </p:nvSpPr>
        <p:spPr>
          <a:xfrm>
            <a:off x="1574800"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4" name="Isosceles Triangle 413"/>
          <p:cNvSpPr/>
          <p:nvPr/>
        </p:nvSpPr>
        <p:spPr>
          <a:xfrm>
            <a:off x="1260475" y="6550025"/>
            <a:ext cx="311150" cy="296863"/>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5" name="Isosceles Triangle 414"/>
          <p:cNvSpPr/>
          <p:nvPr/>
        </p:nvSpPr>
        <p:spPr>
          <a:xfrm>
            <a:off x="1419225" y="6249988"/>
            <a:ext cx="309563"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6" name="Isosceles Triangle 415"/>
          <p:cNvSpPr/>
          <p:nvPr/>
        </p:nvSpPr>
        <p:spPr>
          <a:xfrm>
            <a:off x="1574800" y="6550025"/>
            <a:ext cx="312738" cy="296863"/>
          </a:xfrm>
          <a:prstGeom prst="triangle">
            <a:avLst/>
          </a:prstGeom>
          <a:solidFill>
            <a:srgbClr val="D3122E">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7" name="Isosceles Triangle 416"/>
          <p:cNvSpPr/>
          <p:nvPr/>
        </p:nvSpPr>
        <p:spPr>
          <a:xfrm>
            <a:off x="3175"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8" name="Isosceles Triangle 417"/>
          <p:cNvSpPr/>
          <p:nvPr/>
        </p:nvSpPr>
        <p:spPr>
          <a:xfrm>
            <a:off x="160338" y="6249988"/>
            <a:ext cx="311150" cy="298450"/>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9" name="Isosceles Triangle 418"/>
          <p:cNvSpPr/>
          <p:nvPr/>
        </p:nvSpPr>
        <p:spPr>
          <a:xfrm>
            <a:off x="317500"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0" name="Isosceles Triangle 419"/>
          <p:cNvSpPr/>
          <p:nvPr/>
        </p:nvSpPr>
        <p:spPr>
          <a:xfrm>
            <a:off x="3175"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1" name="Isosceles Triangle 420"/>
          <p:cNvSpPr/>
          <p:nvPr/>
        </p:nvSpPr>
        <p:spPr>
          <a:xfrm>
            <a:off x="635000"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2" name="Isosceles Triangle 421"/>
          <p:cNvSpPr/>
          <p:nvPr/>
        </p:nvSpPr>
        <p:spPr>
          <a:xfrm>
            <a:off x="317500" y="6556375"/>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3" name="Isosceles Triangle 422"/>
          <p:cNvSpPr/>
          <p:nvPr/>
        </p:nvSpPr>
        <p:spPr>
          <a:xfrm>
            <a:off x="474663" y="6249988"/>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4" name="Isosceles Triangle 423"/>
          <p:cNvSpPr/>
          <p:nvPr/>
        </p:nvSpPr>
        <p:spPr>
          <a:xfrm>
            <a:off x="630238" y="6550025"/>
            <a:ext cx="314325"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5" name="Isosceles Triangle 424"/>
          <p:cNvSpPr/>
          <p:nvPr/>
        </p:nvSpPr>
        <p:spPr>
          <a:xfrm>
            <a:off x="788988" y="6254750"/>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6" name="Isosceles Triangle 425"/>
          <p:cNvSpPr/>
          <p:nvPr/>
        </p:nvSpPr>
        <p:spPr>
          <a:xfrm>
            <a:off x="-150813" y="6249988"/>
            <a:ext cx="311151" cy="295275"/>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7" name="Isosceles Triangle 426"/>
          <p:cNvSpPr/>
          <p:nvPr/>
        </p:nvSpPr>
        <p:spPr>
          <a:xfrm>
            <a:off x="1733550" y="6254750"/>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8" name="Isosceles Triangle 427"/>
          <p:cNvSpPr/>
          <p:nvPr/>
        </p:nvSpPr>
        <p:spPr>
          <a:xfrm>
            <a:off x="1889125" y="5953125"/>
            <a:ext cx="311150" cy="296863"/>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2" name="Isosceles Triangle 431"/>
          <p:cNvSpPr/>
          <p:nvPr/>
        </p:nvSpPr>
        <p:spPr>
          <a:xfrm>
            <a:off x="2833688"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3" name="Isosceles Triangle 432"/>
          <p:cNvSpPr/>
          <p:nvPr/>
        </p:nvSpPr>
        <p:spPr>
          <a:xfrm>
            <a:off x="2990850" y="6254750"/>
            <a:ext cx="311150" cy="298450"/>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4" name="Isosceles Triangle 433"/>
          <p:cNvSpPr/>
          <p:nvPr/>
        </p:nvSpPr>
        <p:spPr>
          <a:xfrm>
            <a:off x="3146425" y="5959475"/>
            <a:ext cx="311150" cy="295275"/>
          </a:xfrm>
          <a:prstGeom prst="triangle">
            <a:avLst/>
          </a:prstGeom>
          <a:solidFill>
            <a:srgbClr val="800000">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5" name="Isosceles Triangle 434"/>
          <p:cNvSpPr/>
          <p:nvPr/>
        </p:nvSpPr>
        <p:spPr>
          <a:xfrm>
            <a:off x="2832100"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6" name="Isosceles Triangle 435"/>
          <p:cNvSpPr/>
          <p:nvPr/>
        </p:nvSpPr>
        <p:spPr>
          <a:xfrm>
            <a:off x="3460750" y="5953125"/>
            <a:ext cx="311150" cy="296863"/>
          </a:xfrm>
          <a:prstGeom prst="triangle">
            <a:avLst/>
          </a:prstGeom>
          <a:solidFill>
            <a:srgbClr val="F37F21">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7" name="Isosceles Triangle 436"/>
          <p:cNvSpPr/>
          <p:nvPr/>
        </p:nvSpPr>
        <p:spPr>
          <a:xfrm>
            <a:off x="3148013" y="65500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8" name="Isosceles Triangle 437"/>
          <p:cNvSpPr/>
          <p:nvPr/>
        </p:nvSpPr>
        <p:spPr>
          <a:xfrm>
            <a:off x="3305175"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9" name="Isosceles Triangle 438"/>
          <p:cNvSpPr/>
          <p:nvPr/>
        </p:nvSpPr>
        <p:spPr>
          <a:xfrm>
            <a:off x="3460750" y="6556375"/>
            <a:ext cx="314325"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0" name="Isosceles Triangle 439"/>
          <p:cNvSpPr/>
          <p:nvPr/>
        </p:nvSpPr>
        <p:spPr>
          <a:xfrm>
            <a:off x="1890713"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1" name="Isosceles Triangle 440"/>
          <p:cNvSpPr/>
          <p:nvPr/>
        </p:nvSpPr>
        <p:spPr>
          <a:xfrm>
            <a:off x="2047875" y="6249988"/>
            <a:ext cx="311150"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2" name="Isosceles Triangle 441"/>
          <p:cNvSpPr/>
          <p:nvPr/>
        </p:nvSpPr>
        <p:spPr>
          <a:xfrm>
            <a:off x="2203450"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3" name="Isosceles Triangle 442"/>
          <p:cNvSpPr/>
          <p:nvPr/>
        </p:nvSpPr>
        <p:spPr>
          <a:xfrm>
            <a:off x="2517775"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4" name="Isosceles Triangle 443"/>
          <p:cNvSpPr/>
          <p:nvPr/>
        </p:nvSpPr>
        <p:spPr>
          <a:xfrm>
            <a:off x="2203450" y="6550025"/>
            <a:ext cx="311150" cy="296863"/>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5" name="Isosceles Triangle 444"/>
          <p:cNvSpPr/>
          <p:nvPr/>
        </p:nvSpPr>
        <p:spPr>
          <a:xfrm>
            <a:off x="2362200"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6" name="Isosceles Triangle 445"/>
          <p:cNvSpPr/>
          <p:nvPr/>
        </p:nvSpPr>
        <p:spPr>
          <a:xfrm>
            <a:off x="2517775" y="6550025"/>
            <a:ext cx="312738"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7" name="Isosceles Triangle 446"/>
          <p:cNvSpPr/>
          <p:nvPr/>
        </p:nvSpPr>
        <p:spPr>
          <a:xfrm>
            <a:off x="2676525" y="6254750"/>
            <a:ext cx="311150" cy="295275"/>
          </a:xfrm>
          <a:prstGeom prst="triangle">
            <a:avLst/>
          </a:prstGeom>
          <a:solidFill>
            <a:srgbClr val="F37F21">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8" name="Isosceles Triangle 447"/>
          <p:cNvSpPr/>
          <p:nvPr/>
        </p:nvSpPr>
        <p:spPr>
          <a:xfrm>
            <a:off x="4721225" y="6556375"/>
            <a:ext cx="311150" cy="295275"/>
          </a:xfrm>
          <a:prstGeom prst="triangle">
            <a:avLst/>
          </a:prstGeom>
          <a:solidFill>
            <a:srgbClr val="F37F21">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9" name="Isosceles Triangle 448"/>
          <p:cNvSpPr/>
          <p:nvPr/>
        </p:nvSpPr>
        <p:spPr>
          <a:xfrm>
            <a:off x="4876800" y="6249988"/>
            <a:ext cx="311150"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0" name="Isosceles Triangle 449"/>
          <p:cNvSpPr/>
          <p:nvPr/>
        </p:nvSpPr>
        <p:spPr>
          <a:xfrm>
            <a:off x="5032375" y="5959475"/>
            <a:ext cx="311150" cy="295275"/>
          </a:xfrm>
          <a:prstGeom prst="triangle">
            <a:avLst/>
          </a:prstGeom>
          <a:solidFill>
            <a:srgbClr val="D3122E">
              <a:alpha val="1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1" name="Isosceles Triangle 450"/>
          <p:cNvSpPr/>
          <p:nvPr/>
        </p:nvSpPr>
        <p:spPr>
          <a:xfrm>
            <a:off x="4718050"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2" name="Isosceles Triangle 451"/>
          <p:cNvSpPr/>
          <p:nvPr/>
        </p:nvSpPr>
        <p:spPr>
          <a:xfrm>
            <a:off x="5346700"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3" name="Isosceles Triangle 452"/>
          <p:cNvSpPr/>
          <p:nvPr/>
        </p:nvSpPr>
        <p:spPr>
          <a:xfrm>
            <a:off x="5033963" y="6550025"/>
            <a:ext cx="311150" cy="296863"/>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4" name="Isosceles Triangle 453"/>
          <p:cNvSpPr/>
          <p:nvPr/>
        </p:nvSpPr>
        <p:spPr>
          <a:xfrm>
            <a:off x="5191125"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5" name="Isosceles Triangle 454"/>
          <p:cNvSpPr/>
          <p:nvPr/>
        </p:nvSpPr>
        <p:spPr>
          <a:xfrm>
            <a:off x="5348288" y="6556375"/>
            <a:ext cx="312737" cy="295275"/>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6" name="Isosceles Triangle 455"/>
          <p:cNvSpPr/>
          <p:nvPr/>
        </p:nvSpPr>
        <p:spPr>
          <a:xfrm>
            <a:off x="3776663"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7" name="Isosceles Triangle 456"/>
          <p:cNvSpPr/>
          <p:nvPr/>
        </p:nvSpPr>
        <p:spPr>
          <a:xfrm>
            <a:off x="3933825" y="6249988"/>
            <a:ext cx="311150"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8" name="Isosceles Triangle 457"/>
          <p:cNvSpPr/>
          <p:nvPr/>
        </p:nvSpPr>
        <p:spPr>
          <a:xfrm>
            <a:off x="4089400"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9" name="Isosceles Triangle 458"/>
          <p:cNvSpPr/>
          <p:nvPr/>
        </p:nvSpPr>
        <p:spPr>
          <a:xfrm>
            <a:off x="3775075"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0" name="Isosceles Triangle 459"/>
          <p:cNvSpPr/>
          <p:nvPr/>
        </p:nvSpPr>
        <p:spPr>
          <a:xfrm>
            <a:off x="4403725"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1" name="Isosceles Triangle 460"/>
          <p:cNvSpPr/>
          <p:nvPr/>
        </p:nvSpPr>
        <p:spPr>
          <a:xfrm>
            <a:off x="4090988" y="6556375"/>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2" name="Isosceles Triangle 461"/>
          <p:cNvSpPr/>
          <p:nvPr/>
        </p:nvSpPr>
        <p:spPr>
          <a:xfrm>
            <a:off x="4248150"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3" name="Isosceles Triangle 462"/>
          <p:cNvSpPr/>
          <p:nvPr/>
        </p:nvSpPr>
        <p:spPr>
          <a:xfrm>
            <a:off x="4405313" y="6550025"/>
            <a:ext cx="312737"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4" name="Isosceles Triangle 463"/>
          <p:cNvSpPr/>
          <p:nvPr/>
        </p:nvSpPr>
        <p:spPr>
          <a:xfrm>
            <a:off x="4562475" y="6254750"/>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5" name="Isosceles Triangle 464"/>
          <p:cNvSpPr/>
          <p:nvPr/>
        </p:nvSpPr>
        <p:spPr>
          <a:xfrm>
            <a:off x="3619500" y="6249988"/>
            <a:ext cx="311150" cy="295275"/>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6" name="Isosceles Triangle 465"/>
          <p:cNvSpPr/>
          <p:nvPr/>
        </p:nvSpPr>
        <p:spPr>
          <a:xfrm>
            <a:off x="5505450" y="6254750"/>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7" name="Isosceles Triangle 466"/>
          <p:cNvSpPr/>
          <p:nvPr/>
        </p:nvSpPr>
        <p:spPr>
          <a:xfrm>
            <a:off x="5661025" y="5959475"/>
            <a:ext cx="311150" cy="295275"/>
          </a:xfrm>
          <a:prstGeom prst="triangle">
            <a:avLst/>
          </a:prstGeom>
          <a:solidFill>
            <a:srgbClr val="EF613F">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pic>
        <p:nvPicPr>
          <p:cNvPr id="17471"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6135688"/>
            <a:ext cx="2200275"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95288" y="1235075"/>
            <a:ext cx="8448675"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9459" name="Rectangle 3"/>
          <p:cNvSpPr>
            <a:spLocks noGrp="1" noChangeArrowheads="1"/>
          </p:cNvSpPr>
          <p:nvPr>
            <p:ph type="body" idx="1"/>
          </p:nvPr>
        </p:nvSpPr>
        <p:spPr bwMode="auto">
          <a:xfrm>
            <a:off x="395288" y="1963738"/>
            <a:ext cx="8448675" cy="422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19460"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Isosceles Triangle 10"/>
          <p:cNvSpPr/>
          <p:nvPr/>
        </p:nvSpPr>
        <p:spPr>
          <a:xfrm rot="5400000">
            <a:off x="-7143" y="6273006"/>
            <a:ext cx="303212"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9" name="Isosceles Triangle 18"/>
          <p:cNvSpPr/>
          <p:nvPr/>
        </p:nvSpPr>
        <p:spPr>
          <a:xfrm rot="5400000">
            <a:off x="-7143" y="6580981"/>
            <a:ext cx="303212"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0" name="Isosceles Triangle 29"/>
          <p:cNvSpPr/>
          <p:nvPr/>
        </p:nvSpPr>
        <p:spPr>
          <a:xfrm flipV="1">
            <a:off x="609600" y="0"/>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2" name="Isosceles Triangle 31"/>
          <p:cNvSpPr/>
          <p:nvPr/>
        </p:nvSpPr>
        <p:spPr bwMode="auto">
          <a:xfrm flipV="1">
            <a:off x="0" y="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 name="Isosceles Triangle 33"/>
          <p:cNvSpPr/>
          <p:nvPr/>
        </p:nvSpPr>
        <p:spPr bwMode="auto">
          <a:xfrm flipV="1">
            <a:off x="304800" y="0"/>
            <a:ext cx="304800"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grpSp>
        <p:nvGrpSpPr>
          <p:cNvPr id="19466" name="Group 3"/>
          <p:cNvGrpSpPr>
            <a:grpSpLocks/>
          </p:cNvGrpSpPr>
          <p:nvPr/>
        </p:nvGrpSpPr>
        <p:grpSpPr bwMode="auto">
          <a:xfrm>
            <a:off x="8228013" y="6569075"/>
            <a:ext cx="915987" cy="288925"/>
            <a:chOff x="7897355" y="6464300"/>
            <a:chExt cx="1250156" cy="393700"/>
          </a:xfrm>
        </p:grpSpPr>
        <p:sp>
          <p:nvSpPr>
            <p:cNvPr id="36" name="Isosceles Triangle 35"/>
            <p:cNvSpPr/>
            <p:nvPr userDrawn="1"/>
          </p:nvSpPr>
          <p:spPr>
            <a:xfrm>
              <a:off x="7897355" y="6464300"/>
              <a:ext cx="415997" cy="393700"/>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 name="Isosceles Triangle 36"/>
            <p:cNvSpPr/>
            <p:nvPr userDrawn="1"/>
          </p:nvSpPr>
          <p:spPr>
            <a:xfrm>
              <a:off x="8317685" y="6464300"/>
              <a:ext cx="411663" cy="393700"/>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8" name="Isosceles Triangle 37"/>
            <p:cNvSpPr/>
            <p:nvPr userDrawn="1"/>
          </p:nvSpPr>
          <p:spPr>
            <a:xfrm>
              <a:off x="8733682" y="6464300"/>
              <a:ext cx="413829" cy="393700"/>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gr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395288" y="1235075"/>
            <a:ext cx="8448675"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1507" name="Rectangle 3"/>
          <p:cNvSpPr>
            <a:spLocks noGrp="1" noChangeArrowheads="1"/>
          </p:cNvSpPr>
          <p:nvPr>
            <p:ph type="body" idx="1"/>
          </p:nvPr>
        </p:nvSpPr>
        <p:spPr bwMode="auto">
          <a:xfrm>
            <a:off x="395288" y="1963738"/>
            <a:ext cx="8448675" cy="422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21508" name="Picture 17" descr="ENU_Logo_be0f34.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Isosceles Triangle 10"/>
          <p:cNvSpPr/>
          <p:nvPr/>
        </p:nvSpPr>
        <p:spPr>
          <a:xfrm rot="5400000">
            <a:off x="-7143" y="6273006"/>
            <a:ext cx="303212" cy="288925"/>
          </a:xfrm>
          <a:prstGeom prst="triangle">
            <a:avLst/>
          </a:prstGeom>
          <a:solidFill>
            <a:srgbClr val="81C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9" name="Isosceles Triangle 18"/>
          <p:cNvSpPr/>
          <p:nvPr/>
        </p:nvSpPr>
        <p:spPr>
          <a:xfrm rot="5400000">
            <a:off x="-7143" y="6580981"/>
            <a:ext cx="303212" cy="288925"/>
          </a:xfrm>
          <a:prstGeom prst="triangle">
            <a:avLst/>
          </a:prstGeom>
          <a:solidFill>
            <a:srgbClr val="4A8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0" name="Isosceles Triangle 29"/>
          <p:cNvSpPr/>
          <p:nvPr/>
        </p:nvSpPr>
        <p:spPr>
          <a:xfrm flipV="1">
            <a:off x="609600" y="0"/>
            <a:ext cx="304800" cy="288925"/>
          </a:xfrm>
          <a:prstGeom prst="triangle">
            <a:avLst/>
          </a:prstGeom>
          <a:solidFill>
            <a:srgbClr val="81C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2" name="Isosceles Triangle 31"/>
          <p:cNvSpPr/>
          <p:nvPr/>
        </p:nvSpPr>
        <p:spPr bwMode="auto">
          <a:xfrm flipV="1">
            <a:off x="0" y="0"/>
            <a:ext cx="304800" cy="288925"/>
          </a:xfrm>
          <a:prstGeom prst="triangle">
            <a:avLst/>
          </a:prstGeom>
          <a:solidFill>
            <a:srgbClr val="4A8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 name="Isosceles Triangle 33"/>
          <p:cNvSpPr/>
          <p:nvPr/>
        </p:nvSpPr>
        <p:spPr bwMode="auto">
          <a:xfrm flipV="1">
            <a:off x="304800" y="0"/>
            <a:ext cx="304800" cy="288925"/>
          </a:xfrm>
          <a:prstGeom prst="triangle">
            <a:avLst/>
          </a:prstGeom>
          <a:solidFill>
            <a:srgbClr val="26471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6" name="Isosceles Triangle 35"/>
          <p:cNvSpPr/>
          <p:nvPr/>
        </p:nvSpPr>
        <p:spPr bwMode="auto">
          <a:xfrm>
            <a:off x="8228013" y="6569075"/>
            <a:ext cx="304800" cy="288925"/>
          </a:xfrm>
          <a:prstGeom prst="triangle">
            <a:avLst/>
          </a:prstGeom>
          <a:solidFill>
            <a:srgbClr val="4A8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 name="Isosceles Triangle 36"/>
          <p:cNvSpPr/>
          <p:nvPr/>
        </p:nvSpPr>
        <p:spPr bwMode="auto">
          <a:xfrm>
            <a:off x="8535988" y="6569075"/>
            <a:ext cx="301625" cy="288925"/>
          </a:xfrm>
          <a:prstGeom prst="triangle">
            <a:avLst/>
          </a:prstGeom>
          <a:solidFill>
            <a:srgbClr val="26471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8" name="Isosceles Triangle 37"/>
          <p:cNvSpPr/>
          <p:nvPr/>
        </p:nvSpPr>
        <p:spPr bwMode="auto">
          <a:xfrm>
            <a:off x="8840788" y="6569075"/>
            <a:ext cx="303212" cy="288925"/>
          </a:xfrm>
          <a:prstGeom prst="triangle">
            <a:avLst/>
          </a:prstGeom>
          <a:solidFill>
            <a:srgbClr val="A7CD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4135" r:id="rId12"/>
    <p:sldLayoutId id="2147484136" r:id="rId13"/>
    <p:sldLayoutId id="2147484137" r:id="rId14"/>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395288" y="1235075"/>
            <a:ext cx="8448675"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3555" name="Rectangle 3"/>
          <p:cNvSpPr>
            <a:spLocks noGrp="1" noChangeArrowheads="1"/>
          </p:cNvSpPr>
          <p:nvPr>
            <p:ph type="body" idx="1"/>
          </p:nvPr>
        </p:nvSpPr>
        <p:spPr bwMode="auto">
          <a:xfrm>
            <a:off x="395288" y="1963738"/>
            <a:ext cx="8448675" cy="422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23556" name="Picture 17" descr="ENU_Logo_be0f34.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Isosceles Triangle 10"/>
          <p:cNvSpPr/>
          <p:nvPr/>
        </p:nvSpPr>
        <p:spPr>
          <a:xfrm rot="5400000">
            <a:off x="-7143" y="6273006"/>
            <a:ext cx="303212" cy="288925"/>
          </a:xfrm>
          <a:prstGeom prst="triangle">
            <a:avLst/>
          </a:prstGeom>
          <a:solidFill>
            <a:srgbClr val="F37F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9" name="Isosceles Triangle 18"/>
          <p:cNvSpPr/>
          <p:nvPr/>
        </p:nvSpPr>
        <p:spPr>
          <a:xfrm rot="5400000">
            <a:off x="-7143" y="6580981"/>
            <a:ext cx="303212"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0" name="Isosceles Triangle 29"/>
          <p:cNvSpPr/>
          <p:nvPr/>
        </p:nvSpPr>
        <p:spPr>
          <a:xfrm flipV="1">
            <a:off x="609600" y="0"/>
            <a:ext cx="304800" cy="288925"/>
          </a:xfrm>
          <a:prstGeom prst="triangle">
            <a:avLst/>
          </a:prstGeom>
          <a:solidFill>
            <a:srgbClr val="F37F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2" name="Isosceles Triangle 31"/>
          <p:cNvSpPr/>
          <p:nvPr/>
        </p:nvSpPr>
        <p:spPr bwMode="auto">
          <a:xfrm flipV="1">
            <a:off x="0" y="0"/>
            <a:ext cx="304800"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 name="Isosceles Triangle 33"/>
          <p:cNvSpPr/>
          <p:nvPr/>
        </p:nvSpPr>
        <p:spPr bwMode="auto">
          <a:xfrm flipV="1">
            <a:off x="304800" y="0"/>
            <a:ext cx="304800" cy="288925"/>
          </a:xfrm>
          <a:prstGeom prst="triangle">
            <a:avLst/>
          </a:prstGeom>
          <a:solidFill>
            <a:srgbClr val="6A21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6" name="Isosceles Triangle 35"/>
          <p:cNvSpPr/>
          <p:nvPr/>
        </p:nvSpPr>
        <p:spPr bwMode="auto">
          <a:xfrm>
            <a:off x="8228013" y="6569075"/>
            <a:ext cx="304800"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 name="Isosceles Triangle 36"/>
          <p:cNvSpPr/>
          <p:nvPr/>
        </p:nvSpPr>
        <p:spPr bwMode="auto">
          <a:xfrm>
            <a:off x="8535988" y="6569075"/>
            <a:ext cx="301625" cy="288925"/>
          </a:xfrm>
          <a:prstGeom prst="triangle">
            <a:avLst/>
          </a:prstGeom>
          <a:solidFill>
            <a:srgbClr val="6A21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8" name="Isosceles Triangle 37"/>
          <p:cNvSpPr/>
          <p:nvPr/>
        </p:nvSpPr>
        <p:spPr bwMode="auto">
          <a:xfrm>
            <a:off x="8840788" y="6569075"/>
            <a:ext cx="303212"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14" name="Isosceles Triangle 213"/>
          <p:cNvSpPr/>
          <p:nvPr/>
        </p:nvSpPr>
        <p:spPr>
          <a:xfrm>
            <a:off x="-998538" y="385763"/>
            <a:ext cx="2921001" cy="2782887"/>
          </a:xfrm>
          <a:prstGeom prst="triangle">
            <a:avLst/>
          </a:prstGeom>
          <a:solidFill>
            <a:srgbClr val="3B88A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222" name="Isosceles Triangle 221"/>
          <p:cNvSpPr/>
          <p:nvPr/>
        </p:nvSpPr>
        <p:spPr>
          <a:xfrm>
            <a:off x="-2947988" y="4102100"/>
            <a:ext cx="2921000"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23" name="Isosceles Triangle 222"/>
          <p:cNvSpPr/>
          <p:nvPr/>
        </p:nvSpPr>
        <p:spPr>
          <a:xfrm>
            <a:off x="-1973263" y="2243138"/>
            <a:ext cx="2921001" cy="2782887"/>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39" name="Isosceles Triangle 338"/>
          <p:cNvSpPr/>
          <p:nvPr/>
        </p:nvSpPr>
        <p:spPr>
          <a:xfrm>
            <a:off x="-2901950" y="-1463675"/>
            <a:ext cx="8693150" cy="8347075"/>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0" name="Isosceles Triangle 339"/>
          <p:cNvSpPr/>
          <p:nvPr/>
        </p:nvSpPr>
        <p:spPr>
          <a:xfrm>
            <a:off x="-998538" y="4102100"/>
            <a:ext cx="2921001"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1" name="Isosceles Triangle 340"/>
          <p:cNvSpPr/>
          <p:nvPr/>
        </p:nvSpPr>
        <p:spPr>
          <a:xfrm>
            <a:off x="950913" y="4102100"/>
            <a:ext cx="2921000" cy="2781300"/>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2" name="Isosceles Triangle 341"/>
          <p:cNvSpPr/>
          <p:nvPr/>
        </p:nvSpPr>
        <p:spPr>
          <a:xfrm>
            <a:off x="1925638" y="2243138"/>
            <a:ext cx="2921000" cy="2782887"/>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3" name="Isosceles Triangle 342"/>
          <p:cNvSpPr/>
          <p:nvPr/>
        </p:nvSpPr>
        <p:spPr>
          <a:xfrm>
            <a:off x="-23813" y="2243138"/>
            <a:ext cx="2921001" cy="2782887"/>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1034"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35" name="Rectangle 3"/>
          <p:cNvSpPr>
            <a:spLocks noGrp="1" noChangeArrowheads="1"/>
          </p:cNvSpPr>
          <p:nvPr>
            <p:ph type="body" idx="1"/>
          </p:nvPr>
        </p:nvSpPr>
        <p:spPr bwMode="auto">
          <a:xfrm>
            <a:off x="492125" y="2066925"/>
            <a:ext cx="8448675" cy="422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1036" name="Picture 17" descr="ENU_Logo_be0f34.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Lst>
  <p:hf hdr="0" ftr="0" dt="0"/>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339" name="Isosceles Triangle 338"/>
          <p:cNvSpPr/>
          <p:nvPr/>
        </p:nvSpPr>
        <p:spPr>
          <a:xfrm>
            <a:off x="-2901950" y="-1463675"/>
            <a:ext cx="8693150" cy="8347075"/>
          </a:xfrm>
          <a:prstGeom prst="triangle">
            <a:avLst/>
          </a:prstGeom>
          <a:solidFill>
            <a:srgbClr val="26471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075"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076" name="Rectangle 3"/>
          <p:cNvSpPr>
            <a:spLocks noGrp="1" noChangeArrowheads="1"/>
          </p:cNvSpPr>
          <p:nvPr>
            <p:ph type="body" idx="1"/>
          </p:nvPr>
        </p:nvSpPr>
        <p:spPr bwMode="auto">
          <a:xfrm>
            <a:off x="492125" y="2066925"/>
            <a:ext cx="8448675" cy="422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14" name="Isosceles Triangle 213"/>
          <p:cNvSpPr/>
          <p:nvPr/>
        </p:nvSpPr>
        <p:spPr>
          <a:xfrm>
            <a:off x="-998538" y="385763"/>
            <a:ext cx="2921001" cy="2782887"/>
          </a:xfrm>
          <a:prstGeom prst="triangle">
            <a:avLst/>
          </a:prstGeom>
          <a:solidFill>
            <a:srgbClr val="A7CD28">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222" name="Isosceles Triangle 221"/>
          <p:cNvSpPr/>
          <p:nvPr/>
        </p:nvSpPr>
        <p:spPr>
          <a:xfrm>
            <a:off x="-2947988" y="4102100"/>
            <a:ext cx="2921000"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23" name="Isosceles Triangle 222"/>
          <p:cNvSpPr/>
          <p:nvPr/>
        </p:nvSpPr>
        <p:spPr>
          <a:xfrm>
            <a:off x="-1973263" y="2243138"/>
            <a:ext cx="2921001" cy="2782887"/>
          </a:xfrm>
          <a:prstGeom prst="triangle">
            <a:avLst/>
          </a:prstGeom>
          <a:solidFill>
            <a:srgbClr val="A7CD28">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0" name="Isosceles Triangle 339"/>
          <p:cNvSpPr/>
          <p:nvPr/>
        </p:nvSpPr>
        <p:spPr>
          <a:xfrm>
            <a:off x="-998538" y="4102100"/>
            <a:ext cx="2921001" cy="2781300"/>
          </a:xfrm>
          <a:prstGeom prst="triangle">
            <a:avLst/>
          </a:prstGeom>
          <a:solidFill>
            <a:srgbClr val="81C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1" name="Isosceles Triangle 340"/>
          <p:cNvSpPr/>
          <p:nvPr/>
        </p:nvSpPr>
        <p:spPr>
          <a:xfrm>
            <a:off x="950913" y="4102100"/>
            <a:ext cx="2921000" cy="2781300"/>
          </a:xfrm>
          <a:prstGeom prst="triangle">
            <a:avLst/>
          </a:prstGeom>
          <a:solidFill>
            <a:srgbClr val="26471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2" name="Isosceles Triangle 341"/>
          <p:cNvSpPr/>
          <p:nvPr/>
        </p:nvSpPr>
        <p:spPr>
          <a:xfrm>
            <a:off x="1925638" y="2243138"/>
            <a:ext cx="2921000" cy="2782887"/>
          </a:xfrm>
          <a:prstGeom prst="triangle">
            <a:avLst/>
          </a:prstGeom>
          <a:solidFill>
            <a:srgbClr val="81C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3" name="Isosceles Triangle 342"/>
          <p:cNvSpPr/>
          <p:nvPr/>
        </p:nvSpPr>
        <p:spPr>
          <a:xfrm>
            <a:off x="-23813" y="2243138"/>
            <a:ext cx="2921001" cy="2782887"/>
          </a:xfrm>
          <a:prstGeom prst="triangle">
            <a:avLst/>
          </a:prstGeom>
          <a:solidFill>
            <a:srgbClr val="4A812C">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3084" name="Picture 17" descr="ENU_Logo_be0f34.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339" name="Isosceles Triangle 338"/>
          <p:cNvSpPr/>
          <p:nvPr/>
        </p:nvSpPr>
        <p:spPr>
          <a:xfrm>
            <a:off x="-2901950" y="-1463675"/>
            <a:ext cx="8693150" cy="8347075"/>
          </a:xfrm>
          <a:prstGeom prst="triangle">
            <a:avLst/>
          </a:prstGeom>
          <a:solidFill>
            <a:srgbClr val="6A2100">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5123"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5124" name="Rectangle 3"/>
          <p:cNvSpPr>
            <a:spLocks noGrp="1" noChangeArrowheads="1"/>
          </p:cNvSpPr>
          <p:nvPr>
            <p:ph type="body" idx="1"/>
          </p:nvPr>
        </p:nvSpPr>
        <p:spPr bwMode="auto">
          <a:xfrm>
            <a:off x="492125" y="2066925"/>
            <a:ext cx="8448675" cy="422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14" name="Isosceles Triangle 213"/>
          <p:cNvSpPr/>
          <p:nvPr/>
        </p:nvSpPr>
        <p:spPr>
          <a:xfrm>
            <a:off x="-998538" y="385763"/>
            <a:ext cx="2921001" cy="2782887"/>
          </a:xfrm>
          <a:prstGeom prst="triangle">
            <a:avLst/>
          </a:prstGeom>
          <a:solidFill>
            <a:srgbClr val="D54A19">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222" name="Isosceles Triangle 221"/>
          <p:cNvSpPr/>
          <p:nvPr/>
        </p:nvSpPr>
        <p:spPr>
          <a:xfrm>
            <a:off x="-2947988" y="4102100"/>
            <a:ext cx="2921000"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23" name="Isosceles Triangle 222"/>
          <p:cNvSpPr/>
          <p:nvPr/>
        </p:nvSpPr>
        <p:spPr>
          <a:xfrm>
            <a:off x="-1973263" y="2243138"/>
            <a:ext cx="2921001" cy="2782887"/>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0" name="Isosceles Triangle 339"/>
          <p:cNvSpPr/>
          <p:nvPr/>
        </p:nvSpPr>
        <p:spPr>
          <a:xfrm>
            <a:off x="-998538" y="4102100"/>
            <a:ext cx="2921001" cy="2781300"/>
          </a:xfrm>
          <a:prstGeom prst="triangle">
            <a:avLst/>
          </a:prstGeom>
          <a:solidFill>
            <a:srgbClr val="D54A19">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1" name="Isosceles Triangle 340"/>
          <p:cNvSpPr/>
          <p:nvPr/>
        </p:nvSpPr>
        <p:spPr>
          <a:xfrm>
            <a:off x="950913" y="4102100"/>
            <a:ext cx="2921000" cy="2781300"/>
          </a:xfrm>
          <a:prstGeom prst="triangle">
            <a:avLst/>
          </a:prstGeom>
          <a:solidFill>
            <a:srgbClr val="EF613F">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2" name="Isosceles Triangle 341"/>
          <p:cNvSpPr/>
          <p:nvPr/>
        </p:nvSpPr>
        <p:spPr>
          <a:xfrm>
            <a:off x="1925638" y="2243138"/>
            <a:ext cx="2921000" cy="2782887"/>
          </a:xfrm>
          <a:prstGeom prst="triangle">
            <a:avLst/>
          </a:prstGeom>
          <a:solidFill>
            <a:srgbClr val="D54A19">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3" name="Isosceles Triangle 342"/>
          <p:cNvSpPr/>
          <p:nvPr/>
        </p:nvSpPr>
        <p:spPr>
          <a:xfrm>
            <a:off x="-23813" y="2243138"/>
            <a:ext cx="2921001" cy="2782887"/>
          </a:xfrm>
          <a:prstGeom prst="triangle">
            <a:avLst/>
          </a:prstGeom>
          <a:solidFill>
            <a:srgbClr val="EF613F">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5132"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7171" name="Rectangle 3"/>
          <p:cNvSpPr>
            <a:spLocks noGrp="1" noChangeArrowheads="1"/>
          </p:cNvSpPr>
          <p:nvPr>
            <p:ph type="body" idx="1"/>
          </p:nvPr>
        </p:nvSpPr>
        <p:spPr bwMode="auto">
          <a:xfrm>
            <a:off x="500063" y="2032000"/>
            <a:ext cx="8448675" cy="422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42" name="Isosceles Triangle 341"/>
          <p:cNvSpPr/>
          <p:nvPr/>
        </p:nvSpPr>
        <p:spPr>
          <a:xfrm>
            <a:off x="949325" y="4160838"/>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7173"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 name="Isosceles Triangle 341"/>
          <p:cNvSpPr/>
          <p:nvPr/>
        </p:nvSpPr>
        <p:spPr>
          <a:xfrm>
            <a:off x="2836863"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59" name="Isosceles Triangle 341"/>
          <p:cNvSpPr/>
          <p:nvPr/>
        </p:nvSpPr>
        <p:spPr>
          <a:xfrm>
            <a:off x="3779838" y="4160838"/>
            <a:ext cx="944562"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0" name="Isosceles Triangle 341"/>
          <p:cNvSpPr/>
          <p:nvPr/>
        </p:nvSpPr>
        <p:spPr>
          <a:xfrm>
            <a:off x="4724400"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51C0E3"/>
              </a:solidFill>
            </a:endParaRPr>
          </a:p>
        </p:txBody>
      </p:sp>
      <p:sp>
        <p:nvSpPr>
          <p:cNvPr id="361" name="Isosceles Triangle 341"/>
          <p:cNvSpPr/>
          <p:nvPr/>
        </p:nvSpPr>
        <p:spPr>
          <a:xfrm>
            <a:off x="5667375"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3" name="Isosceles Triangle 341"/>
          <p:cNvSpPr/>
          <p:nvPr/>
        </p:nvSpPr>
        <p:spPr>
          <a:xfrm>
            <a:off x="3308350" y="3262313"/>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4" name="Isosceles Triangle 341"/>
          <p:cNvSpPr/>
          <p:nvPr/>
        </p:nvSpPr>
        <p:spPr>
          <a:xfrm>
            <a:off x="3779838" y="2362200"/>
            <a:ext cx="944562" cy="900113"/>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5" name="Isosceles Triangle 341"/>
          <p:cNvSpPr/>
          <p:nvPr/>
        </p:nvSpPr>
        <p:spPr>
          <a:xfrm>
            <a:off x="4724400" y="2362200"/>
            <a:ext cx="942975" cy="900113"/>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6" name="Isosceles Triangle 341"/>
          <p:cNvSpPr/>
          <p:nvPr/>
        </p:nvSpPr>
        <p:spPr>
          <a:xfrm>
            <a:off x="2365375" y="5059363"/>
            <a:ext cx="942975"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7" name="Isosceles Triangle 341"/>
          <p:cNvSpPr/>
          <p:nvPr/>
        </p:nvSpPr>
        <p:spPr>
          <a:xfrm>
            <a:off x="2836863" y="5959475"/>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8" name="Isosceles Triangle 341"/>
          <p:cNvSpPr/>
          <p:nvPr/>
        </p:nvSpPr>
        <p:spPr>
          <a:xfrm>
            <a:off x="1893888" y="5959475"/>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9" name="Isosceles Triangle 341"/>
          <p:cNvSpPr/>
          <p:nvPr/>
        </p:nvSpPr>
        <p:spPr>
          <a:xfrm>
            <a:off x="1435100" y="5059363"/>
            <a:ext cx="944563" cy="900112"/>
          </a:xfrm>
          <a:custGeom>
            <a:avLst/>
            <a:gdLst/>
            <a:ahLst/>
            <a:cxnLst/>
            <a:rect l="l" t="t" r="r" b="b"/>
            <a:pathLst>
              <a:path w="943508" h="899050">
                <a:moveTo>
                  <a:pt x="471754" y="0"/>
                </a:moveTo>
                <a:lnTo>
                  <a:pt x="943508" y="899050"/>
                </a:lnTo>
                <a:lnTo>
                  <a:pt x="0" y="899050"/>
                </a:lnTo>
                <a:close/>
              </a:path>
            </a:pathLst>
          </a:custGeom>
          <a:solidFill>
            <a:srgbClr val="3B88A5">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1" name="Isosceles Triangle 341"/>
          <p:cNvSpPr/>
          <p:nvPr/>
        </p:nvSpPr>
        <p:spPr>
          <a:xfrm>
            <a:off x="6350" y="5959475"/>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2" name="Isosceles Triangle 341"/>
          <p:cNvSpPr/>
          <p:nvPr/>
        </p:nvSpPr>
        <p:spPr>
          <a:xfrm>
            <a:off x="-444500" y="5059363"/>
            <a:ext cx="944563"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3" name="Isosceles Triangle 341"/>
          <p:cNvSpPr/>
          <p:nvPr/>
        </p:nvSpPr>
        <p:spPr>
          <a:xfrm>
            <a:off x="6350"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4" name="Isosceles Triangle 341"/>
          <p:cNvSpPr/>
          <p:nvPr/>
        </p:nvSpPr>
        <p:spPr>
          <a:xfrm>
            <a:off x="4252913" y="5059363"/>
            <a:ext cx="942975"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5" name="Isosceles Triangle 341"/>
          <p:cNvSpPr/>
          <p:nvPr/>
        </p:nvSpPr>
        <p:spPr>
          <a:xfrm>
            <a:off x="2365375" y="3262313"/>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8" name="Isosceles Triangle 341"/>
          <p:cNvSpPr/>
          <p:nvPr/>
        </p:nvSpPr>
        <p:spPr>
          <a:xfrm>
            <a:off x="3308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9" name="Isosceles Triangle 341"/>
          <p:cNvSpPr/>
          <p:nvPr/>
        </p:nvSpPr>
        <p:spPr>
          <a:xfrm>
            <a:off x="6138863" y="3262313"/>
            <a:ext cx="944562" cy="898525"/>
          </a:xfrm>
          <a:custGeom>
            <a:avLst/>
            <a:gdLst/>
            <a:ahLst/>
            <a:cxnLst/>
            <a:rect l="l" t="t" r="r" b="b"/>
            <a:pathLst>
              <a:path w="943508" h="899050">
                <a:moveTo>
                  <a:pt x="471754" y="0"/>
                </a:moveTo>
                <a:lnTo>
                  <a:pt x="943508" y="899050"/>
                </a:lnTo>
                <a:lnTo>
                  <a:pt x="0" y="899050"/>
                </a:lnTo>
                <a:close/>
              </a:path>
            </a:pathLst>
          </a:custGeom>
          <a:solidFill>
            <a:srgbClr val="3B88A5">
              <a:alpha val="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0" name="Isosceles Triangle 341"/>
          <p:cNvSpPr/>
          <p:nvPr/>
        </p:nvSpPr>
        <p:spPr>
          <a:xfrm>
            <a:off x="7083425" y="2362200"/>
            <a:ext cx="942975" cy="900113"/>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1" name="Isosceles Triangle 341"/>
          <p:cNvSpPr/>
          <p:nvPr/>
        </p:nvSpPr>
        <p:spPr>
          <a:xfrm>
            <a:off x="6610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339" name="Isosceles Triangle 338"/>
          <p:cNvSpPr/>
          <p:nvPr/>
        </p:nvSpPr>
        <p:spPr>
          <a:xfrm>
            <a:off x="-2901950" y="-1463675"/>
            <a:ext cx="8693150" cy="8347075"/>
          </a:xfrm>
          <a:prstGeom prst="triangle">
            <a:avLst/>
          </a:prstGeom>
          <a:solidFill>
            <a:srgbClr val="26471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075"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076" name="Rectangle 3"/>
          <p:cNvSpPr>
            <a:spLocks noGrp="1" noChangeArrowheads="1"/>
          </p:cNvSpPr>
          <p:nvPr>
            <p:ph type="body" idx="1"/>
          </p:nvPr>
        </p:nvSpPr>
        <p:spPr bwMode="auto">
          <a:xfrm>
            <a:off x="492125" y="2066925"/>
            <a:ext cx="8448675" cy="422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14" name="Isosceles Triangle 213"/>
          <p:cNvSpPr/>
          <p:nvPr/>
        </p:nvSpPr>
        <p:spPr>
          <a:xfrm>
            <a:off x="-998538" y="385763"/>
            <a:ext cx="2921001" cy="2782887"/>
          </a:xfrm>
          <a:prstGeom prst="triangle">
            <a:avLst/>
          </a:prstGeom>
          <a:solidFill>
            <a:srgbClr val="A7CD28">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222" name="Isosceles Triangle 221"/>
          <p:cNvSpPr/>
          <p:nvPr/>
        </p:nvSpPr>
        <p:spPr>
          <a:xfrm>
            <a:off x="-2947988" y="4102100"/>
            <a:ext cx="2921000"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23" name="Isosceles Triangle 222"/>
          <p:cNvSpPr/>
          <p:nvPr/>
        </p:nvSpPr>
        <p:spPr>
          <a:xfrm>
            <a:off x="-1973263" y="2243138"/>
            <a:ext cx="2921001" cy="2782887"/>
          </a:xfrm>
          <a:prstGeom prst="triangle">
            <a:avLst/>
          </a:prstGeom>
          <a:solidFill>
            <a:srgbClr val="A7CD28">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0" name="Isosceles Triangle 339"/>
          <p:cNvSpPr/>
          <p:nvPr/>
        </p:nvSpPr>
        <p:spPr>
          <a:xfrm>
            <a:off x="-998538" y="4102100"/>
            <a:ext cx="2921001" cy="2781300"/>
          </a:xfrm>
          <a:prstGeom prst="triangle">
            <a:avLst/>
          </a:prstGeom>
          <a:solidFill>
            <a:srgbClr val="81C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1" name="Isosceles Triangle 340"/>
          <p:cNvSpPr/>
          <p:nvPr/>
        </p:nvSpPr>
        <p:spPr>
          <a:xfrm>
            <a:off x="950913" y="4102100"/>
            <a:ext cx="2921000" cy="2781300"/>
          </a:xfrm>
          <a:prstGeom prst="triangle">
            <a:avLst/>
          </a:prstGeom>
          <a:solidFill>
            <a:srgbClr val="26471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2" name="Isosceles Triangle 341"/>
          <p:cNvSpPr/>
          <p:nvPr/>
        </p:nvSpPr>
        <p:spPr>
          <a:xfrm>
            <a:off x="1925638" y="2243138"/>
            <a:ext cx="2921000" cy="2782887"/>
          </a:xfrm>
          <a:prstGeom prst="triangle">
            <a:avLst/>
          </a:prstGeom>
          <a:solidFill>
            <a:srgbClr val="81C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3" name="Isosceles Triangle 342"/>
          <p:cNvSpPr/>
          <p:nvPr/>
        </p:nvSpPr>
        <p:spPr>
          <a:xfrm>
            <a:off x="-23813" y="2243138"/>
            <a:ext cx="2921001" cy="2782887"/>
          </a:xfrm>
          <a:prstGeom prst="triangle">
            <a:avLst/>
          </a:prstGeom>
          <a:solidFill>
            <a:srgbClr val="4A812C">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3084" name="Picture 17" descr="ENU_Logo_be0f34.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9219" name="Rectangle 3"/>
          <p:cNvSpPr>
            <a:spLocks noGrp="1" noChangeArrowheads="1"/>
          </p:cNvSpPr>
          <p:nvPr>
            <p:ph type="body" idx="1"/>
          </p:nvPr>
        </p:nvSpPr>
        <p:spPr bwMode="auto">
          <a:xfrm>
            <a:off x="500063" y="2032000"/>
            <a:ext cx="8448675" cy="422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42" name="Isosceles Triangle 341"/>
          <p:cNvSpPr/>
          <p:nvPr/>
        </p:nvSpPr>
        <p:spPr>
          <a:xfrm>
            <a:off x="949325" y="4160838"/>
            <a:ext cx="944563" cy="898525"/>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9221"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 name="Isosceles Triangle 341"/>
          <p:cNvSpPr/>
          <p:nvPr/>
        </p:nvSpPr>
        <p:spPr>
          <a:xfrm>
            <a:off x="2836863" y="4160838"/>
            <a:ext cx="942975"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59" name="Isosceles Triangle 341"/>
          <p:cNvSpPr/>
          <p:nvPr/>
        </p:nvSpPr>
        <p:spPr>
          <a:xfrm>
            <a:off x="3779838" y="4160838"/>
            <a:ext cx="944562" cy="898525"/>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0" name="Isosceles Triangle 341"/>
          <p:cNvSpPr/>
          <p:nvPr/>
        </p:nvSpPr>
        <p:spPr>
          <a:xfrm>
            <a:off x="4724400" y="4160838"/>
            <a:ext cx="942975" cy="898525"/>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51C0E3"/>
              </a:solidFill>
            </a:endParaRPr>
          </a:p>
        </p:txBody>
      </p:sp>
      <p:sp>
        <p:nvSpPr>
          <p:cNvPr id="361" name="Isosceles Triangle 341"/>
          <p:cNvSpPr/>
          <p:nvPr/>
        </p:nvSpPr>
        <p:spPr>
          <a:xfrm>
            <a:off x="5667375" y="4160838"/>
            <a:ext cx="942975"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3" name="Isosceles Triangle 341"/>
          <p:cNvSpPr/>
          <p:nvPr/>
        </p:nvSpPr>
        <p:spPr>
          <a:xfrm>
            <a:off x="3308350" y="3262313"/>
            <a:ext cx="944563" cy="898525"/>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4" name="Isosceles Triangle 341"/>
          <p:cNvSpPr/>
          <p:nvPr/>
        </p:nvSpPr>
        <p:spPr>
          <a:xfrm>
            <a:off x="3779838" y="2362200"/>
            <a:ext cx="944562" cy="900113"/>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5" name="Isosceles Triangle 341"/>
          <p:cNvSpPr/>
          <p:nvPr/>
        </p:nvSpPr>
        <p:spPr>
          <a:xfrm>
            <a:off x="4724400" y="2362200"/>
            <a:ext cx="942975" cy="900113"/>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6" name="Isosceles Triangle 341"/>
          <p:cNvSpPr/>
          <p:nvPr/>
        </p:nvSpPr>
        <p:spPr>
          <a:xfrm>
            <a:off x="2365375" y="5059363"/>
            <a:ext cx="942975" cy="900112"/>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7" name="Isosceles Triangle 341"/>
          <p:cNvSpPr/>
          <p:nvPr/>
        </p:nvSpPr>
        <p:spPr>
          <a:xfrm>
            <a:off x="2836863" y="5959475"/>
            <a:ext cx="942975" cy="898525"/>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8" name="Isosceles Triangle 341"/>
          <p:cNvSpPr/>
          <p:nvPr/>
        </p:nvSpPr>
        <p:spPr>
          <a:xfrm>
            <a:off x="1893888" y="5959475"/>
            <a:ext cx="942975" cy="898525"/>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9" name="Isosceles Triangle 341"/>
          <p:cNvSpPr/>
          <p:nvPr/>
        </p:nvSpPr>
        <p:spPr>
          <a:xfrm>
            <a:off x="1435100" y="5059363"/>
            <a:ext cx="944563" cy="900112"/>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1" name="Isosceles Triangle 341"/>
          <p:cNvSpPr/>
          <p:nvPr/>
        </p:nvSpPr>
        <p:spPr>
          <a:xfrm>
            <a:off x="6350" y="5959475"/>
            <a:ext cx="942975"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2" name="Isosceles Triangle 341"/>
          <p:cNvSpPr/>
          <p:nvPr/>
        </p:nvSpPr>
        <p:spPr>
          <a:xfrm>
            <a:off x="-444500" y="5059363"/>
            <a:ext cx="944563"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3" name="Isosceles Triangle 341"/>
          <p:cNvSpPr/>
          <p:nvPr/>
        </p:nvSpPr>
        <p:spPr>
          <a:xfrm>
            <a:off x="6350" y="4160838"/>
            <a:ext cx="942975" cy="898525"/>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4" name="Isosceles Triangle 341"/>
          <p:cNvSpPr/>
          <p:nvPr/>
        </p:nvSpPr>
        <p:spPr>
          <a:xfrm>
            <a:off x="4252913" y="5059363"/>
            <a:ext cx="942975" cy="900112"/>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5" name="Isosceles Triangle 341"/>
          <p:cNvSpPr/>
          <p:nvPr/>
        </p:nvSpPr>
        <p:spPr>
          <a:xfrm>
            <a:off x="2365375" y="3262313"/>
            <a:ext cx="942975" cy="898525"/>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8" name="Isosceles Triangle 341"/>
          <p:cNvSpPr/>
          <p:nvPr/>
        </p:nvSpPr>
        <p:spPr>
          <a:xfrm>
            <a:off x="3308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9" name="Isosceles Triangle 341"/>
          <p:cNvSpPr/>
          <p:nvPr/>
        </p:nvSpPr>
        <p:spPr>
          <a:xfrm>
            <a:off x="6138863" y="3262313"/>
            <a:ext cx="944562" cy="898525"/>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0" name="Isosceles Triangle 341"/>
          <p:cNvSpPr/>
          <p:nvPr/>
        </p:nvSpPr>
        <p:spPr>
          <a:xfrm>
            <a:off x="7083425" y="2362200"/>
            <a:ext cx="942975" cy="900113"/>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1" name="Isosceles Triangle 341"/>
          <p:cNvSpPr/>
          <p:nvPr/>
        </p:nvSpPr>
        <p:spPr>
          <a:xfrm>
            <a:off x="6610350" y="1463675"/>
            <a:ext cx="944563"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1267" name="Rectangle 3"/>
          <p:cNvSpPr>
            <a:spLocks noGrp="1" noChangeArrowheads="1"/>
          </p:cNvSpPr>
          <p:nvPr>
            <p:ph type="body" idx="1"/>
          </p:nvPr>
        </p:nvSpPr>
        <p:spPr bwMode="auto">
          <a:xfrm>
            <a:off x="500063" y="2032000"/>
            <a:ext cx="8448675" cy="422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42" name="Isosceles Triangle 341"/>
          <p:cNvSpPr/>
          <p:nvPr/>
        </p:nvSpPr>
        <p:spPr>
          <a:xfrm>
            <a:off x="949325" y="4160838"/>
            <a:ext cx="944563" cy="898525"/>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11269"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 name="Isosceles Triangle 341"/>
          <p:cNvSpPr/>
          <p:nvPr/>
        </p:nvSpPr>
        <p:spPr>
          <a:xfrm>
            <a:off x="2836863" y="4160838"/>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59" name="Isosceles Triangle 341"/>
          <p:cNvSpPr/>
          <p:nvPr/>
        </p:nvSpPr>
        <p:spPr>
          <a:xfrm>
            <a:off x="3779838" y="4160838"/>
            <a:ext cx="944562" cy="898525"/>
          </a:xfrm>
          <a:custGeom>
            <a:avLst/>
            <a:gdLst/>
            <a:ahLst/>
            <a:cxnLst/>
            <a:rect l="l" t="t" r="r" b="b"/>
            <a:pathLst>
              <a:path w="943508" h="899050">
                <a:moveTo>
                  <a:pt x="471754" y="0"/>
                </a:moveTo>
                <a:lnTo>
                  <a:pt x="943508" y="899050"/>
                </a:lnTo>
                <a:lnTo>
                  <a:pt x="0" y="899050"/>
                </a:lnTo>
                <a:close/>
              </a:path>
            </a:pathLst>
          </a:cu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0" name="Isosceles Triangle 341"/>
          <p:cNvSpPr/>
          <p:nvPr/>
        </p:nvSpPr>
        <p:spPr>
          <a:xfrm>
            <a:off x="4724400" y="4160838"/>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51C0E3"/>
              </a:solidFill>
            </a:endParaRPr>
          </a:p>
        </p:txBody>
      </p:sp>
      <p:sp>
        <p:nvSpPr>
          <p:cNvPr id="361" name="Isosceles Triangle 341"/>
          <p:cNvSpPr/>
          <p:nvPr/>
        </p:nvSpPr>
        <p:spPr>
          <a:xfrm>
            <a:off x="5667375" y="4160838"/>
            <a:ext cx="942975" cy="898525"/>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3" name="Isosceles Triangle 341"/>
          <p:cNvSpPr/>
          <p:nvPr/>
        </p:nvSpPr>
        <p:spPr>
          <a:xfrm>
            <a:off x="3308350" y="3262313"/>
            <a:ext cx="944563" cy="898525"/>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4" name="Isosceles Triangle 341"/>
          <p:cNvSpPr/>
          <p:nvPr/>
        </p:nvSpPr>
        <p:spPr>
          <a:xfrm>
            <a:off x="3779838" y="2362200"/>
            <a:ext cx="944562" cy="900113"/>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5" name="Isosceles Triangle 341"/>
          <p:cNvSpPr/>
          <p:nvPr/>
        </p:nvSpPr>
        <p:spPr>
          <a:xfrm>
            <a:off x="4724400" y="2362200"/>
            <a:ext cx="942975" cy="900113"/>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6" name="Isosceles Triangle 341"/>
          <p:cNvSpPr/>
          <p:nvPr/>
        </p:nvSpPr>
        <p:spPr>
          <a:xfrm>
            <a:off x="2365375" y="5059363"/>
            <a:ext cx="942975" cy="900112"/>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7" name="Isosceles Triangle 341"/>
          <p:cNvSpPr/>
          <p:nvPr/>
        </p:nvSpPr>
        <p:spPr>
          <a:xfrm>
            <a:off x="2836863" y="5959475"/>
            <a:ext cx="942975" cy="898525"/>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8" name="Isosceles Triangle 341"/>
          <p:cNvSpPr/>
          <p:nvPr/>
        </p:nvSpPr>
        <p:spPr>
          <a:xfrm>
            <a:off x="1893888" y="5959475"/>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9" name="Isosceles Triangle 341"/>
          <p:cNvSpPr/>
          <p:nvPr/>
        </p:nvSpPr>
        <p:spPr>
          <a:xfrm>
            <a:off x="1435100" y="5059363"/>
            <a:ext cx="944563" cy="900112"/>
          </a:xfrm>
          <a:custGeom>
            <a:avLst/>
            <a:gdLst/>
            <a:ahLst/>
            <a:cxnLst/>
            <a:rect l="l" t="t" r="r" b="b"/>
            <a:pathLst>
              <a:path w="943508" h="899050">
                <a:moveTo>
                  <a:pt x="471754" y="0"/>
                </a:moveTo>
                <a:lnTo>
                  <a:pt x="943508" y="899050"/>
                </a:lnTo>
                <a:lnTo>
                  <a:pt x="0" y="899050"/>
                </a:lnTo>
                <a:close/>
              </a:path>
            </a:pathLst>
          </a:cu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1" name="Isosceles Triangle 341"/>
          <p:cNvSpPr/>
          <p:nvPr/>
        </p:nvSpPr>
        <p:spPr>
          <a:xfrm>
            <a:off x="6350" y="5959475"/>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2" name="Isosceles Triangle 341"/>
          <p:cNvSpPr/>
          <p:nvPr/>
        </p:nvSpPr>
        <p:spPr>
          <a:xfrm>
            <a:off x="-444500" y="5059363"/>
            <a:ext cx="944563" cy="900112"/>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3" name="Isosceles Triangle 341"/>
          <p:cNvSpPr/>
          <p:nvPr/>
        </p:nvSpPr>
        <p:spPr>
          <a:xfrm>
            <a:off x="6350" y="4160838"/>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4" name="Isosceles Triangle 341"/>
          <p:cNvSpPr/>
          <p:nvPr/>
        </p:nvSpPr>
        <p:spPr>
          <a:xfrm>
            <a:off x="4252913" y="5059363"/>
            <a:ext cx="942975" cy="900112"/>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5" name="Isosceles Triangle 341"/>
          <p:cNvSpPr/>
          <p:nvPr/>
        </p:nvSpPr>
        <p:spPr>
          <a:xfrm>
            <a:off x="2365375" y="3262313"/>
            <a:ext cx="942975" cy="898525"/>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8" name="Isosceles Triangle 341"/>
          <p:cNvSpPr/>
          <p:nvPr/>
        </p:nvSpPr>
        <p:spPr>
          <a:xfrm>
            <a:off x="3308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9" name="Isosceles Triangle 341"/>
          <p:cNvSpPr/>
          <p:nvPr/>
        </p:nvSpPr>
        <p:spPr>
          <a:xfrm>
            <a:off x="6138863" y="3262313"/>
            <a:ext cx="944562" cy="898525"/>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0" name="Isosceles Triangle 341"/>
          <p:cNvSpPr/>
          <p:nvPr/>
        </p:nvSpPr>
        <p:spPr>
          <a:xfrm>
            <a:off x="7083425" y="2362200"/>
            <a:ext cx="942975" cy="900113"/>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1" name="Isosceles Triangle 341"/>
          <p:cNvSpPr/>
          <p:nvPr/>
        </p:nvSpPr>
        <p:spPr>
          <a:xfrm>
            <a:off x="6610350" y="1463675"/>
            <a:ext cx="944563"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338138" y="1116013"/>
            <a:ext cx="8448675" cy="4738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3315" name="Rectangle 2"/>
          <p:cNvSpPr>
            <a:spLocks noGrp="1" noChangeArrowheads="1"/>
          </p:cNvSpPr>
          <p:nvPr>
            <p:ph type="title"/>
          </p:nvPr>
        </p:nvSpPr>
        <p:spPr bwMode="auto">
          <a:xfrm>
            <a:off x="347663" y="354013"/>
            <a:ext cx="8448675"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93" name="Isosceles Triangle 392"/>
          <p:cNvSpPr/>
          <p:nvPr/>
        </p:nvSpPr>
        <p:spPr>
          <a:xfrm>
            <a:off x="5816600" y="6254750"/>
            <a:ext cx="311150" cy="295275"/>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4" name="Isosceles Triangle 393"/>
          <p:cNvSpPr/>
          <p:nvPr/>
        </p:nvSpPr>
        <p:spPr>
          <a:xfrm>
            <a:off x="5661025" y="6550025"/>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5" name="Isosceles Triangle 394"/>
          <p:cNvSpPr/>
          <p:nvPr/>
        </p:nvSpPr>
        <p:spPr>
          <a:xfrm>
            <a:off x="5972175" y="6553200"/>
            <a:ext cx="314325"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09" name="Isosceles Triangle 408"/>
          <p:cNvSpPr/>
          <p:nvPr/>
        </p:nvSpPr>
        <p:spPr>
          <a:xfrm>
            <a:off x="946150"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0" name="Isosceles Triangle 409"/>
          <p:cNvSpPr/>
          <p:nvPr/>
        </p:nvSpPr>
        <p:spPr>
          <a:xfrm>
            <a:off x="1104900" y="6249988"/>
            <a:ext cx="309563"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1" name="Isosceles Triangle 410"/>
          <p:cNvSpPr/>
          <p:nvPr/>
        </p:nvSpPr>
        <p:spPr>
          <a:xfrm>
            <a:off x="1260475"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2" name="Isosceles Triangle 411"/>
          <p:cNvSpPr/>
          <p:nvPr/>
        </p:nvSpPr>
        <p:spPr>
          <a:xfrm>
            <a:off x="946150"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3" name="Isosceles Triangle 412"/>
          <p:cNvSpPr/>
          <p:nvPr/>
        </p:nvSpPr>
        <p:spPr>
          <a:xfrm>
            <a:off x="1574800"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4" name="Isosceles Triangle 413"/>
          <p:cNvSpPr/>
          <p:nvPr/>
        </p:nvSpPr>
        <p:spPr>
          <a:xfrm>
            <a:off x="1260475"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5" name="Isosceles Triangle 414"/>
          <p:cNvSpPr/>
          <p:nvPr/>
        </p:nvSpPr>
        <p:spPr>
          <a:xfrm>
            <a:off x="1419225" y="6249988"/>
            <a:ext cx="309563"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6" name="Isosceles Triangle 415"/>
          <p:cNvSpPr/>
          <p:nvPr/>
        </p:nvSpPr>
        <p:spPr>
          <a:xfrm>
            <a:off x="1574800" y="6550025"/>
            <a:ext cx="312738" cy="296863"/>
          </a:xfrm>
          <a:prstGeom prst="triangle">
            <a:avLst/>
          </a:prstGeom>
          <a:solidFill>
            <a:srgbClr val="D3122E">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7" name="Isosceles Triangle 416"/>
          <p:cNvSpPr/>
          <p:nvPr/>
        </p:nvSpPr>
        <p:spPr>
          <a:xfrm>
            <a:off x="3175"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8" name="Isosceles Triangle 417"/>
          <p:cNvSpPr/>
          <p:nvPr/>
        </p:nvSpPr>
        <p:spPr>
          <a:xfrm>
            <a:off x="160338"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9" name="Isosceles Triangle 418"/>
          <p:cNvSpPr/>
          <p:nvPr/>
        </p:nvSpPr>
        <p:spPr>
          <a:xfrm>
            <a:off x="317500"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0" name="Isosceles Triangle 419"/>
          <p:cNvSpPr/>
          <p:nvPr/>
        </p:nvSpPr>
        <p:spPr>
          <a:xfrm>
            <a:off x="3175"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1" name="Isosceles Triangle 420"/>
          <p:cNvSpPr/>
          <p:nvPr/>
        </p:nvSpPr>
        <p:spPr>
          <a:xfrm>
            <a:off x="63182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2" name="Isosceles Triangle 421"/>
          <p:cNvSpPr/>
          <p:nvPr/>
        </p:nvSpPr>
        <p:spPr>
          <a:xfrm>
            <a:off x="317500" y="6556375"/>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3" name="Isosceles Triangle 422"/>
          <p:cNvSpPr/>
          <p:nvPr/>
        </p:nvSpPr>
        <p:spPr>
          <a:xfrm>
            <a:off x="474663" y="6249988"/>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4" name="Isosceles Triangle 423"/>
          <p:cNvSpPr/>
          <p:nvPr/>
        </p:nvSpPr>
        <p:spPr>
          <a:xfrm>
            <a:off x="630238" y="6550025"/>
            <a:ext cx="314325"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5" name="Isosceles Triangle 424"/>
          <p:cNvSpPr/>
          <p:nvPr/>
        </p:nvSpPr>
        <p:spPr>
          <a:xfrm>
            <a:off x="788988" y="6254750"/>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6" name="Isosceles Triangle 425"/>
          <p:cNvSpPr/>
          <p:nvPr/>
        </p:nvSpPr>
        <p:spPr>
          <a:xfrm>
            <a:off x="-153988" y="6249988"/>
            <a:ext cx="311151"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7" name="Isosceles Triangle 426"/>
          <p:cNvSpPr/>
          <p:nvPr/>
        </p:nvSpPr>
        <p:spPr>
          <a:xfrm>
            <a:off x="1733550" y="6254750"/>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8" name="Isosceles Triangle 427"/>
          <p:cNvSpPr/>
          <p:nvPr/>
        </p:nvSpPr>
        <p:spPr>
          <a:xfrm>
            <a:off x="188912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2" name="Isosceles Triangle 431"/>
          <p:cNvSpPr/>
          <p:nvPr/>
        </p:nvSpPr>
        <p:spPr>
          <a:xfrm>
            <a:off x="2833688"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3" name="Isosceles Triangle 432"/>
          <p:cNvSpPr/>
          <p:nvPr/>
        </p:nvSpPr>
        <p:spPr>
          <a:xfrm>
            <a:off x="2990850" y="6254750"/>
            <a:ext cx="311150" cy="298450"/>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4" name="Isosceles Triangle 433"/>
          <p:cNvSpPr/>
          <p:nvPr/>
        </p:nvSpPr>
        <p:spPr>
          <a:xfrm>
            <a:off x="3146425"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5" name="Isosceles Triangle 434"/>
          <p:cNvSpPr/>
          <p:nvPr/>
        </p:nvSpPr>
        <p:spPr>
          <a:xfrm>
            <a:off x="2832100"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6" name="Isosceles Triangle 435"/>
          <p:cNvSpPr/>
          <p:nvPr/>
        </p:nvSpPr>
        <p:spPr>
          <a:xfrm>
            <a:off x="3460750"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7" name="Isosceles Triangle 436"/>
          <p:cNvSpPr/>
          <p:nvPr/>
        </p:nvSpPr>
        <p:spPr>
          <a:xfrm>
            <a:off x="3148013"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8" name="Isosceles Triangle 437"/>
          <p:cNvSpPr/>
          <p:nvPr/>
        </p:nvSpPr>
        <p:spPr>
          <a:xfrm>
            <a:off x="3305175"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9" name="Isosceles Triangle 438"/>
          <p:cNvSpPr/>
          <p:nvPr/>
        </p:nvSpPr>
        <p:spPr>
          <a:xfrm>
            <a:off x="3460750" y="6556375"/>
            <a:ext cx="314325"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0" name="Isosceles Triangle 439"/>
          <p:cNvSpPr/>
          <p:nvPr/>
        </p:nvSpPr>
        <p:spPr>
          <a:xfrm>
            <a:off x="1890713"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1" name="Isosceles Triangle 440"/>
          <p:cNvSpPr/>
          <p:nvPr/>
        </p:nvSpPr>
        <p:spPr>
          <a:xfrm>
            <a:off x="2047875"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2" name="Isosceles Triangle 441"/>
          <p:cNvSpPr/>
          <p:nvPr/>
        </p:nvSpPr>
        <p:spPr>
          <a:xfrm>
            <a:off x="2203450"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3" name="Isosceles Triangle 442"/>
          <p:cNvSpPr/>
          <p:nvPr/>
        </p:nvSpPr>
        <p:spPr>
          <a:xfrm>
            <a:off x="251777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4" name="Isosceles Triangle 443"/>
          <p:cNvSpPr/>
          <p:nvPr/>
        </p:nvSpPr>
        <p:spPr>
          <a:xfrm>
            <a:off x="2203450"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5" name="Isosceles Triangle 444"/>
          <p:cNvSpPr/>
          <p:nvPr/>
        </p:nvSpPr>
        <p:spPr>
          <a:xfrm>
            <a:off x="2362200"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6" name="Isosceles Triangle 445"/>
          <p:cNvSpPr/>
          <p:nvPr/>
        </p:nvSpPr>
        <p:spPr>
          <a:xfrm>
            <a:off x="2517775" y="6550025"/>
            <a:ext cx="312738"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7" name="Isosceles Triangle 446"/>
          <p:cNvSpPr/>
          <p:nvPr/>
        </p:nvSpPr>
        <p:spPr>
          <a:xfrm>
            <a:off x="2676525" y="6254750"/>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8" name="Isosceles Triangle 447"/>
          <p:cNvSpPr/>
          <p:nvPr/>
        </p:nvSpPr>
        <p:spPr>
          <a:xfrm>
            <a:off x="4721225" y="6556375"/>
            <a:ext cx="311150"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9" name="Isosceles Triangle 448"/>
          <p:cNvSpPr/>
          <p:nvPr/>
        </p:nvSpPr>
        <p:spPr>
          <a:xfrm>
            <a:off x="4876800"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0" name="Isosceles Triangle 449"/>
          <p:cNvSpPr/>
          <p:nvPr/>
        </p:nvSpPr>
        <p:spPr>
          <a:xfrm>
            <a:off x="5032375" y="5959475"/>
            <a:ext cx="311150" cy="295275"/>
          </a:xfrm>
          <a:prstGeom prst="triangle">
            <a:avLst/>
          </a:prstGeom>
          <a:solidFill>
            <a:srgbClr val="D3122E">
              <a:alpha val="1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1" name="Isosceles Triangle 450"/>
          <p:cNvSpPr/>
          <p:nvPr/>
        </p:nvSpPr>
        <p:spPr>
          <a:xfrm>
            <a:off x="4718050"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2" name="Isosceles Triangle 451"/>
          <p:cNvSpPr/>
          <p:nvPr/>
        </p:nvSpPr>
        <p:spPr>
          <a:xfrm>
            <a:off x="5346700"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3" name="Isosceles Triangle 452"/>
          <p:cNvSpPr/>
          <p:nvPr/>
        </p:nvSpPr>
        <p:spPr>
          <a:xfrm>
            <a:off x="5033963"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4" name="Isosceles Triangle 453"/>
          <p:cNvSpPr/>
          <p:nvPr/>
        </p:nvSpPr>
        <p:spPr>
          <a:xfrm>
            <a:off x="5191125"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5" name="Isosceles Triangle 454"/>
          <p:cNvSpPr/>
          <p:nvPr/>
        </p:nvSpPr>
        <p:spPr>
          <a:xfrm>
            <a:off x="5348288" y="6556375"/>
            <a:ext cx="312737" cy="295275"/>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6" name="Isosceles Triangle 455"/>
          <p:cNvSpPr/>
          <p:nvPr/>
        </p:nvSpPr>
        <p:spPr>
          <a:xfrm>
            <a:off x="3776663"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7" name="Isosceles Triangle 456"/>
          <p:cNvSpPr/>
          <p:nvPr/>
        </p:nvSpPr>
        <p:spPr>
          <a:xfrm>
            <a:off x="3933825"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8" name="Isosceles Triangle 457"/>
          <p:cNvSpPr/>
          <p:nvPr/>
        </p:nvSpPr>
        <p:spPr>
          <a:xfrm>
            <a:off x="4089400"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9" name="Isosceles Triangle 458"/>
          <p:cNvSpPr/>
          <p:nvPr/>
        </p:nvSpPr>
        <p:spPr>
          <a:xfrm>
            <a:off x="3775075"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0" name="Isosceles Triangle 459"/>
          <p:cNvSpPr/>
          <p:nvPr/>
        </p:nvSpPr>
        <p:spPr>
          <a:xfrm>
            <a:off x="440372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1" name="Isosceles Triangle 460"/>
          <p:cNvSpPr/>
          <p:nvPr/>
        </p:nvSpPr>
        <p:spPr>
          <a:xfrm>
            <a:off x="4090988" y="6556375"/>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2" name="Isosceles Triangle 461"/>
          <p:cNvSpPr/>
          <p:nvPr/>
        </p:nvSpPr>
        <p:spPr>
          <a:xfrm>
            <a:off x="4248150"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3" name="Isosceles Triangle 462"/>
          <p:cNvSpPr/>
          <p:nvPr/>
        </p:nvSpPr>
        <p:spPr>
          <a:xfrm>
            <a:off x="4405313" y="6550025"/>
            <a:ext cx="312737"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4" name="Isosceles Triangle 463"/>
          <p:cNvSpPr/>
          <p:nvPr/>
        </p:nvSpPr>
        <p:spPr>
          <a:xfrm>
            <a:off x="4562475" y="6254750"/>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5" name="Isosceles Triangle 464"/>
          <p:cNvSpPr/>
          <p:nvPr/>
        </p:nvSpPr>
        <p:spPr>
          <a:xfrm>
            <a:off x="3619500" y="6249988"/>
            <a:ext cx="311150"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6" name="Isosceles Triangle 465"/>
          <p:cNvSpPr/>
          <p:nvPr/>
        </p:nvSpPr>
        <p:spPr>
          <a:xfrm>
            <a:off x="5505450" y="6254750"/>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7" name="Isosceles Triangle 466"/>
          <p:cNvSpPr/>
          <p:nvPr/>
        </p:nvSpPr>
        <p:spPr>
          <a:xfrm>
            <a:off x="5661025" y="5959475"/>
            <a:ext cx="311150"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pic>
        <p:nvPicPr>
          <p:cNvPr id="13375"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6135688"/>
            <a:ext cx="2200275"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338138" y="1116013"/>
            <a:ext cx="8448675" cy="4738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5363" name="Rectangle 2"/>
          <p:cNvSpPr>
            <a:spLocks noGrp="1" noChangeArrowheads="1"/>
          </p:cNvSpPr>
          <p:nvPr>
            <p:ph type="title"/>
          </p:nvPr>
        </p:nvSpPr>
        <p:spPr bwMode="auto">
          <a:xfrm>
            <a:off x="347663" y="354013"/>
            <a:ext cx="8448675"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93" name="Isosceles Triangle 392"/>
          <p:cNvSpPr/>
          <p:nvPr/>
        </p:nvSpPr>
        <p:spPr>
          <a:xfrm>
            <a:off x="5816600" y="6254750"/>
            <a:ext cx="311150" cy="295275"/>
          </a:xfrm>
          <a:prstGeom prst="triangle">
            <a:avLst/>
          </a:prstGeom>
          <a:solidFill>
            <a:srgbClr val="A7CD28">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4" name="Isosceles Triangle 393"/>
          <p:cNvSpPr/>
          <p:nvPr/>
        </p:nvSpPr>
        <p:spPr>
          <a:xfrm>
            <a:off x="5661025" y="6550025"/>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5" name="Isosceles Triangle 394"/>
          <p:cNvSpPr/>
          <p:nvPr/>
        </p:nvSpPr>
        <p:spPr>
          <a:xfrm>
            <a:off x="5972175" y="6553200"/>
            <a:ext cx="314325"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09" name="Isosceles Triangle 408"/>
          <p:cNvSpPr/>
          <p:nvPr/>
        </p:nvSpPr>
        <p:spPr>
          <a:xfrm>
            <a:off x="946150"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0" name="Isosceles Triangle 409"/>
          <p:cNvSpPr/>
          <p:nvPr/>
        </p:nvSpPr>
        <p:spPr>
          <a:xfrm>
            <a:off x="1104900" y="6249988"/>
            <a:ext cx="309563" cy="298450"/>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1" name="Isosceles Triangle 410"/>
          <p:cNvSpPr/>
          <p:nvPr/>
        </p:nvSpPr>
        <p:spPr>
          <a:xfrm>
            <a:off x="1260475" y="5959475"/>
            <a:ext cx="311150"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2" name="Isosceles Triangle 411"/>
          <p:cNvSpPr/>
          <p:nvPr/>
        </p:nvSpPr>
        <p:spPr>
          <a:xfrm>
            <a:off x="946150"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3" name="Isosceles Triangle 412"/>
          <p:cNvSpPr/>
          <p:nvPr/>
        </p:nvSpPr>
        <p:spPr>
          <a:xfrm>
            <a:off x="1574800"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4" name="Isosceles Triangle 413"/>
          <p:cNvSpPr/>
          <p:nvPr/>
        </p:nvSpPr>
        <p:spPr>
          <a:xfrm>
            <a:off x="1260475" y="65500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5" name="Isosceles Triangle 414"/>
          <p:cNvSpPr/>
          <p:nvPr/>
        </p:nvSpPr>
        <p:spPr>
          <a:xfrm>
            <a:off x="1419225" y="6249988"/>
            <a:ext cx="309563"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6" name="Isosceles Triangle 415"/>
          <p:cNvSpPr/>
          <p:nvPr/>
        </p:nvSpPr>
        <p:spPr>
          <a:xfrm>
            <a:off x="1574800" y="6550025"/>
            <a:ext cx="312738" cy="296863"/>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7" name="Isosceles Triangle 416"/>
          <p:cNvSpPr/>
          <p:nvPr/>
        </p:nvSpPr>
        <p:spPr>
          <a:xfrm>
            <a:off x="3175"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8" name="Isosceles Triangle 417"/>
          <p:cNvSpPr/>
          <p:nvPr/>
        </p:nvSpPr>
        <p:spPr>
          <a:xfrm>
            <a:off x="160338" y="6249988"/>
            <a:ext cx="311150" cy="298450"/>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9" name="Isosceles Triangle 418"/>
          <p:cNvSpPr/>
          <p:nvPr/>
        </p:nvSpPr>
        <p:spPr>
          <a:xfrm>
            <a:off x="317500"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0" name="Isosceles Triangle 419"/>
          <p:cNvSpPr/>
          <p:nvPr/>
        </p:nvSpPr>
        <p:spPr>
          <a:xfrm>
            <a:off x="3175"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1" name="Isosceles Triangle 420"/>
          <p:cNvSpPr/>
          <p:nvPr/>
        </p:nvSpPr>
        <p:spPr>
          <a:xfrm>
            <a:off x="635000"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2" name="Isosceles Triangle 421"/>
          <p:cNvSpPr/>
          <p:nvPr/>
        </p:nvSpPr>
        <p:spPr>
          <a:xfrm>
            <a:off x="317500" y="6556375"/>
            <a:ext cx="311150"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3" name="Isosceles Triangle 422"/>
          <p:cNvSpPr/>
          <p:nvPr/>
        </p:nvSpPr>
        <p:spPr>
          <a:xfrm>
            <a:off x="474663" y="6249988"/>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4" name="Isosceles Triangle 423"/>
          <p:cNvSpPr/>
          <p:nvPr/>
        </p:nvSpPr>
        <p:spPr>
          <a:xfrm>
            <a:off x="630238" y="6550025"/>
            <a:ext cx="314325"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5" name="Isosceles Triangle 424"/>
          <p:cNvSpPr/>
          <p:nvPr/>
        </p:nvSpPr>
        <p:spPr>
          <a:xfrm>
            <a:off x="788988" y="6254750"/>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6" name="Isosceles Triangle 425"/>
          <p:cNvSpPr/>
          <p:nvPr/>
        </p:nvSpPr>
        <p:spPr>
          <a:xfrm>
            <a:off x="-150813" y="6249988"/>
            <a:ext cx="311151" cy="295275"/>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7" name="Isosceles Triangle 426"/>
          <p:cNvSpPr/>
          <p:nvPr/>
        </p:nvSpPr>
        <p:spPr>
          <a:xfrm>
            <a:off x="1733550" y="6254750"/>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8" name="Isosceles Triangle 427"/>
          <p:cNvSpPr/>
          <p:nvPr/>
        </p:nvSpPr>
        <p:spPr>
          <a:xfrm>
            <a:off x="1889125" y="5953125"/>
            <a:ext cx="311150" cy="296863"/>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2" name="Isosceles Triangle 431"/>
          <p:cNvSpPr/>
          <p:nvPr/>
        </p:nvSpPr>
        <p:spPr>
          <a:xfrm>
            <a:off x="2833688"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3" name="Isosceles Triangle 432"/>
          <p:cNvSpPr/>
          <p:nvPr/>
        </p:nvSpPr>
        <p:spPr>
          <a:xfrm>
            <a:off x="2990850" y="6254750"/>
            <a:ext cx="311150" cy="298450"/>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4" name="Isosceles Triangle 433"/>
          <p:cNvSpPr/>
          <p:nvPr/>
        </p:nvSpPr>
        <p:spPr>
          <a:xfrm>
            <a:off x="3146425"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5" name="Isosceles Triangle 434"/>
          <p:cNvSpPr/>
          <p:nvPr/>
        </p:nvSpPr>
        <p:spPr>
          <a:xfrm>
            <a:off x="2832100"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6" name="Isosceles Triangle 435"/>
          <p:cNvSpPr/>
          <p:nvPr/>
        </p:nvSpPr>
        <p:spPr>
          <a:xfrm>
            <a:off x="3460750" y="5953125"/>
            <a:ext cx="311150" cy="296863"/>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7" name="Isosceles Triangle 436"/>
          <p:cNvSpPr/>
          <p:nvPr/>
        </p:nvSpPr>
        <p:spPr>
          <a:xfrm>
            <a:off x="3148013" y="6550025"/>
            <a:ext cx="311150"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8" name="Isosceles Triangle 437"/>
          <p:cNvSpPr/>
          <p:nvPr/>
        </p:nvSpPr>
        <p:spPr>
          <a:xfrm>
            <a:off x="3305175"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9" name="Isosceles Triangle 438"/>
          <p:cNvSpPr/>
          <p:nvPr/>
        </p:nvSpPr>
        <p:spPr>
          <a:xfrm>
            <a:off x="3460750" y="6556375"/>
            <a:ext cx="314325"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0" name="Isosceles Triangle 439"/>
          <p:cNvSpPr/>
          <p:nvPr/>
        </p:nvSpPr>
        <p:spPr>
          <a:xfrm>
            <a:off x="1890713"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1" name="Isosceles Triangle 440"/>
          <p:cNvSpPr/>
          <p:nvPr/>
        </p:nvSpPr>
        <p:spPr>
          <a:xfrm>
            <a:off x="2047875" y="6249988"/>
            <a:ext cx="311150" cy="298450"/>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2" name="Isosceles Triangle 441"/>
          <p:cNvSpPr/>
          <p:nvPr/>
        </p:nvSpPr>
        <p:spPr>
          <a:xfrm>
            <a:off x="2203450"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3" name="Isosceles Triangle 442"/>
          <p:cNvSpPr/>
          <p:nvPr/>
        </p:nvSpPr>
        <p:spPr>
          <a:xfrm>
            <a:off x="2517775"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4" name="Isosceles Triangle 443"/>
          <p:cNvSpPr/>
          <p:nvPr/>
        </p:nvSpPr>
        <p:spPr>
          <a:xfrm>
            <a:off x="2203450" y="6550025"/>
            <a:ext cx="311150" cy="296863"/>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5" name="Isosceles Triangle 444"/>
          <p:cNvSpPr/>
          <p:nvPr/>
        </p:nvSpPr>
        <p:spPr>
          <a:xfrm>
            <a:off x="2362200"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6" name="Isosceles Triangle 445"/>
          <p:cNvSpPr/>
          <p:nvPr/>
        </p:nvSpPr>
        <p:spPr>
          <a:xfrm>
            <a:off x="2517775" y="6550025"/>
            <a:ext cx="312738"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7" name="Isosceles Triangle 446"/>
          <p:cNvSpPr/>
          <p:nvPr/>
        </p:nvSpPr>
        <p:spPr>
          <a:xfrm>
            <a:off x="2676525" y="6254750"/>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8" name="Isosceles Triangle 447"/>
          <p:cNvSpPr/>
          <p:nvPr/>
        </p:nvSpPr>
        <p:spPr>
          <a:xfrm>
            <a:off x="4721225" y="6556375"/>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9" name="Isosceles Triangle 448"/>
          <p:cNvSpPr/>
          <p:nvPr/>
        </p:nvSpPr>
        <p:spPr>
          <a:xfrm>
            <a:off x="4876800" y="6249988"/>
            <a:ext cx="311150" cy="298450"/>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0" name="Isosceles Triangle 449"/>
          <p:cNvSpPr/>
          <p:nvPr/>
        </p:nvSpPr>
        <p:spPr>
          <a:xfrm>
            <a:off x="5032375"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1" name="Isosceles Triangle 450"/>
          <p:cNvSpPr/>
          <p:nvPr/>
        </p:nvSpPr>
        <p:spPr>
          <a:xfrm>
            <a:off x="4718050"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2" name="Isosceles Triangle 451"/>
          <p:cNvSpPr/>
          <p:nvPr/>
        </p:nvSpPr>
        <p:spPr>
          <a:xfrm>
            <a:off x="5346700"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3" name="Isosceles Triangle 452"/>
          <p:cNvSpPr/>
          <p:nvPr/>
        </p:nvSpPr>
        <p:spPr>
          <a:xfrm>
            <a:off x="5033963" y="6550025"/>
            <a:ext cx="311150" cy="296863"/>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4" name="Isosceles Triangle 453"/>
          <p:cNvSpPr/>
          <p:nvPr/>
        </p:nvSpPr>
        <p:spPr>
          <a:xfrm>
            <a:off x="5191125"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5" name="Isosceles Triangle 454"/>
          <p:cNvSpPr/>
          <p:nvPr/>
        </p:nvSpPr>
        <p:spPr>
          <a:xfrm>
            <a:off x="5348288" y="6556375"/>
            <a:ext cx="312737"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6" name="Isosceles Triangle 455"/>
          <p:cNvSpPr/>
          <p:nvPr/>
        </p:nvSpPr>
        <p:spPr>
          <a:xfrm>
            <a:off x="3776663"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7" name="Isosceles Triangle 456"/>
          <p:cNvSpPr/>
          <p:nvPr/>
        </p:nvSpPr>
        <p:spPr>
          <a:xfrm>
            <a:off x="3933825" y="6249988"/>
            <a:ext cx="311150" cy="298450"/>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8" name="Isosceles Triangle 457"/>
          <p:cNvSpPr/>
          <p:nvPr/>
        </p:nvSpPr>
        <p:spPr>
          <a:xfrm>
            <a:off x="4089400" y="5959475"/>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9" name="Isosceles Triangle 458"/>
          <p:cNvSpPr/>
          <p:nvPr/>
        </p:nvSpPr>
        <p:spPr>
          <a:xfrm>
            <a:off x="3775075"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0" name="Isosceles Triangle 459"/>
          <p:cNvSpPr/>
          <p:nvPr/>
        </p:nvSpPr>
        <p:spPr>
          <a:xfrm>
            <a:off x="4403725"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1" name="Isosceles Triangle 460"/>
          <p:cNvSpPr/>
          <p:nvPr/>
        </p:nvSpPr>
        <p:spPr>
          <a:xfrm>
            <a:off x="4090988" y="6556375"/>
            <a:ext cx="311150"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2" name="Isosceles Triangle 461"/>
          <p:cNvSpPr/>
          <p:nvPr/>
        </p:nvSpPr>
        <p:spPr>
          <a:xfrm>
            <a:off x="4248150"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3" name="Isosceles Triangle 462"/>
          <p:cNvSpPr/>
          <p:nvPr/>
        </p:nvSpPr>
        <p:spPr>
          <a:xfrm>
            <a:off x="4405313" y="6550025"/>
            <a:ext cx="312737"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4" name="Isosceles Triangle 463"/>
          <p:cNvSpPr/>
          <p:nvPr/>
        </p:nvSpPr>
        <p:spPr>
          <a:xfrm>
            <a:off x="4562475" y="6254750"/>
            <a:ext cx="311150"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5" name="Isosceles Triangle 464"/>
          <p:cNvSpPr/>
          <p:nvPr/>
        </p:nvSpPr>
        <p:spPr>
          <a:xfrm>
            <a:off x="3619500" y="6249988"/>
            <a:ext cx="311150" cy="295275"/>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6" name="Isosceles Triangle 465"/>
          <p:cNvSpPr/>
          <p:nvPr/>
        </p:nvSpPr>
        <p:spPr>
          <a:xfrm>
            <a:off x="5505450" y="6254750"/>
            <a:ext cx="311150"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7" name="Isosceles Triangle 466"/>
          <p:cNvSpPr/>
          <p:nvPr/>
        </p:nvSpPr>
        <p:spPr>
          <a:xfrm>
            <a:off x="5661025" y="5959475"/>
            <a:ext cx="311150" cy="295275"/>
          </a:xfrm>
          <a:prstGeom prst="triangle">
            <a:avLst/>
          </a:prstGeom>
          <a:solidFill>
            <a:srgbClr val="A7CD28">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pic>
        <p:nvPicPr>
          <p:cNvPr id="15423"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6135688"/>
            <a:ext cx="2200275"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bwMode="auto">
          <a:xfrm>
            <a:off x="338138" y="1116013"/>
            <a:ext cx="8448675" cy="4738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7411" name="Rectangle 2"/>
          <p:cNvSpPr>
            <a:spLocks noGrp="1" noChangeArrowheads="1"/>
          </p:cNvSpPr>
          <p:nvPr>
            <p:ph type="title"/>
          </p:nvPr>
        </p:nvSpPr>
        <p:spPr bwMode="auto">
          <a:xfrm>
            <a:off x="347663" y="354013"/>
            <a:ext cx="8448675"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93" name="Isosceles Triangle 392"/>
          <p:cNvSpPr/>
          <p:nvPr/>
        </p:nvSpPr>
        <p:spPr>
          <a:xfrm>
            <a:off x="5816600" y="6254750"/>
            <a:ext cx="311150" cy="295275"/>
          </a:xfrm>
          <a:prstGeom prst="triangle">
            <a:avLst/>
          </a:prstGeom>
          <a:solidFill>
            <a:srgbClr val="800000">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4" name="Isosceles Triangle 393"/>
          <p:cNvSpPr/>
          <p:nvPr/>
        </p:nvSpPr>
        <p:spPr>
          <a:xfrm>
            <a:off x="5661025" y="6550025"/>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5" name="Isosceles Triangle 394"/>
          <p:cNvSpPr/>
          <p:nvPr/>
        </p:nvSpPr>
        <p:spPr>
          <a:xfrm>
            <a:off x="5972175" y="6553200"/>
            <a:ext cx="314325"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09" name="Isosceles Triangle 408"/>
          <p:cNvSpPr/>
          <p:nvPr/>
        </p:nvSpPr>
        <p:spPr>
          <a:xfrm>
            <a:off x="946150"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0" name="Isosceles Triangle 409"/>
          <p:cNvSpPr/>
          <p:nvPr/>
        </p:nvSpPr>
        <p:spPr>
          <a:xfrm>
            <a:off x="1104900" y="6249988"/>
            <a:ext cx="309563"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1" name="Isosceles Triangle 410"/>
          <p:cNvSpPr/>
          <p:nvPr/>
        </p:nvSpPr>
        <p:spPr>
          <a:xfrm>
            <a:off x="1260475"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2" name="Isosceles Triangle 411"/>
          <p:cNvSpPr/>
          <p:nvPr/>
        </p:nvSpPr>
        <p:spPr>
          <a:xfrm>
            <a:off x="946150"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3" name="Isosceles Triangle 412"/>
          <p:cNvSpPr/>
          <p:nvPr/>
        </p:nvSpPr>
        <p:spPr>
          <a:xfrm>
            <a:off x="1574800"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4" name="Isosceles Triangle 413"/>
          <p:cNvSpPr/>
          <p:nvPr/>
        </p:nvSpPr>
        <p:spPr>
          <a:xfrm>
            <a:off x="1260475" y="6550025"/>
            <a:ext cx="311150" cy="296863"/>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5" name="Isosceles Triangle 414"/>
          <p:cNvSpPr/>
          <p:nvPr/>
        </p:nvSpPr>
        <p:spPr>
          <a:xfrm>
            <a:off x="1419225" y="6249988"/>
            <a:ext cx="309563"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6" name="Isosceles Triangle 415"/>
          <p:cNvSpPr/>
          <p:nvPr/>
        </p:nvSpPr>
        <p:spPr>
          <a:xfrm>
            <a:off x="1574800" y="6550025"/>
            <a:ext cx="312738" cy="296863"/>
          </a:xfrm>
          <a:prstGeom prst="triangle">
            <a:avLst/>
          </a:prstGeom>
          <a:solidFill>
            <a:srgbClr val="D3122E">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7" name="Isosceles Triangle 416"/>
          <p:cNvSpPr/>
          <p:nvPr/>
        </p:nvSpPr>
        <p:spPr>
          <a:xfrm>
            <a:off x="3175"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8" name="Isosceles Triangle 417"/>
          <p:cNvSpPr/>
          <p:nvPr/>
        </p:nvSpPr>
        <p:spPr>
          <a:xfrm>
            <a:off x="160338" y="6249988"/>
            <a:ext cx="311150" cy="298450"/>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9" name="Isosceles Triangle 418"/>
          <p:cNvSpPr/>
          <p:nvPr/>
        </p:nvSpPr>
        <p:spPr>
          <a:xfrm>
            <a:off x="317500"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0" name="Isosceles Triangle 419"/>
          <p:cNvSpPr/>
          <p:nvPr/>
        </p:nvSpPr>
        <p:spPr>
          <a:xfrm>
            <a:off x="3175"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1" name="Isosceles Triangle 420"/>
          <p:cNvSpPr/>
          <p:nvPr/>
        </p:nvSpPr>
        <p:spPr>
          <a:xfrm>
            <a:off x="635000"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2" name="Isosceles Triangle 421"/>
          <p:cNvSpPr/>
          <p:nvPr/>
        </p:nvSpPr>
        <p:spPr>
          <a:xfrm>
            <a:off x="317500" y="6556375"/>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3" name="Isosceles Triangle 422"/>
          <p:cNvSpPr/>
          <p:nvPr/>
        </p:nvSpPr>
        <p:spPr>
          <a:xfrm>
            <a:off x="474663" y="6249988"/>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4" name="Isosceles Triangle 423"/>
          <p:cNvSpPr/>
          <p:nvPr/>
        </p:nvSpPr>
        <p:spPr>
          <a:xfrm>
            <a:off x="630238" y="6550025"/>
            <a:ext cx="314325"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5" name="Isosceles Triangle 424"/>
          <p:cNvSpPr/>
          <p:nvPr/>
        </p:nvSpPr>
        <p:spPr>
          <a:xfrm>
            <a:off x="788988" y="6254750"/>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6" name="Isosceles Triangle 425"/>
          <p:cNvSpPr/>
          <p:nvPr/>
        </p:nvSpPr>
        <p:spPr>
          <a:xfrm>
            <a:off x="-150813" y="6249988"/>
            <a:ext cx="311151" cy="295275"/>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7" name="Isosceles Triangle 426"/>
          <p:cNvSpPr/>
          <p:nvPr/>
        </p:nvSpPr>
        <p:spPr>
          <a:xfrm>
            <a:off x="1733550" y="6254750"/>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8" name="Isosceles Triangle 427"/>
          <p:cNvSpPr/>
          <p:nvPr/>
        </p:nvSpPr>
        <p:spPr>
          <a:xfrm>
            <a:off x="1889125" y="5953125"/>
            <a:ext cx="311150" cy="296863"/>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2" name="Isosceles Triangle 431"/>
          <p:cNvSpPr/>
          <p:nvPr/>
        </p:nvSpPr>
        <p:spPr>
          <a:xfrm>
            <a:off x="2833688"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3" name="Isosceles Triangle 432"/>
          <p:cNvSpPr/>
          <p:nvPr/>
        </p:nvSpPr>
        <p:spPr>
          <a:xfrm>
            <a:off x="2990850" y="6254750"/>
            <a:ext cx="311150" cy="298450"/>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4" name="Isosceles Triangle 433"/>
          <p:cNvSpPr/>
          <p:nvPr/>
        </p:nvSpPr>
        <p:spPr>
          <a:xfrm>
            <a:off x="3146425" y="5959475"/>
            <a:ext cx="311150" cy="295275"/>
          </a:xfrm>
          <a:prstGeom prst="triangle">
            <a:avLst/>
          </a:prstGeom>
          <a:solidFill>
            <a:srgbClr val="800000">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5" name="Isosceles Triangle 434"/>
          <p:cNvSpPr/>
          <p:nvPr/>
        </p:nvSpPr>
        <p:spPr>
          <a:xfrm>
            <a:off x="2832100"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6" name="Isosceles Triangle 435"/>
          <p:cNvSpPr/>
          <p:nvPr/>
        </p:nvSpPr>
        <p:spPr>
          <a:xfrm>
            <a:off x="3460750" y="5953125"/>
            <a:ext cx="311150" cy="296863"/>
          </a:xfrm>
          <a:prstGeom prst="triangle">
            <a:avLst/>
          </a:prstGeom>
          <a:solidFill>
            <a:srgbClr val="F37F21">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7" name="Isosceles Triangle 436"/>
          <p:cNvSpPr/>
          <p:nvPr/>
        </p:nvSpPr>
        <p:spPr>
          <a:xfrm>
            <a:off x="3148013" y="65500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8" name="Isosceles Triangle 437"/>
          <p:cNvSpPr/>
          <p:nvPr/>
        </p:nvSpPr>
        <p:spPr>
          <a:xfrm>
            <a:off x="3305175"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9" name="Isosceles Triangle 438"/>
          <p:cNvSpPr/>
          <p:nvPr/>
        </p:nvSpPr>
        <p:spPr>
          <a:xfrm>
            <a:off x="3460750" y="6556375"/>
            <a:ext cx="314325"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0" name="Isosceles Triangle 439"/>
          <p:cNvSpPr/>
          <p:nvPr/>
        </p:nvSpPr>
        <p:spPr>
          <a:xfrm>
            <a:off x="1890713"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1" name="Isosceles Triangle 440"/>
          <p:cNvSpPr/>
          <p:nvPr/>
        </p:nvSpPr>
        <p:spPr>
          <a:xfrm>
            <a:off x="2047875" y="6249988"/>
            <a:ext cx="311150"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2" name="Isosceles Triangle 441"/>
          <p:cNvSpPr/>
          <p:nvPr/>
        </p:nvSpPr>
        <p:spPr>
          <a:xfrm>
            <a:off x="2203450"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3" name="Isosceles Triangle 442"/>
          <p:cNvSpPr/>
          <p:nvPr/>
        </p:nvSpPr>
        <p:spPr>
          <a:xfrm>
            <a:off x="2517775"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4" name="Isosceles Triangle 443"/>
          <p:cNvSpPr/>
          <p:nvPr/>
        </p:nvSpPr>
        <p:spPr>
          <a:xfrm>
            <a:off x="2203450" y="6550025"/>
            <a:ext cx="311150" cy="296863"/>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5" name="Isosceles Triangle 444"/>
          <p:cNvSpPr/>
          <p:nvPr/>
        </p:nvSpPr>
        <p:spPr>
          <a:xfrm>
            <a:off x="2362200"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6" name="Isosceles Triangle 445"/>
          <p:cNvSpPr/>
          <p:nvPr/>
        </p:nvSpPr>
        <p:spPr>
          <a:xfrm>
            <a:off x="2517775" y="6550025"/>
            <a:ext cx="312738"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7" name="Isosceles Triangle 446"/>
          <p:cNvSpPr/>
          <p:nvPr/>
        </p:nvSpPr>
        <p:spPr>
          <a:xfrm>
            <a:off x="2676525" y="6254750"/>
            <a:ext cx="311150" cy="295275"/>
          </a:xfrm>
          <a:prstGeom prst="triangle">
            <a:avLst/>
          </a:prstGeom>
          <a:solidFill>
            <a:srgbClr val="F37F21">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8" name="Isosceles Triangle 447"/>
          <p:cNvSpPr/>
          <p:nvPr/>
        </p:nvSpPr>
        <p:spPr>
          <a:xfrm>
            <a:off x="4721225" y="6556375"/>
            <a:ext cx="311150" cy="295275"/>
          </a:xfrm>
          <a:prstGeom prst="triangle">
            <a:avLst/>
          </a:prstGeom>
          <a:solidFill>
            <a:srgbClr val="F37F21">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9" name="Isosceles Triangle 448"/>
          <p:cNvSpPr/>
          <p:nvPr/>
        </p:nvSpPr>
        <p:spPr>
          <a:xfrm>
            <a:off x="4876800" y="6249988"/>
            <a:ext cx="311150"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0" name="Isosceles Triangle 449"/>
          <p:cNvSpPr/>
          <p:nvPr/>
        </p:nvSpPr>
        <p:spPr>
          <a:xfrm>
            <a:off x="5032375" y="5959475"/>
            <a:ext cx="311150" cy="295275"/>
          </a:xfrm>
          <a:prstGeom prst="triangle">
            <a:avLst/>
          </a:prstGeom>
          <a:solidFill>
            <a:srgbClr val="D3122E">
              <a:alpha val="1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1" name="Isosceles Triangle 450"/>
          <p:cNvSpPr/>
          <p:nvPr/>
        </p:nvSpPr>
        <p:spPr>
          <a:xfrm>
            <a:off x="4718050"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2" name="Isosceles Triangle 451"/>
          <p:cNvSpPr/>
          <p:nvPr/>
        </p:nvSpPr>
        <p:spPr>
          <a:xfrm>
            <a:off x="5346700"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3" name="Isosceles Triangle 452"/>
          <p:cNvSpPr/>
          <p:nvPr/>
        </p:nvSpPr>
        <p:spPr>
          <a:xfrm>
            <a:off x="5033963" y="6550025"/>
            <a:ext cx="311150" cy="296863"/>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4" name="Isosceles Triangle 453"/>
          <p:cNvSpPr/>
          <p:nvPr/>
        </p:nvSpPr>
        <p:spPr>
          <a:xfrm>
            <a:off x="5191125"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5" name="Isosceles Triangle 454"/>
          <p:cNvSpPr/>
          <p:nvPr/>
        </p:nvSpPr>
        <p:spPr>
          <a:xfrm>
            <a:off x="5348288" y="6556375"/>
            <a:ext cx="312737" cy="295275"/>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6" name="Isosceles Triangle 455"/>
          <p:cNvSpPr/>
          <p:nvPr/>
        </p:nvSpPr>
        <p:spPr>
          <a:xfrm>
            <a:off x="3776663" y="65500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7" name="Isosceles Triangle 456"/>
          <p:cNvSpPr/>
          <p:nvPr/>
        </p:nvSpPr>
        <p:spPr>
          <a:xfrm>
            <a:off x="3933825" y="6249988"/>
            <a:ext cx="311150" cy="298450"/>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8" name="Isosceles Triangle 457"/>
          <p:cNvSpPr/>
          <p:nvPr/>
        </p:nvSpPr>
        <p:spPr>
          <a:xfrm>
            <a:off x="4089400" y="5959475"/>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9" name="Isosceles Triangle 458"/>
          <p:cNvSpPr/>
          <p:nvPr/>
        </p:nvSpPr>
        <p:spPr>
          <a:xfrm>
            <a:off x="3775075" y="5953125"/>
            <a:ext cx="311150"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0" name="Isosceles Triangle 459"/>
          <p:cNvSpPr/>
          <p:nvPr/>
        </p:nvSpPr>
        <p:spPr>
          <a:xfrm>
            <a:off x="4403725" y="5953125"/>
            <a:ext cx="311150" cy="296863"/>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1" name="Isosceles Triangle 460"/>
          <p:cNvSpPr/>
          <p:nvPr/>
        </p:nvSpPr>
        <p:spPr>
          <a:xfrm>
            <a:off x="4090988" y="6556375"/>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2" name="Isosceles Triangle 461"/>
          <p:cNvSpPr/>
          <p:nvPr/>
        </p:nvSpPr>
        <p:spPr>
          <a:xfrm>
            <a:off x="4248150" y="6249988"/>
            <a:ext cx="311150" cy="298450"/>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3" name="Isosceles Triangle 462"/>
          <p:cNvSpPr/>
          <p:nvPr/>
        </p:nvSpPr>
        <p:spPr>
          <a:xfrm>
            <a:off x="4405313" y="6550025"/>
            <a:ext cx="312737" cy="296863"/>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4" name="Isosceles Triangle 463"/>
          <p:cNvSpPr/>
          <p:nvPr/>
        </p:nvSpPr>
        <p:spPr>
          <a:xfrm>
            <a:off x="4562475" y="6254750"/>
            <a:ext cx="311150" cy="295275"/>
          </a:xfrm>
          <a:prstGeom prst="triangle">
            <a:avLst/>
          </a:pr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5" name="Isosceles Triangle 464"/>
          <p:cNvSpPr/>
          <p:nvPr/>
        </p:nvSpPr>
        <p:spPr>
          <a:xfrm>
            <a:off x="3619500" y="6249988"/>
            <a:ext cx="311150" cy="295275"/>
          </a:xfrm>
          <a:prstGeom prst="triangle">
            <a:avLst/>
          </a:prstGeom>
          <a:solidFill>
            <a:srgbClr val="D54A19">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6" name="Isosceles Triangle 465"/>
          <p:cNvSpPr/>
          <p:nvPr/>
        </p:nvSpPr>
        <p:spPr>
          <a:xfrm>
            <a:off x="5505450" y="6254750"/>
            <a:ext cx="311150" cy="295275"/>
          </a:xfrm>
          <a:prstGeom prst="triangle">
            <a:avLst/>
          </a:prstGeom>
          <a:solidFill>
            <a:srgbClr val="EF613F">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7" name="Isosceles Triangle 466"/>
          <p:cNvSpPr/>
          <p:nvPr/>
        </p:nvSpPr>
        <p:spPr>
          <a:xfrm>
            <a:off x="5661025" y="5959475"/>
            <a:ext cx="311150" cy="295275"/>
          </a:xfrm>
          <a:prstGeom prst="triangle">
            <a:avLst/>
          </a:prstGeom>
          <a:solidFill>
            <a:srgbClr val="EF613F">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pic>
        <p:nvPicPr>
          <p:cNvPr id="17471"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6135688"/>
            <a:ext cx="2200275"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95288" y="1235075"/>
            <a:ext cx="8448675"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9459" name="Rectangle 3"/>
          <p:cNvSpPr>
            <a:spLocks noGrp="1" noChangeArrowheads="1"/>
          </p:cNvSpPr>
          <p:nvPr>
            <p:ph type="body" idx="1"/>
          </p:nvPr>
        </p:nvSpPr>
        <p:spPr bwMode="auto">
          <a:xfrm>
            <a:off x="395288" y="1963738"/>
            <a:ext cx="8448675" cy="422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19460"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Isosceles Triangle 10"/>
          <p:cNvSpPr/>
          <p:nvPr/>
        </p:nvSpPr>
        <p:spPr>
          <a:xfrm rot="5400000">
            <a:off x="-7143" y="6273006"/>
            <a:ext cx="303212"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9" name="Isosceles Triangle 18"/>
          <p:cNvSpPr/>
          <p:nvPr/>
        </p:nvSpPr>
        <p:spPr>
          <a:xfrm rot="5400000">
            <a:off x="-7143" y="6580981"/>
            <a:ext cx="303212"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0" name="Isosceles Triangle 29"/>
          <p:cNvSpPr/>
          <p:nvPr/>
        </p:nvSpPr>
        <p:spPr>
          <a:xfrm flipV="1">
            <a:off x="609600" y="0"/>
            <a:ext cx="304800" cy="288925"/>
          </a:xfrm>
          <a:prstGeom prst="triangle">
            <a:avLst/>
          </a:prstGeom>
          <a:solidFill>
            <a:srgbClr val="3B88A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2" name="Isosceles Triangle 31"/>
          <p:cNvSpPr/>
          <p:nvPr/>
        </p:nvSpPr>
        <p:spPr bwMode="auto">
          <a:xfrm flipV="1">
            <a:off x="0" y="0"/>
            <a:ext cx="304800" cy="288925"/>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 name="Isosceles Triangle 33"/>
          <p:cNvSpPr/>
          <p:nvPr/>
        </p:nvSpPr>
        <p:spPr bwMode="auto">
          <a:xfrm flipV="1">
            <a:off x="304800" y="0"/>
            <a:ext cx="304800" cy="288925"/>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grpSp>
        <p:nvGrpSpPr>
          <p:cNvPr id="19466" name="Group 3"/>
          <p:cNvGrpSpPr>
            <a:grpSpLocks/>
          </p:cNvGrpSpPr>
          <p:nvPr/>
        </p:nvGrpSpPr>
        <p:grpSpPr bwMode="auto">
          <a:xfrm>
            <a:off x="8228013" y="6569075"/>
            <a:ext cx="915987" cy="288925"/>
            <a:chOff x="7897355" y="6464300"/>
            <a:chExt cx="1250156" cy="393700"/>
          </a:xfrm>
        </p:grpSpPr>
        <p:sp>
          <p:nvSpPr>
            <p:cNvPr id="36" name="Isosceles Triangle 35"/>
            <p:cNvSpPr/>
            <p:nvPr userDrawn="1"/>
          </p:nvSpPr>
          <p:spPr>
            <a:xfrm>
              <a:off x="7897355" y="6464300"/>
              <a:ext cx="415997" cy="393700"/>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 name="Isosceles Triangle 36"/>
            <p:cNvSpPr/>
            <p:nvPr userDrawn="1"/>
          </p:nvSpPr>
          <p:spPr>
            <a:xfrm>
              <a:off x="8317685" y="6464300"/>
              <a:ext cx="411663" cy="393700"/>
            </a:xfrm>
            <a:prstGeom prst="triangle">
              <a:avLst/>
            </a:prstGeom>
            <a:solidFill>
              <a:srgbClr val="063A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8" name="Isosceles Triangle 37"/>
            <p:cNvSpPr/>
            <p:nvPr userDrawn="1"/>
          </p:nvSpPr>
          <p:spPr>
            <a:xfrm>
              <a:off x="8733682" y="6464300"/>
              <a:ext cx="413829" cy="393700"/>
            </a:xfrm>
            <a:prstGeom prst="triangle">
              <a:avLst/>
            </a:prstGeom>
            <a:solidFill>
              <a:srgbClr val="51C0E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gr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395288" y="1235075"/>
            <a:ext cx="8448675"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1507" name="Rectangle 3"/>
          <p:cNvSpPr>
            <a:spLocks noGrp="1" noChangeArrowheads="1"/>
          </p:cNvSpPr>
          <p:nvPr>
            <p:ph type="body" idx="1"/>
          </p:nvPr>
        </p:nvSpPr>
        <p:spPr bwMode="auto">
          <a:xfrm>
            <a:off x="395288" y="1963738"/>
            <a:ext cx="8448675" cy="422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21508"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Isosceles Triangle 10"/>
          <p:cNvSpPr/>
          <p:nvPr/>
        </p:nvSpPr>
        <p:spPr>
          <a:xfrm rot="5400000">
            <a:off x="-7143" y="6273006"/>
            <a:ext cx="303212" cy="288925"/>
          </a:xfrm>
          <a:prstGeom prst="triangle">
            <a:avLst/>
          </a:prstGeom>
          <a:solidFill>
            <a:srgbClr val="81C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9" name="Isosceles Triangle 18"/>
          <p:cNvSpPr/>
          <p:nvPr/>
        </p:nvSpPr>
        <p:spPr>
          <a:xfrm rot="5400000">
            <a:off x="-7143" y="6580981"/>
            <a:ext cx="303212" cy="288925"/>
          </a:xfrm>
          <a:prstGeom prst="triangle">
            <a:avLst/>
          </a:prstGeom>
          <a:solidFill>
            <a:srgbClr val="4A8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0" name="Isosceles Triangle 29"/>
          <p:cNvSpPr/>
          <p:nvPr/>
        </p:nvSpPr>
        <p:spPr>
          <a:xfrm flipV="1">
            <a:off x="609600" y="0"/>
            <a:ext cx="304800" cy="288925"/>
          </a:xfrm>
          <a:prstGeom prst="triangle">
            <a:avLst/>
          </a:prstGeom>
          <a:solidFill>
            <a:srgbClr val="81C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2" name="Isosceles Triangle 31"/>
          <p:cNvSpPr/>
          <p:nvPr/>
        </p:nvSpPr>
        <p:spPr bwMode="auto">
          <a:xfrm flipV="1">
            <a:off x="0" y="0"/>
            <a:ext cx="304800" cy="288925"/>
          </a:xfrm>
          <a:prstGeom prst="triangle">
            <a:avLst/>
          </a:prstGeom>
          <a:solidFill>
            <a:srgbClr val="4A8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 name="Isosceles Triangle 33"/>
          <p:cNvSpPr/>
          <p:nvPr/>
        </p:nvSpPr>
        <p:spPr bwMode="auto">
          <a:xfrm flipV="1">
            <a:off x="304800" y="0"/>
            <a:ext cx="304800" cy="288925"/>
          </a:xfrm>
          <a:prstGeom prst="triangle">
            <a:avLst/>
          </a:prstGeom>
          <a:solidFill>
            <a:srgbClr val="26471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6" name="Isosceles Triangle 35"/>
          <p:cNvSpPr/>
          <p:nvPr/>
        </p:nvSpPr>
        <p:spPr bwMode="auto">
          <a:xfrm>
            <a:off x="8228013" y="6569075"/>
            <a:ext cx="304800" cy="288925"/>
          </a:xfrm>
          <a:prstGeom prst="triangle">
            <a:avLst/>
          </a:prstGeom>
          <a:solidFill>
            <a:srgbClr val="4A81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 name="Isosceles Triangle 36"/>
          <p:cNvSpPr/>
          <p:nvPr/>
        </p:nvSpPr>
        <p:spPr bwMode="auto">
          <a:xfrm>
            <a:off x="8535988" y="6569075"/>
            <a:ext cx="301625" cy="288925"/>
          </a:xfrm>
          <a:prstGeom prst="triangle">
            <a:avLst/>
          </a:prstGeom>
          <a:solidFill>
            <a:srgbClr val="26471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8" name="Isosceles Triangle 37"/>
          <p:cNvSpPr/>
          <p:nvPr/>
        </p:nvSpPr>
        <p:spPr bwMode="auto">
          <a:xfrm>
            <a:off x="8840788" y="6569075"/>
            <a:ext cx="303212" cy="288925"/>
          </a:xfrm>
          <a:prstGeom prst="triangle">
            <a:avLst/>
          </a:prstGeom>
          <a:solidFill>
            <a:srgbClr val="A7CD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395288" y="1235075"/>
            <a:ext cx="8448675"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3555" name="Rectangle 3"/>
          <p:cNvSpPr>
            <a:spLocks noGrp="1" noChangeArrowheads="1"/>
          </p:cNvSpPr>
          <p:nvPr>
            <p:ph type="body" idx="1"/>
          </p:nvPr>
        </p:nvSpPr>
        <p:spPr bwMode="auto">
          <a:xfrm>
            <a:off x="395288" y="1963738"/>
            <a:ext cx="8448675" cy="422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pic>
        <p:nvPicPr>
          <p:cNvPr id="23556"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Isosceles Triangle 10"/>
          <p:cNvSpPr/>
          <p:nvPr/>
        </p:nvSpPr>
        <p:spPr>
          <a:xfrm rot="5400000">
            <a:off x="-7143" y="6273006"/>
            <a:ext cx="303212" cy="288925"/>
          </a:xfrm>
          <a:prstGeom prst="triangle">
            <a:avLst/>
          </a:prstGeom>
          <a:solidFill>
            <a:srgbClr val="F37F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19" name="Isosceles Triangle 18"/>
          <p:cNvSpPr/>
          <p:nvPr/>
        </p:nvSpPr>
        <p:spPr>
          <a:xfrm rot="5400000">
            <a:off x="-7143" y="6580981"/>
            <a:ext cx="303212"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0" name="Isosceles Triangle 29"/>
          <p:cNvSpPr/>
          <p:nvPr/>
        </p:nvSpPr>
        <p:spPr>
          <a:xfrm flipV="1">
            <a:off x="609600" y="0"/>
            <a:ext cx="304800" cy="288925"/>
          </a:xfrm>
          <a:prstGeom prst="triangle">
            <a:avLst/>
          </a:prstGeom>
          <a:solidFill>
            <a:srgbClr val="F37F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2" name="Isosceles Triangle 31"/>
          <p:cNvSpPr/>
          <p:nvPr/>
        </p:nvSpPr>
        <p:spPr bwMode="auto">
          <a:xfrm flipV="1">
            <a:off x="0" y="0"/>
            <a:ext cx="304800"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 name="Isosceles Triangle 33"/>
          <p:cNvSpPr/>
          <p:nvPr/>
        </p:nvSpPr>
        <p:spPr bwMode="auto">
          <a:xfrm flipV="1">
            <a:off x="304800" y="0"/>
            <a:ext cx="304800" cy="288925"/>
          </a:xfrm>
          <a:prstGeom prst="triangle">
            <a:avLst/>
          </a:prstGeom>
          <a:solidFill>
            <a:srgbClr val="6A21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6" name="Isosceles Triangle 35"/>
          <p:cNvSpPr/>
          <p:nvPr/>
        </p:nvSpPr>
        <p:spPr bwMode="auto">
          <a:xfrm>
            <a:off x="8228013" y="6569075"/>
            <a:ext cx="304800"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 name="Isosceles Triangle 36"/>
          <p:cNvSpPr/>
          <p:nvPr/>
        </p:nvSpPr>
        <p:spPr bwMode="auto">
          <a:xfrm>
            <a:off x="8535988" y="6569075"/>
            <a:ext cx="301625" cy="288925"/>
          </a:xfrm>
          <a:prstGeom prst="triangle">
            <a:avLst/>
          </a:prstGeom>
          <a:solidFill>
            <a:srgbClr val="6A21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8" name="Isosceles Triangle 37"/>
          <p:cNvSpPr/>
          <p:nvPr/>
        </p:nvSpPr>
        <p:spPr bwMode="auto">
          <a:xfrm>
            <a:off x="8840788" y="6569075"/>
            <a:ext cx="303212" cy="288925"/>
          </a:xfrm>
          <a:prstGeom prst="triangle">
            <a:avLst/>
          </a:prstGeom>
          <a:solidFill>
            <a:srgbClr val="EF61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339" name="Isosceles Triangle 338"/>
          <p:cNvSpPr/>
          <p:nvPr/>
        </p:nvSpPr>
        <p:spPr>
          <a:xfrm>
            <a:off x="-2901950" y="-1463675"/>
            <a:ext cx="8693150" cy="8347075"/>
          </a:xfrm>
          <a:prstGeom prst="triangle">
            <a:avLst/>
          </a:prstGeom>
          <a:solidFill>
            <a:srgbClr val="6A2100">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5123"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5124" name="Rectangle 3"/>
          <p:cNvSpPr>
            <a:spLocks noGrp="1" noChangeArrowheads="1"/>
          </p:cNvSpPr>
          <p:nvPr>
            <p:ph type="body" idx="1"/>
          </p:nvPr>
        </p:nvSpPr>
        <p:spPr bwMode="auto">
          <a:xfrm>
            <a:off x="492125" y="2066925"/>
            <a:ext cx="8448675" cy="422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14" name="Isosceles Triangle 213"/>
          <p:cNvSpPr/>
          <p:nvPr/>
        </p:nvSpPr>
        <p:spPr>
          <a:xfrm>
            <a:off x="-998538" y="385763"/>
            <a:ext cx="2921001" cy="2782887"/>
          </a:xfrm>
          <a:prstGeom prst="triangle">
            <a:avLst/>
          </a:prstGeom>
          <a:solidFill>
            <a:srgbClr val="D54A19">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222" name="Isosceles Triangle 221"/>
          <p:cNvSpPr/>
          <p:nvPr/>
        </p:nvSpPr>
        <p:spPr>
          <a:xfrm>
            <a:off x="-2947988" y="4102100"/>
            <a:ext cx="2921000"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223" name="Isosceles Triangle 222"/>
          <p:cNvSpPr/>
          <p:nvPr/>
        </p:nvSpPr>
        <p:spPr>
          <a:xfrm>
            <a:off x="-1973263" y="2243138"/>
            <a:ext cx="2921001" cy="2782887"/>
          </a:xfrm>
          <a:prstGeom prst="triangle">
            <a:avLst/>
          </a:prstGeom>
          <a:solidFill>
            <a:srgbClr val="EF613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0" name="Isosceles Triangle 339"/>
          <p:cNvSpPr/>
          <p:nvPr/>
        </p:nvSpPr>
        <p:spPr>
          <a:xfrm>
            <a:off x="-998538" y="4102100"/>
            <a:ext cx="2921001" cy="2781300"/>
          </a:xfrm>
          <a:prstGeom prst="triangle">
            <a:avLst/>
          </a:prstGeom>
          <a:solidFill>
            <a:srgbClr val="D54A19">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41" name="Isosceles Triangle 340"/>
          <p:cNvSpPr/>
          <p:nvPr/>
        </p:nvSpPr>
        <p:spPr>
          <a:xfrm>
            <a:off x="950913" y="4102100"/>
            <a:ext cx="2921000" cy="2781300"/>
          </a:xfrm>
          <a:prstGeom prst="triangle">
            <a:avLst/>
          </a:prstGeom>
          <a:solidFill>
            <a:srgbClr val="EF613F">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2" name="Isosceles Triangle 341"/>
          <p:cNvSpPr/>
          <p:nvPr/>
        </p:nvSpPr>
        <p:spPr>
          <a:xfrm>
            <a:off x="1925638" y="2243138"/>
            <a:ext cx="2921000" cy="2782887"/>
          </a:xfrm>
          <a:prstGeom prst="triangle">
            <a:avLst/>
          </a:prstGeom>
          <a:solidFill>
            <a:srgbClr val="D54A19">
              <a:alpha val="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43" name="Isosceles Triangle 342"/>
          <p:cNvSpPr/>
          <p:nvPr/>
        </p:nvSpPr>
        <p:spPr>
          <a:xfrm>
            <a:off x="-23813" y="2243138"/>
            <a:ext cx="2921001" cy="2782887"/>
          </a:xfrm>
          <a:prstGeom prst="triangle">
            <a:avLst/>
          </a:prstGeom>
          <a:solidFill>
            <a:srgbClr val="EF613F">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5132"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7171" name="Rectangle 3"/>
          <p:cNvSpPr>
            <a:spLocks noGrp="1" noChangeArrowheads="1"/>
          </p:cNvSpPr>
          <p:nvPr>
            <p:ph type="body" idx="1"/>
          </p:nvPr>
        </p:nvSpPr>
        <p:spPr bwMode="auto">
          <a:xfrm>
            <a:off x="500063" y="2032000"/>
            <a:ext cx="8448675" cy="422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42" name="Isosceles Triangle 341"/>
          <p:cNvSpPr/>
          <p:nvPr/>
        </p:nvSpPr>
        <p:spPr>
          <a:xfrm>
            <a:off x="949325" y="4160838"/>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7173"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 name="Isosceles Triangle 341"/>
          <p:cNvSpPr/>
          <p:nvPr/>
        </p:nvSpPr>
        <p:spPr>
          <a:xfrm>
            <a:off x="2836863"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59" name="Isosceles Triangle 341"/>
          <p:cNvSpPr/>
          <p:nvPr/>
        </p:nvSpPr>
        <p:spPr>
          <a:xfrm>
            <a:off x="3779838" y="4160838"/>
            <a:ext cx="944562"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0" name="Isosceles Triangle 341"/>
          <p:cNvSpPr/>
          <p:nvPr/>
        </p:nvSpPr>
        <p:spPr>
          <a:xfrm>
            <a:off x="4724400"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51C0E3"/>
              </a:solidFill>
            </a:endParaRPr>
          </a:p>
        </p:txBody>
      </p:sp>
      <p:sp>
        <p:nvSpPr>
          <p:cNvPr id="361" name="Isosceles Triangle 341"/>
          <p:cNvSpPr/>
          <p:nvPr/>
        </p:nvSpPr>
        <p:spPr>
          <a:xfrm>
            <a:off x="5667375"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3" name="Isosceles Triangle 341"/>
          <p:cNvSpPr/>
          <p:nvPr/>
        </p:nvSpPr>
        <p:spPr>
          <a:xfrm>
            <a:off x="3308350" y="3262313"/>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4" name="Isosceles Triangle 341"/>
          <p:cNvSpPr/>
          <p:nvPr/>
        </p:nvSpPr>
        <p:spPr>
          <a:xfrm>
            <a:off x="3779838" y="2362200"/>
            <a:ext cx="944562" cy="900113"/>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5" name="Isosceles Triangle 341"/>
          <p:cNvSpPr/>
          <p:nvPr/>
        </p:nvSpPr>
        <p:spPr>
          <a:xfrm>
            <a:off x="4724400" y="2362200"/>
            <a:ext cx="942975" cy="900113"/>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6" name="Isosceles Triangle 341"/>
          <p:cNvSpPr/>
          <p:nvPr/>
        </p:nvSpPr>
        <p:spPr>
          <a:xfrm>
            <a:off x="2365375" y="5059363"/>
            <a:ext cx="942975"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7" name="Isosceles Triangle 341"/>
          <p:cNvSpPr/>
          <p:nvPr/>
        </p:nvSpPr>
        <p:spPr>
          <a:xfrm>
            <a:off x="2836863" y="5959475"/>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8" name="Isosceles Triangle 341"/>
          <p:cNvSpPr/>
          <p:nvPr/>
        </p:nvSpPr>
        <p:spPr>
          <a:xfrm>
            <a:off x="1893888" y="5959475"/>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9" name="Isosceles Triangle 341"/>
          <p:cNvSpPr/>
          <p:nvPr/>
        </p:nvSpPr>
        <p:spPr>
          <a:xfrm>
            <a:off x="1435100" y="5059363"/>
            <a:ext cx="944563" cy="900112"/>
          </a:xfrm>
          <a:custGeom>
            <a:avLst/>
            <a:gdLst/>
            <a:ahLst/>
            <a:cxnLst/>
            <a:rect l="l" t="t" r="r" b="b"/>
            <a:pathLst>
              <a:path w="943508" h="899050">
                <a:moveTo>
                  <a:pt x="471754" y="0"/>
                </a:moveTo>
                <a:lnTo>
                  <a:pt x="943508" y="899050"/>
                </a:lnTo>
                <a:lnTo>
                  <a:pt x="0" y="899050"/>
                </a:lnTo>
                <a:close/>
              </a:path>
            </a:pathLst>
          </a:custGeom>
          <a:solidFill>
            <a:srgbClr val="3B88A5">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1" name="Isosceles Triangle 341"/>
          <p:cNvSpPr/>
          <p:nvPr/>
        </p:nvSpPr>
        <p:spPr>
          <a:xfrm>
            <a:off x="6350" y="5959475"/>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2" name="Isosceles Triangle 341"/>
          <p:cNvSpPr/>
          <p:nvPr/>
        </p:nvSpPr>
        <p:spPr>
          <a:xfrm>
            <a:off x="-444500" y="5059363"/>
            <a:ext cx="944563"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3" name="Isosceles Triangle 341"/>
          <p:cNvSpPr/>
          <p:nvPr/>
        </p:nvSpPr>
        <p:spPr>
          <a:xfrm>
            <a:off x="6350" y="4160838"/>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4" name="Isosceles Triangle 341"/>
          <p:cNvSpPr/>
          <p:nvPr/>
        </p:nvSpPr>
        <p:spPr>
          <a:xfrm>
            <a:off x="4252913" y="5059363"/>
            <a:ext cx="942975"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5" name="Isosceles Triangle 341"/>
          <p:cNvSpPr/>
          <p:nvPr/>
        </p:nvSpPr>
        <p:spPr>
          <a:xfrm>
            <a:off x="2365375" y="3262313"/>
            <a:ext cx="942975" cy="898525"/>
          </a:xfrm>
          <a:custGeom>
            <a:avLst/>
            <a:gdLst/>
            <a:ahLst/>
            <a:cxnLst/>
            <a:rect l="l" t="t" r="r" b="b"/>
            <a:pathLst>
              <a:path w="943508" h="899050">
                <a:moveTo>
                  <a:pt x="471754" y="0"/>
                </a:moveTo>
                <a:lnTo>
                  <a:pt x="943508" y="899050"/>
                </a:lnTo>
                <a:lnTo>
                  <a:pt x="0" y="899050"/>
                </a:lnTo>
                <a:close/>
              </a:path>
            </a:pathLst>
          </a:custGeom>
          <a:solidFill>
            <a:srgbClr val="3B88A5">
              <a:alpha val="1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8" name="Isosceles Triangle 341"/>
          <p:cNvSpPr/>
          <p:nvPr/>
        </p:nvSpPr>
        <p:spPr>
          <a:xfrm>
            <a:off x="3308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9" name="Isosceles Triangle 341"/>
          <p:cNvSpPr/>
          <p:nvPr/>
        </p:nvSpPr>
        <p:spPr>
          <a:xfrm>
            <a:off x="6138863" y="3262313"/>
            <a:ext cx="944562" cy="898525"/>
          </a:xfrm>
          <a:custGeom>
            <a:avLst/>
            <a:gdLst/>
            <a:ahLst/>
            <a:cxnLst/>
            <a:rect l="l" t="t" r="r" b="b"/>
            <a:pathLst>
              <a:path w="943508" h="899050">
                <a:moveTo>
                  <a:pt x="471754" y="0"/>
                </a:moveTo>
                <a:lnTo>
                  <a:pt x="943508" y="899050"/>
                </a:lnTo>
                <a:lnTo>
                  <a:pt x="0" y="899050"/>
                </a:lnTo>
                <a:close/>
              </a:path>
            </a:pathLst>
          </a:custGeom>
          <a:solidFill>
            <a:srgbClr val="3B88A5">
              <a:alpha val="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0" name="Isosceles Triangle 341"/>
          <p:cNvSpPr/>
          <p:nvPr/>
        </p:nvSpPr>
        <p:spPr>
          <a:xfrm>
            <a:off x="7083425" y="2362200"/>
            <a:ext cx="942975" cy="900113"/>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1" name="Isosceles Triangle 341"/>
          <p:cNvSpPr/>
          <p:nvPr/>
        </p:nvSpPr>
        <p:spPr>
          <a:xfrm>
            <a:off x="6610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9219" name="Rectangle 3"/>
          <p:cNvSpPr>
            <a:spLocks noGrp="1" noChangeArrowheads="1"/>
          </p:cNvSpPr>
          <p:nvPr>
            <p:ph type="body" idx="1"/>
          </p:nvPr>
        </p:nvSpPr>
        <p:spPr bwMode="auto">
          <a:xfrm>
            <a:off x="500063" y="2032000"/>
            <a:ext cx="8448675" cy="422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42" name="Isosceles Triangle 341"/>
          <p:cNvSpPr/>
          <p:nvPr/>
        </p:nvSpPr>
        <p:spPr>
          <a:xfrm>
            <a:off x="949325" y="4160838"/>
            <a:ext cx="944563" cy="898525"/>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9221"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 name="Isosceles Triangle 341"/>
          <p:cNvSpPr/>
          <p:nvPr/>
        </p:nvSpPr>
        <p:spPr>
          <a:xfrm>
            <a:off x="2836863" y="4160838"/>
            <a:ext cx="942975"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59" name="Isosceles Triangle 341"/>
          <p:cNvSpPr/>
          <p:nvPr/>
        </p:nvSpPr>
        <p:spPr>
          <a:xfrm>
            <a:off x="3779838" y="4160838"/>
            <a:ext cx="944562" cy="898525"/>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0" name="Isosceles Triangle 341"/>
          <p:cNvSpPr/>
          <p:nvPr/>
        </p:nvSpPr>
        <p:spPr>
          <a:xfrm>
            <a:off x="4724400" y="4160838"/>
            <a:ext cx="942975" cy="898525"/>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51C0E3"/>
              </a:solidFill>
            </a:endParaRPr>
          </a:p>
        </p:txBody>
      </p:sp>
      <p:sp>
        <p:nvSpPr>
          <p:cNvPr id="361" name="Isosceles Triangle 341"/>
          <p:cNvSpPr/>
          <p:nvPr/>
        </p:nvSpPr>
        <p:spPr>
          <a:xfrm>
            <a:off x="5667375" y="4160838"/>
            <a:ext cx="942975"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3" name="Isosceles Triangle 341"/>
          <p:cNvSpPr/>
          <p:nvPr/>
        </p:nvSpPr>
        <p:spPr>
          <a:xfrm>
            <a:off x="3308350" y="3262313"/>
            <a:ext cx="944563" cy="898525"/>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4" name="Isosceles Triangle 341"/>
          <p:cNvSpPr/>
          <p:nvPr/>
        </p:nvSpPr>
        <p:spPr>
          <a:xfrm>
            <a:off x="3779838" y="2362200"/>
            <a:ext cx="944562" cy="900113"/>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5" name="Isosceles Triangle 341"/>
          <p:cNvSpPr/>
          <p:nvPr/>
        </p:nvSpPr>
        <p:spPr>
          <a:xfrm>
            <a:off x="4724400" y="2362200"/>
            <a:ext cx="942975" cy="900113"/>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6" name="Isosceles Triangle 341"/>
          <p:cNvSpPr/>
          <p:nvPr/>
        </p:nvSpPr>
        <p:spPr>
          <a:xfrm>
            <a:off x="2365375" y="5059363"/>
            <a:ext cx="942975" cy="900112"/>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7" name="Isosceles Triangle 341"/>
          <p:cNvSpPr/>
          <p:nvPr/>
        </p:nvSpPr>
        <p:spPr>
          <a:xfrm>
            <a:off x="2836863" y="5959475"/>
            <a:ext cx="942975" cy="898525"/>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8" name="Isosceles Triangle 341"/>
          <p:cNvSpPr/>
          <p:nvPr/>
        </p:nvSpPr>
        <p:spPr>
          <a:xfrm>
            <a:off x="1893888" y="5959475"/>
            <a:ext cx="942975" cy="898525"/>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9" name="Isosceles Triangle 341"/>
          <p:cNvSpPr/>
          <p:nvPr/>
        </p:nvSpPr>
        <p:spPr>
          <a:xfrm>
            <a:off x="1435100" y="5059363"/>
            <a:ext cx="944563" cy="900112"/>
          </a:xfrm>
          <a:custGeom>
            <a:avLst/>
            <a:gdLst/>
            <a:ahLst/>
            <a:cxnLst/>
            <a:rect l="l" t="t" r="r" b="b"/>
            <a:pathLst>
              <a:path w="943508" h="899050">
                <a:moveTo>
                  <a:pt x="471754" y="0"/>
                </a:moveTo>
                <a:lnTo>
                  <a:pt x="943508" y="899050"/>
                </a:lnTo>
                <a:lnTo>
                  <a:pt x="0" y="899050"/>
                </a:lnTo>
                <a:close/>
              </a:path>
            </a:pathLst>
          </a:custGeom>
          <a:solidFill>
            <a:srgbClr val="81C12C">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1" name="Isosceles Triangle 341"/>
          <p:cNvSpPr/>
          <p:nvPr/>
        </p:nvSpPr>
        <p:spPr>
          <a:xfrm>
            <a:off x="6350" y="5959475"/>
            <a:ext cx="942975"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2" name="Isosceles Triangle 341"/>
          <p:cNvSpPr/>
          <p:nvPr/>
        </p:nvSpPr>
        <p:spPr>
          <a:xfrm>
            <a:off x="-444500" y="5059363"/>
            <a:ext cx="944563" cy="900112"/>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3" name="Isosceles Triangle 341"/>
          <p:cNvSpPr/>
          <p:nvPr/>
        </p:nvSpPr>
        <p:spPr>
          <a:xfrm>
            <a:off x="6350" y="4160838"/>
            <a:ext cx="942975" cy="898525"/>
          </a:xfrm>
          <a:custGeom>
            <a:avLst/>
            <a:gdLst/>
            <a:ahLst/>
            <a:cxnLst/>
            <a:rect l="l" t="t" r="r" b="b"/>
            <a:pathLst>
              <a:path w="943508" h="899050">
                <a:moveTo>
                  <a:pt x="471754" y="0"/>
                </a:moveTo>
                <a:lnTo>
                  <a:pt x="943508" y="899050"/>
                </a:lnTo>
                <a:lnTo>
                  <a:pt x="0" y="899050"/>
                </a:lnTo>
                <a:close/>
              </a:path>
            </a:pathLst>
          </a:custGeom>
          <a:solidFill>
            <a:srgbClr val="26471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4" name="Isosceles Triangle 341"/>
          <p:cNvSpPr/>
          <p:nvPr/>
        </p:nvSpPr>
        <p:spPr>
          <a:xfrm>
            <a:off x="4252913" y="5059363"/>
            <a:ext cx="942975" cy="900112"/>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5" name="Isosceles Triangle 341"/>
          <p:cNvSpPr/>
          <p:nvPr/>
        </p:nvSpPr>
        <p:spPr>
          <a:xfrm>
            <a:off x="2365375" y="3262313"/>
            <a:ext cx="942975" cy="898525"/>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8" name="Isosceles Triangle 341"/>
          <p:cNvSpPr/>
          <p:nvPr/>
        </p:nvSpPr>
        <p:spPr>
          <a:xfrm>
            <a:off x="3308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9" name="Isosceles Triangle 341"/>
          <p:cNvSpPr/>
          <p:nvPr/>
        </p:nvSpPr>
        <p:spPr>
          <a:xfrm>
            <a:off x="6138863" y="3262313"/>
            <a:ext cx="944562" cy="898525"/>
          </a:xfrm>
          <a:custGeom>
            <a:avLst/>
            <a:gdLst/>
            <a:ahLst/>
            <a:cxnLst/>
            <a:rect l="l" t="t" r="r" b="b"/>
            <a:pathLst>
              <a:path w="943508" h="899050">
                <a:moveTo>
                  <a:pt x="471754" y="0"/>
                </a:moveTo>
                <a:lnTo>
                  <a:pt x="943508" y="899050"/>
                </a:lnTo>
                <a:lnTo>
                  <a:pt x="0" y="899050"/>
                </a:lnTo>
                <a:close/>
              </a:path>
            </a:pathLst>
          </a:custGeom>
          <a:solidFill>
            <a:srgbClr val="A7CD28">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0" name="Isosceles Triangle 341"/>
          <p:cNvSpPr/>
          <p:nvPr/>
        </p:nvSpPr>
        <p:spPr>
          <a:xfrm>
            <a:off x="7083425" y="2362200"/>
            <a:ext cx="942975" cy="900113"/>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1" name="Isosceles Triangle 341"/>
          <p:cNvSpPr/>
          <p:nvPr/>
        </p:nvSpPr>
        <p:spPr>
          <a:xfrm>
            <a:off x="6610350" y="1463675"/>
            <a:ext cx="944563" cy="898525"/>
          </a:xfrm>
          <a:custGeom>
            <a:avLst/>
            <a:gdLst/>
            <a:ahLst/>
            <a:cxnLst/>
            <a:rect l="l" t="t" r="r" b="b"/>
            <a:pathLst>
              <a:path w="943508" h="899050">
                <a:moveTo>
                  <a:pt x="471754" y="0"/>
                </a:moveTo>
                <a:lnTo>
                  <a:pt x="943508" y="899050"/>
                </a:lnTo>
                <a:lnTo>
                  <a:pt x="0" y="899050"/>
                </a:lnTo>
                <a:close/>
              </a:path>
            </a:pathLst>
          </a:custGeom>
          <a:solidFill>
            <a:srgbClr val="4A812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92125" y="1279525"/>
            <a:ext cx="8448675"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1267" name="Rectangle 3"/>
          <p:cNvSpPr>
            <a:spLocks noGrp="1" noChangeArrowheads="1"/>
          </p:cNvSpPr>
          <p:nvPr>
            <p:ph type="body" idx="1"/>
          </p:nvPr>
        </p:nvSpPr>
        <p:spPr bwMode="auto">
          <a:xfrm>
            <a:off x="500063" y="2032000"/>
            <a:ext cx="8448675" cy="422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42" name="Isosceles Triangle 341"/>
          <p:cNvSpPr/>
          <p:nvPr/>
        </p:nvSpPr>
        <p:spPr>
          <a:xfrm>
            <a:off x="949325" y="4160838"/>
            <a:ext cx="944563" cy="898525"/>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pic>
        <p:nvPicPr>
          <p:cNvPr id="11269"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94475" y="352425"/>
            <a:ext cx="2200275"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 name="Isosceles Triangle 341"/>
          <p:cNvSpPr/>
          <p:nvPr/>
        </p:nvSpPr>
        <p:spPr>
          <a:xfrm>
            <a:off x="2836863" y="4160838"/>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59" name="Isosceles Triangle 341"/>
          <p:cNvSpPr/>
          <p:nvPr/>
        </p:nvSpPr>
        <p:spPr>
          <a:xfrm>
            <a:off x="3779838" y="4160838"/>
            <a:ext cx="944562" cy="898525"/>
          </a:xfrm>
          <a:custGeom>
            <a:avLst/>
            <a:gdLst/>
            <a:ahLst/>
            <a:cxnLst/>
            <a:rect l="l" t="t" r="r" b="b"/>
            <a:pathLst>
              <a:path w="943508" h="899050">
                <a:moveTo>
                  <a:pt x="471754" y="0"/>
                </a:moveTo>
                <a:lnTo>
                  <a:pt x="943508" y="899050"/>
                </a:lnTo>
                <a:lnTo>
                  <a:pt x="0" y="899050"/>
                </a:lnTo>
                <a:close/>
              </a:path>
            </a:pathLst>
          </a:cu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0" name="Isosceles Triangle 341"/>
          <p:cNvSpPr/>
          <p:nvPr/>
        </p:nvSpPr>
        <p:spPr>
          <a:xfrm>
            <a:off x="4724400" y="4160838"/>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srgbClr val="51C0E3"/>
              </a:solidFill>
            </a:endParaRPr>
          </a:p>
        </p:txBody>
      </p:sp>
      <p:sp>
        <p:nvSpPr>
          <p:cNvPr id="361" name="Isosceles Triangle 341"/>
          <p:cNvSpPr/>
          <p:nvPr/>
        </p:nvSpPr>
        <p:spPr>
          <a:xfrm>
            <a:off x="5667375" y="4160838"/>
            <a:ext cx="942975" cy="898525"/>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3" name="Isosceles Triangle 341"/>
          <p:cNvSpPr/>
          <p:nvPr/>
        </p:nvSpPr>
        <p:spPr>
          <a:xfrm>
            <a:off x="3308350" y="3262313"/>
            <a:ext cx="944563" cy="898525"/>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4" name="Isosceles Triangle 341"/>
          <p:cNvSpPr/>
          <p:nvPr/>
        </p:nvSpPr>
        <p:spPr>
          <a:xfrm>
            <a:off x="3779838" y="2362200"/>
            <a:ext cx="944562" cy="900113"/>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5" name="Isosceles Triangle 341"/>
          <p:cNvSpPr/>
          <p:nvPr/>
        </p:nvSpPr>
        <p:spPr>
          <a:xfrm>
            <a:off x="4724400" y="2362200"/>
            <a:ext cx="942975" cy="900113"/>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6" name="Isosceles Triangle 341"/>
          <p:cNvSpPr/>
          <p:nvPr/>
        </p:nvSpPr>
        <p:spPr>
          <a:xfrm>
            <a:off x="2365375" y="5059363"/>
            <a:ext cx="942975" cy="900112"/>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7" name="Isosceles Triangle 341"/>
          <p:cNvSpPr/>
          <p:nvPr/>
        </p:nvSpPr>
        <p:spPr>
          <a:xfrm>
            <a:off x="2836863" y="5959475"/>
            <a:ext cx="942975" cy="898525"/>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8" name="Isosceles Triangle 341"/>
          <p:cNvSpPr/>
          <p:nvPr/>
        </p:nvSpPr>
        <p:spPr>
          <a:xfrm>
            <a:off x="1893888" y="5959475"/>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69" name="Isosceles Triangle 341"/>
          <p:cNvSpPr/>
          <p:nvPr/>
        </p:nvSpPr>
        <p:spPr>
          <a:xfrm>
            <a:off x="1435100" y="5059363"/>
            <a:ext cx="944563" cy="900112"/>
          </a:xfrm>
          <a:custGeom>
            <a:avLst/>
            <a:gdLst/>
            <a:ahLst/>
            <a:cxnLst/>
            <a:rect l="l" t="t" r="r" b="b"/>
            <a:pathLst>
              <a:path w="943508" h="899050">
                <a:moveTo>
                  <a:pt x="471754" y="0"/>
                </a:moveTo>
                <a:lnTo>
                  <a:pt x="943508" y="899050"/>
                </a:lnTo>
                <a:lnTo>
                  <a:pt x="0" y="899050"/>
                </a:lnTo>
                <a:close/>
              </a:path>
            </a:pathLst>
          </a:custGeom>
          <a:solidFill>
            <a:srgbClr val="F37F21">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1" name="Isosceles Triangle 341"/>
          <p:cNvSpPr/>
          <p:nvPr/>
        </p:nvSpPr>
        <p:spPr>
          <a:xfrm>
            <a:off x="6350" y="5959475"/>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2" name="Isosceles Triangle 341"/>
          <p:cNvSpPr/>
          <p:nvPr/>
        </p:nvSpPr>
        <p:spPr>
          <a:xfrm>
            <a:off x="-444500" y="5059363"/>
            <a:ext cx="944563" cy="900112"/>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3" name="Isosceles Triangle 341"/>
          <p:cNvSpPr/>
          <p:nvPr/>
        </p:nvSpPr>
        <p:spPr>
          <a:xfrm>
            <a:off x="6350" y="4160838"/>
            <a:ext cx="942975"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4" name="Isosceles Triangle 341"/>
          <p:cNvSpPr/>
          <p:nvPr/>
        </p:nvSpPr>
        <p:spPr>
          <a:xfrm>
            <a:off x="4252913" y="5059363"/>
            <a:ext cx="942975" cy="900112"/>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5" name="Isosceles Triangle 341"/>
          <p:cNvSpPr/>
          <p:nvPr/>
        </p:nvSpPr>
        <p:spPr>
          <a:xfrm>
            <a:off x="2365375" y="3262313"/>
            <a:ext cx="942975" cy="898525"/>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8" name="Isosceles Triangle 341"/>
          <p:cNvSpPr/>
          <p:nvPr/>
        </p:nvSpPr>
        <p:spPr>
          <a:xfrm>
            <a:off x="3308350" y="1463675"/>
            <a:ext cx="944563" cy="898525"/>
          </a:xfrm>
          <a:custGeom>
            <a:avLst/>
            <a:gdLst/>
            <a:ahLst/>
            <a:cxnLst/>
            <a:rect l="l" t="t" r="r" b="b"/>
            <a:pathLst>
              <a:path w="943508" h="899050">
                <a:moveTo>
                  <a:pt x="471754" y="0"/>
                </a:moveTo>
                <a:lnTo>
                  <a:pt x="943508" y="899050"/>
                </a:lnTo>
                <a:lnTo>
                  <a:pt x="0" y="899050"/>
                </a:lnTo>
                <a:close/>
              </a:path>
            </a:pathLst>
          </a:cu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79" name="Isosceles Triangle 341"/>
          <p:cNvSpPr/>
          <p:nvPr/>
        </p:nvSpPr>
        <p:spPr>
          <a:xfrm>
            <a:off x="6138863" y="3262313"/>
            <a:ext cx="944562" cy="898525"/>
          </a:xfrm>
          <a:custGeom>
            <a:avLst/>
            <a:gdLst/>
            <a:ahLst/>
            <a:cxnLst/>
            <a:rect l="l" t="t" r="r" b="b"/>
            <a:pathLst>
              <a:path w="943508" h="899050">
                <a:moveTo>
                  <a:pt x="471754" y="0"/>
                </a:moveTo>
                <a:lnTo>
                  <a:pt x="943508" y="899050"/>
                </a:lnTo>
                <a:lnTo>
                  <a:pt x="0" y="899050"/>
                </a:lnTo>
                <a:close/>
              </a:path>
            </a:pathLst>
          </a:custGeom>
          <a:solidFill>
            <a:srgbClr val="EF613F">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0" name="Isosceles Triangle 341"/>
          <p:cNvSpPr/>
          <p:nvPr/>
        </p:nvSpPr>
        <p:spPr>
          <a:xfrm>
            <a:off x="7083425" y="2362200"/>
            <a:ext cx="942975" cy="900113"/>
          </a:xfrm>
          <a:custGeom>
            <a:avLst/>
            <a:gdLst/>
            <a:ahLst/>
            <a:cxnLst/>
            <a:rect l="l" t="t" r="r" b="b"/>
            <a:pathLst>
              <a:path w="943508" h="899050">
                <a:moveTo>
                  <a:pt x="471754" y="0"/>
                </a:moveTo>
                <a:lnTo>
                  <a:pt x="943508" y="899050"/>
                </a:lnTo>
                <a:lnTo>
                  <a:pt x="0" y="899050"/>
                </a:lnTo>
                <a:close/>
              </a:path>
            </a:pathLst>
          </a:custGeom>
          <a:solidFill>
            <a:srgbClr val="D54A1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
        <p:nvSpPr>
          <p:cNvPr id="381" name="Isosceles Triangle 341"/>
          <p:cNvSpPr/>
          <p:nvPr/>
        </p:nvSpPr>
        <p:spPr>
          <a:xfrm>
            <a:off x="6610350" y="1463675"/>
            <a:ext cx="944563" cy="898525"/>
          </a:xfrm>
          <a:custGeom>
            <a:avLst/>
            <a:gdLst/>
            <a:ahLst/>
            <a:cxnLst/>
            <a:rect l="l" t="t" r="r" b="b"/>
            <a:pathLst>
              <a:path w="943508" h="899050">
                <a:moveTo>
                  <a:pt x="471754" y="0"/>
                </a:moveTo>
                <a:lnTo>
                  <a:pt x="943508" y="899050"/>
                </a:lnTo>
                <a:lnTo>
                  <a:pt x="0" y="899050"/>
                </a:lnTo>
                <a:close/>
              </a:path>
            </a:pathLst>
          </a:custGeom>
          <a:solidFill>
            <a:srgbClr val="6A2100">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51C0E3"/>
              </a:solidFill>
            </a:endParaRP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338138" y="1116013"/>
            <a:ext cx="8448675" cy="4738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3315" name="Rectangle 2"/>
          <p:cNvSpPr>
            <a:spLocks noGrp="1" noChangeArrowheads="1"/>
          </p:cNvSpPr>
          <p:nvPr>
            <p:ph type="title"/>
          </p:nvPr>
        </p:nvSpPr>
        <p:spPr bwMode="auto">
          <a:xfrm>
            <a:off x="347663" y="354013"/>
            <a:ext cx="8448675"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93" name="Isosceles Triangle 392"/>
          <p:cNvSpPr/>
          <p:nvPr/>
        </p:nvSpPr>
        <p:spPr>
          <a:xfrm>
            <a:off x="5816600" y="6254750"/>
            <a:ext cx="311150" cy="295275"/>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4" name="Isosceles Triangle 393"/>
          <p:cNvSpPr/>
          <p:nvPr/>
        </p:nvSpPr>
        <p:spPr>
          <a:xfrm>
            <a:off x="5661025" y="6550025"/>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5" name="Isosceles Triangle 394"/>
          <p:cNvSpPr/>
          <p:nvPr/>
        </p:nvSpPr>
        <p:spPr>
          <a:xfrm>
            <a:off x="5972175" y="6553200"/>
            <a:ext cx="314325"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09" name="Isosceles Triangle 408"/>
          <p:cNvSpPr/>
          <p:nvPr/>
        </p:nvSpPr>
        <p:spPr>
          <a:xfrm>
            <a:off x="946150"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0" name="Isosceles Triangle 409"/>
          <p:cNvSpPr/>
          <p:nvPr/>
        </p:nvSpPr>
        <p:spPr>
          <a:xfrm>
            <a:off x="1104900" y="6249988"/>
            <a:ext cx="309563"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1" name="Isosceles Triangle 410"/>
          <p:cNvSpPr/>
          <p:nvPr/>
        </p:nvSpPr>
        <p:spPr>
          <a:xfrm>
            <a:off x="1260475"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2" name="Isosceles Triangle 411"/>
          <p:cNvSpPr/>
          <p:nvPr/>
        </p:nvSpPr>
        <p:spPr>
          <a:xfrm>
            <a:off x="946150"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3" name="Isosceles Triangle 412"/>
          <p:cNvSpPr/>
          <p:nvPr/>
        </p:nvSpPr>
        <p:spPr>
          <a:xfrm>
            <a:off x="1574800"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4" name="Isosceles Triangle 413"/>
          <p:cNvSpPr/>
          <p:nvPr/>
        </p:nvSpPr>
        <p:spPr>
          <a:xfrm>
            <a:off x="1260475"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5" name="Isosceles Triangle 414"/>
          <p:cNvSpPr/>
          <p:nvPr/>
        </p:nvSpPr>
        <p:spPr>
          <a:xfrm>
            <a:off x="1419225" y="6249988"/>
            <a:ext cx="309563"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6" name="Isosceles Triangle 415"/>
          <p:cNvSpPr/>
          <p:nvPr/>
        </p:nvSpPr>
        <p:spPr>
          <a:xfrm>
            <a:off x="1574800" y="6550025"/>
            <a:ext cx="312738" cy="296863"/>
          </a:xfrm>
          <a:prstGeom prst="triangle">
            <a:avLst/>
          </a:prstGeom>
          <a:solidFill>
            <a:srgbClr val="D3122E">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7" name="Isosceles Triangle 416"/>
          <p:cNvSpPr/>
          <p:nvPr/>
        </p:nvSpPr>
        <p:spPr>
          <a:xfrm>
            <a:off x="3175"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8" name="Isosceles Triangle 417"/>
          <p:cNvSpPr/>
          <p:nvPr/>
        </p:nvSpPr>
        <p:spPr>
          <a:xfrm>
            <a:off x="160338"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9" name="Isosceles Triangle 418"/>
          <p:cNvSpPr/>
          <p:nvPr/>
        </p:nvSpPr>
        <p:spPr>
          <a:xfrm>
            <a:off x="317500"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0" name="Isosceles Triangle 419"/>
          <p:cNvSpPr/>
          <p:nvPr/>
        </p:nvSpPr>
        <p:spPr>
          <a:xfrm>
            <a:off x="3175"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1" name="Isosceles Triangle 420"/>
          <p:cNvSpPr/>
          <p:nvPr/>
        </p:nvSpPr>
        <p:spPr>
          <a:xfrm>
            <a:off x="63182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2" name="Isosceles Triangle 421"/>
          <p:cNvSpPr/>
          <p:nvPr/>
        </p:nvSpPr>
        <p:spPr>
          <a:xfrm>
            <a:off x="317500" y="6556375"/>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3" name="Isosceles Triangle 422"/>
          <p:cNvSpPr/>
          <p:nvPr/>
        </p:nvSpPr>
        <p:spPr>
          <a:xfrm>
            <a:off x="474663" y="6249988"/>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4" name="Isosceles Triangle 423"/>
          <p:cNvSpPr/>
          <p:nvPr/>
        </p:nvSpPr>
        <p:spPr>
          <a:xfrm>
            <a:off x="630238" y="6550025"/>
            <a:ext cx="314325"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5" name="Isosceles Triangle 424"/>
          <p:cNvSpPr/>
          <p:nvPr/>
        </p:nvSpPr>
        <p:spPr>
          <a:xfrm>
            <a:off x="788988" y="6254750"/>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6" name="Isosceles Triangle 425"/>
          <p:cNvSpPr/>
          <p:nvPr/>
        </p:nvSpPr>
        <p:spPr>
          <a:xfrm>
            <a:off x="-153988" y="6249988"/>
            <a:ext cx="311151"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7" name="Isosceles Triangle 426"/>
          <p:cNvSpPr/>
          <p:nvPr/>
        </p:nvSpPr>
        <p:spPr>
          <a:xfrm>
            <a:off x="1733550" y="6254750"/>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8" name="Isosceles Triangle 427"/>
          <p:cNvSpPr/>
          <p:nvPr/>
        </p:nvSpPr>
        <p:spPr>
          <a:xfrm>
            <a:off x="188912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2" name="Isosceles Triangle 431"/>
          <p:cNvSpPr/>
          <p:nvPr/>
        </p:nvSpPr>
        <p:spPr>
          <a:xfrm>
            <a:off x="2833688"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3" name="Isosceles Triangle 432"/>
          <p:cNvSpPr/>
          <p:nvPr/>
        </p:nvSpPr>
        <p:spPr>
          <a:xfrm>
            <a:off x="2990850" y="6254750"/>
            <a:ext cx="311150" cy="298450"/>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4" name="Isosceles Triangle 433"/>
          <p:cNvSpPr/>
          <p:nvPr/>
        </p:nvSpPr>
        <p:spPr>
          <a:xfrm>
            <a:off x="3146425"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5" name="Isosceles Triangle 434"/>
          <p:cNvSpPr/>
          <p:nvPr/>
        </p:nvSpPr>
        <p:spPr>
          <a:xfrm>
            <a:off x="2832100"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6" name="Isosceles Triangle 435"/>
          <p:cNvSpPr/>
          <p:nvPr/>
        </p:nvSpPr>
        <p:spPr>
          <a:xfrm>
            <a:off x="3460750"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7" name="Isosceles Triangle 436"/>
          <p:cNvSpPr/>
          <p:nvPr/>
        </p:nvSpPr>
        <p:spPr>
          <a:xfrm>
            <a:off x="3148013"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8" name="Isosceles Triangle 437"/>
          <p:cNvSpPr/>
          <p:nvPr/>
        </p:nvSpPr>
        <p:spPr>
          <a:xfrm>
            <a:off x="3305175"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9" name="Isosceles Triangle 438"/>
          <p:cNvSpPr/>
          <p:nvPr/>
        </p:nvSpPr>
        <p:spPr>
          <a:xfrm>
            <a:off x="3460750" y="6556375"/>
            <a:ext cx="314325"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0" name="Isosceles Triangle 439"/>
          <p:cNvSpPr/>
          <p:nvPr/>
        </p:nvSpPr>
        <p:spPr>
          <a:xfrm>
            <a:off x="1890713"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1" name="Isosceles Triangle 440"/>
          <p:cNvSpPr/>
          <p:nvPr/>
        </p:nvSpPr>
        <p:spPr>
          <a:xfrm>
            <a:off x="2047875"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2" name="Isosceles Triangle 441"/>
          <p:cNvSpPr/>
          <p:nvPr/>
        </p:nvSpPr>
        <p:spPr>
          <a:xfrm>
            <a:off x="2203450"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3" name="Isosceles Triangle 442"/>
          <p:cNvSpPr/>
          <p:nvPr/>
        </p:nvSpPr>
        <p:spPr>
          <a:xfrm>
            <a:off x="251777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4" name="Isosceles Triangle 443"/>
          <p:cNvSpPr/>
          <p:nvPr/>
        </p:nvSpPr>
        <p:spPr>
          <a:xfrm>
            <a:off x="2203450"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5" name="Isosceles Triangle 444"/>
          <p:cNvSpPr/>
          <p:nvPr/>
        </p:nvSpPr>
        <p:spPr>
          <a:xfrm>
            <a:off x="2362200"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6" name="Isosceles Triangle 445"/>
          <p:cNvSpPr/>
          <p:nvPr/>
        </p:nvSpPr>
        <p:spPr>
          <a:xfrm>
            <a:off x="2517775" y="6550025"/>
            <a:ext cx="312738"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7" name="Isosceles Triangle 446"/>
          <p:cNvSpPr/>
          <p:nvPr/>
        </p:nvSpPr>
        <p:spPr>
          <a:xfrm>
            <a:off x="2676525" y="6254750"/>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8" name="Isosceles Triangle 447"/>
          <p:cNvSpPr/>
          <p:nvPr/>
        </p:nvSpPr>
        <p:spPr>
          <a:xfrm>
            <a:off x="4721225" y="6556375"/>
            <a:ext cx="311150"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9" name="Isosceles Triangle 448"/>
          <p:cNvSpPr/>
          <p:nvPr/>
        </p:nvSpPr>
        <p:spPr>
          <a:xfrm>
            <a:off x="4876800"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0" name="Isosceles Triangle 449"/>
          <p:cNvSpPr/>
          <p:nvPr/>
        </p:nvSpPr>
        <p:spPr>
          <a:xfrm>
            <a:off x="5032375" y="5959475"/>
            <a:ext cx="311150" cy="295275"/>
          </a:xfrm>
          <a:prstGeom prst="triangle">
            <a:avLst/>
          </a:prstGeom>
          <a:solidFill>
            <a:srgbClr val="D3122E">
              <a:alpha val="1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1" name="Isosceles Triangle 450"/>
          <p:cNvSpPr/>
          <p:nvPr/>
        </p:nvSpPr>
        <p:spPr>
          <a:xfrm>
            <a:off x="4718050"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2" name="Isosceles Triangle 451"/>
          <p:cNvSpPr/>
          <p:nvPr/>
        </p:nvSpPr>
        <p:spPr>
          <a:xfrm>
            <a:off x="5346700"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3" name="Isosceles Triangle 452"/>
          <p:cNvSpPr/>
          <p:nvPr/>
        </p:nvSpPr>
        <p:spPr>
          <a:xfrm>
            <a:off x="5033963" y="65500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4" name="Isosceles Triangle 453"/>
          <p:cNvSpPr/>
          <p:nvPr/>
        </p:nvSpPr>
        <p:spPr>
          <a:xfrm>
            <a:off x="5191125"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5" name="Isosceles Triangle 454"/>
          <p:cNvSpPr/>
          <p:nvPr/>
        </p:nvSpPr>
        <p:spPr>
          <a:xfrm>
            <a:off x="5348288" y="6556375"/>
            <a:ext cx="312737" cy="295275"/>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6" name="Isosceles Triangle 455"/>
          <p:cNvSpPr/>
          <p:nvPr/>
        </p:nvSpPr>
        <p:spPr>
          <a:xfrm>
            <a:off x="3776663" y="65500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7" name="Isosceles Triangle 456"/>
          <p:cNvSpPr/>
          <p:nvPr/>
        </p:nvSpPr>
        <p:spPr>
          <a:xfrm>
            <a:off x="3933825" y="6249988"/>
            <a:ext cx="311150" cy="298450"/>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8" name="Isosceles Triangle 457"/>
          <p:cNvSpPr/>
          <p:nvPr/>
        </p:nvSpPr>
        <p:spPr>
          <a:xfrm>
            <a:off x="4089400" y="5959475"/>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9" name="Isosceles Triangle 458"/>
          <p:cNvSpPr/>
          <p:nvPr/>
        </p:nvSpPr>
        <p:spPr>
          <a:xfrm>
            <a:off x="3775075" y="5953125"/>
            <a:ext cx="311150"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0" name="Isosceles Triangle 459"/>
          <p:cNvSpPr/>
          <p:nvPr/>
        </p:nvSpPr>
        <p:spPr>
          <a:xfrm>
            <a:off x="4403725" y="5953125"/>
            <a:ext cx="311150" cy="296863"/>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1" name="Isosceles Triangle 460"/>
          <p:cNvSpPr/>
          <p:nvPr/>
        </p:nvSpPr>
        <p:spPr>
          <a:xfrm>
            <a:off x="4090988" y="6556375"/>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2" name="Isosceles Triangle 461"/>
          <p:cNvSpPr/>
          <p:nvPr/>
        </p:nvSpPr>
        <p:spPr>
          <a:xfrm>
            <a:off x="4248150" y="6249988"/>
            <a:ext cx="311150" cy="298450"/>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3" name="Isosceles Triangle 462"/>
          <p:cNvSpPr/>
          <p:nvPr/>
        </p:nvSpPr>
        <p:spPr>
          <a:xfrm>
            <a:off x="4405313" y="6550025"/>
            <a:ext cx="312737" cy="296863"/>
          </a:xfrm>
          <a:prstGeom prst="triangle">
            <a:avLst/>
          </a:prstGeom>
          <a:solidFill>
            <a:srgbClr val="063A59">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4" name="Isosceles Triangle 463"/>
          <p:cNvSpPr/>
          <p:nvPr/>
        </p:nvSpPr>
        <p:spPr>
          <a:xfrm>
            <a:off x="4562475" y="6254750"/>
            <a:ext cx="311150" cy="295275"/>
          </a:xfrm>
          <a:prstGeom prst="triangle">
            <a:avLst/>
          </a:prstGeom>
          <a:solidFill>
            <a:srgbClr val="3B88A5">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5" name="Isosceles Triangle 464"/>
          <p:cNvSpPr/>
          <p:nvPr/>
        </p:nvSpPr>
        <p:spPr>
          <a:xfrm>
            <a:off x="3619500" y="6249988"/>
            <a:ext cx="311150"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6" name="Isosceles Triangle 465"/>
          <p:cNvSpPr/>
          <p:nvPr/>
        </p:nvSpPr>
        <p:spPr>
          <a:xfrm>
            <a:off x="5505450" y="6254750"/>
            <a:ext cx="311150" cy="295275"/>
          </a:xfrm>
          <a:prstGeom prst="triangle">
            <a:avLst/>
          </a:prstGeom>
          <a:solidFill>
            <a:srgbClr val="49A7E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7" name="Isosceles Triangle 466"/>
          <p:cNvSpPr/>
          <p:nvPr/>
        </p:nvSpPr>
        <p:spPr>
          <a:xfrm>
            <a:off x="5661025" y="5959475"/>
            <a:ext cx="311150" cy="295275"/>
          </a:xfrm>
          <a:prstGeom prst="triangle">
            <a:avLst/>
          </a:prstGeom>
          <a:solidFill>
            <a:srgbClr val="51C0E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pic>
        <p:nvPicPr>
          <p:cNvPr id="13375"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6135688"/>
            <a:ext cx="2200275"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338138" y="1116013"/>
            <a:ext cx="8448675" cy="4738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5363" name="Rectangle 2"/>
          <p:cNvSpPr>
            <a:spLocks noGrp="1" noChangeArrowheads="1"/>
          </p:cNvSpPr>
          <p:nvPr>
            <p:ph type="title"/>
          </p:nvPr>
        </p:nvSpPr>
        <p:spPr bwMode="auto">
          <a:xfrm>
            <a:off x="347663" y="354013"/>
            <a:ext cx="8448675" cy="69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93" name="Isosceles Triangle 392"/>
          <p:cNvSpPr/>
          <p:nvPr/>
        </p:nvSpPr>
        <p:spPr>
          <a:xfrm>
            <a:off x="5816600" y="6254750"/>
            <a:ext cx="311150" cy="295275"/>
          </a:xfrm>
          <a:prstGeom prst="triangle">
            <a:avLst/>
          </a:prstGeom>
          <a:solidFill>
            <a:srgbClr val="A7CD28">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4" name="Isosceles Triangle 393"/>
          <p:cNvSpPr/>
          <p:nvPr/>
        </p:nvSpPr>
        <p:spPr>
          <a:xfrm>
            <a:off x="5661025" y="6550025"/>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395" name="Isosceles Triangle 394"/>
          <p:cNvSpPr/>
          <p:nvPr/>
        </p:nvSpPr>
        <p:spPr>
          <a:xfrm>
            <a:off x="5972175" y="6553200"/>
            <a:ext cx="314325"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09" name="Isosceles Triangle 408"/>
          <p:cNvSpPr/>
          <p:nvPr/>
        </p:nvSpPr>
        <p:spPr>
          <a:xfrm>
            <a:off x="946150"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0" name="Isosceles Triangle 409"/>
          <p:cNvSpPr/>
          <p:nvPr/>
        </p:nvSpPr>
        <p:spPr>
          <a:xfrm>
            <a:off x="1104900" y="6249988"/>
            <a:ext cx="309563" cy="298450"/>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1" name="Isosceles Triangle 410"/>
          <p:cNvSpPr/>
          <p:nvPr/>
        </p:nvSpPr>
        <p:spPr>
          <a:xfrm>
            <a:off x="1260475" y="5959475"/>
            <a:ext cx="311150"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2" name="Isosceles Triangle 411"/>
          <p:cNvSpPr/>
          <p:nvPr/>
        </p:nvSpPr>
        <p:spPr>
          <a:xfrm>
            <a:off x="946150"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3" name="Isosceles Triangle 412"/>
          <p:cNvSpPr/>
          <p:nvPr/>
        </p:nvSpPr>
        <p:spPr>
          <a:xfrm>
            <a:off x="1574800"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4" name="Isosceles Triangle 413"/>
          <p:cNvSpPr/>
          <p:nvPr/>
        </p:nvSpPr>
        <p:spPr>
          <a:xfrm>
            <a:off x="1260475" y="65500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5" name="Isosceles Triangle 414"/>
          <p:cNvSpPr/>
          <p:nvPr/>
        </p:nvSpPr>
        <p:spPr>
          <a:xfrm>
            <a:off x="1419225" y="6249988"/>
            <a:ext cx="309563"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6" name="Isosceles Triangle 415"/>
          <p:cNvSpPr/>
          <p:nvPr/>
        </p:nvSpPr>
        <p:spPr>
          <a:xfrm>
            <a:off x="1574800" y="6550025"/>
            <a:ext cx="312738" cy="296863"/>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7" name="Isosceles Triangle 416"/>
          <p:cNvSpPr/>
          <p:nvPr/>
        </p:nvSpPr>
        <p:spPr>
          <a:xfrm>
            <a:off x="3175"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8" name="Isosceles Triangle 417"/>
          <p:cNvSpPr/>
          <p:nvPr/>
        </p:nvSpPr>
        <p:spPr>
          <a:xfrm>
            <a:off x="160338" y="6249988"/>
            <a:ext cx="311150" cy="298450"/>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19" name="Isosceles Triangle 418"/>
          <p:cNvSpPr/>
          <p:nvPr/>
        </p:nvSpPr>
        <p:spPr>
          <a:xfrm>
            <a:off x="317500"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0" name="Isosceles Triangle 419"/>
          <p:cNvSpPr/>
          <p:nvPr/>
        </p:nvSpPr>
        <p:spPr>
          <a:xfrm>
            <a:off x="3175"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1" name="Isosceles Triangle 420"/>
          <p:cNvSpPr/>
          <p:nvPr/>
        </p:nvSpPr>
        <p:spPr>
          <a:xfrm>
            <a:off x="635000"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2" name="Isosceles Triangle 421"/>
          <p:cNvSpPr/>
          <p:nvPr/>
        </p:nvSpPr>
        <p:spPr>
          <a:xfrm>
            <a:off x="317500" y="6556375"/>
            <a:ext cx="311150"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3" name="Isosceles Triangle 422"/>
          <p:cNvSpPr/>
          <p:nvPr/>
        </p:nvSpPr>
        <p:spPr>
          <a:xfrm>
            <a:off x="474663" y="6249988"/>
            <a:ext cx="311150" cy="298450"/>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4" name="Isosceles Triangle 423"/>
          <p:cNvSpPr/>
          <p:nvPr/>
        </p:nvSpPr>
        <p:spPr>
          <a:xfrm>
            <a:off x="630238" y="6550025"/>
            <a:ext cx="314325"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5" name="Isosceles Triangle 424"/>
          <p:cNvSpPr/>
          <p:nvPr/>
        </p:nvSpPr>
        <p:spPr>
          <a:xfrm>
            <a:off x="788988" y="6254750"/>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6" name="Isosceles Triangle 425"/>
          <p:cNvSpPr/>
          <p:nvPr/>
        </p:nvSpPr>
        <p:spPr>
          <a:xfrm>
            <a:off x="-150813" y="6249988"/>
            <a:ext cx="311151" cy="295275"/>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7" name="Isosceles Triangle 426"/>
          <p:cNvSpPr/>
          <p:nvPr/>
        </p:nvSpPr>
        <p:spPr>
          <a:xfrm>
            <a:off x="1733550" y="6254750"/>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28" name="Isosceles Triangle 427"/>
          <p:cNvSpPr/>
          <p:nvPr/>
        </p:nvSpPr>
        <p:spPr>
          <a:xfrm>
            <a:off x="1889125" y="5953125"/>
            <a:ext cx="311150" cy="296863"/>
          </a:xfrm>
          <a:prstGeom prst="triangle">
            <a:avLst/>
          </a:prstGeom>
          <a:solidFill>
            <a:srgbClr val="D3122E">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2" name="Isosceles Triangle 431"/>
          <p:cNvSpPr/>
          <p:nvPr/>
        </p:nvSpPr>
        <p:spPr>
          <a:xfrm>
            <a:off x="2833688"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3" name="Isosceles Triangle 432"/>
          <p:cNvSpPr/>
          <p:nvPr/>
        </p:nvSpPr>
        <p:spPr>
          <a:xfrm>
            <a:off x="2990850" y="6254750"/>
            <a:ext cx="311150" cy="298450"/>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4" name="Isosceles Triangle 433"/>
          <p:cNvSpPr/>
          <p:nvPr/>
        </p:nvSpPr>
        <p:spPr>
          <a:xfrm>
            <a:off x="3146425"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5" name="Isosceles Triangle 434"/>
          <p:cNvSpPr/>
          <p:nvPr/>
        </p:nvSpPr>
        <p:spPr>
          <a:xfrm>
            <a:off x="2832100"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6" name="Isosceles Triangle 435"/>
          <p:cNvSpPr/>
          <p:nvPr/>
        </p:nvSpPr>
        <p:spPr>
          <a:xfrm>
            <a:off x="3460750" y="5953125"/>
            <a:ext cx="311150" cy="296863"/>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7" name="Isosceles Triangle 436"/>
          <p:cNvSpPr/>
          <p:nvPr/>
        </p:nvSpPr>
        <p:spPr>
          <a:xfrm>
            <a:off x="3148013" y="6550025"/>
            <a:ext cx="311150"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8" name="Isosceles Triangle 437"/>
          <p:cNvSpPr/>
          <p:nvPr/>
        </p:nvSpPr>
        <p:spPr>
          <a:xfrm>
            <a:off x="3305175"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39" name="Isosceles Triangle 438"/>
          <p:cNvSpPr/>
          <p:nvPr/>
        </p:nvSpPr>
        <p:spPr>
          <a:xfrm>
            <a:off x="3460750" y="6556375"/>
            <a:ext cx="314325"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0" name="Isosceles Triangle 439"/>
          <p:cNvSpPr/>
          <p:nvPr/>
        </p:nvSpPr>
        <p:spPr>
          <a:xfrm>
            <a:off x="1890713"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1" name="Isosceles Triangle 440"/>
          <p:cNvSpPr/>
          <p:nvPr/>
        </p:nvSpPr>
        <p:spPr>
          <a:xfrm>
            <a:off x="2047875" y="6249988"/>
            <a:ext cx="311150" cy="298450"/>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2" name="Isosceles Triangle 441"/>
          <p:cNvSpPr/>
          <p:nvPr/>
        </p:nvSpPr>
        <p:spPr>
          <a:xfrm>
            <a:off x="2203450"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3" name="Isosceles Triangle 442"/>
          <p:cNvSpPr/>
          <p:nvPr/>
        </p:nvSpPr>
        <p:spPr>
          <a:xfrm>
            <a:off x="2517775"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4" name="Isosceles Triangle 443"/>
          <p:cNvSpPr/>
          <p:nvPr/>
        </p:nvSpPr>
        <p:spPr>
          <a:xfrm>
            <a:off x="2203450" y="6550025"/>
            <a:ext cx="311150" cy="296863"/>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5" name="Isosceles Triangle 444"/>
          <p:cNvSpPr/>
          <p:nvPr/>
        </p:nvSpPr>
        <p:spPr>
          <a:xfrm>
            <a:off x="2362200"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6" name="Isosceles Triangle 445"/>
          <p:cNvSpPr/>
          <p:nvPr/>
        </p:nvSpPr>
        <p:spPr>
          <a:xfrm>
            <a:off x="2517775" y="6550025"/>
            <a:ext cx="312738"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7" name="Isosceles Triangle 446"/>
          <p:cNvSpPr/>
          <p:nvPr/>
        </p:nvSpPr>
        <p:spPr>
          <a:xfrm>
            <a:off x="2676525" y="6254750"/>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8" name="Isosceles Triangle 447"/>
          <p:cNvSpPr/>
          <p:nvPr/>
        </p:nvSpPr>
        <p:spPr>
          <a:xfrm>
            <a:off x="4721225" y="6556375"/>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49" name="Isosceles Triangle 448"/>
          <p:cNvSpPr/>
          <p:nvPr/>
        </p:nvSpPr>
        <p:spPr>
          <a:xfrm>
            <a:off x="4876800" y="6249988"/>
            <a:ext cx="311150" cy="298450"/>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0" name="Isosceles Triangle 449"/>
          <p:cNvSpPr/>
          <p:nvPr/>
        </p:nvSpPr>
        <p:spPr>
          <a:xfrm>
            <a:off x="5032375" y="5959475"/>
            <a:ext cx="311150" cy="295275"/>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1" name="Isosceles Triangle 450"/>
          <p:cNvSpPr/>
          <p:nvPr/>
        </p:nvSpPr>
        <p:spPr>
          <a:xfrm>
            <a:off x="4718050"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2" name="Isosceles Triangle 451"/>
          <p:cNvSpPr/>
          <p:nvPr/>
        </p:nvSpPr>
        <p:spPr>
          <a:xfrm>
            <a:off x="5346700"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3" name="Isosceles Triangle 452"/>
          <p:cNvSpPr/>
          <p:nvPr/>
        </p:nvSpPr>
        <p:spPr>
          <a:xfrm>
            <a:off x="5033963" y="6550025"/>
            <a:ext cx="311150" cy="296863"/>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4" name="Isosceles Triangle 453"/>
          <p:cNvSpPr/>
          <p:nvPr/>
        </p:nvSpPr>
        <p:spPr>
          <a:xfrm>
            <a:off x="5191125"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5" name="Isosceles Triangle 454"/>
          <p:cNvSpPr/>
          <p:nvPr/>
        </p:nvSpPr>
        <p:spPr>
          <a:xfrm>
            <a:off x="5348288" y="6556375"/>
            <a:ext cx="312737"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6" name="Isosceles Triangle 455"/>
          <p:cNvSpPr/>
          <p:nvPr/>
        </p:nvSpPr>
        <p:spPr>
          <a:xfrm>
            <a:off x="3776663" y="65500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7" name="Isosceles Triangle 456"/>
          <p:cNvSpPr/>
          <p:nvPr/>
        </p:nvSpPr>
        <p:spPr>
          <a:xfrm>
            <a:off x="3933825" y="6249988"/>
            <a:ext cx="311150" cy="298450"/>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8" name="Isosceles Triangle 457"/>
          <p:cNvSpPr/>
          <p:nvPr/>
        </p:nvSpPr>
        <p:spPr>
          <a:xfrm>
            <a:off x="4089400" y="5959475"/>
            <a:ext cx="311150" cy="295275"/>
          </a:xfrm>
          <a:prstGeom prst="triangle">
            <a:avLst/>
          </a:prstGeom>
          <a:solidFill>
            <a:srgbClr val="81C12C">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59" name="Isosceles Triangle 458"/>
          <p:cNvSpPr/>
          <p:nvPr/>
        </p:nvSpPr>
        <p:spPr>
          <a:xfrm>
            <a:off x="3775075" y="5953125"/>
            <a:ext cx="311150" cy="296863"/>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0" name="Isosceles Triangle 459"/>
          <p:cNvSpPr/>
          <p:nvPr/>
        </p:nvSpPr>
        <p:spPr>
          <a:xfrm>
            <a:off x="4403725" y="5953125"/>
            <a:ext cx="311150" cy="296863"/>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1" name="Isosceles Triangle 460"/>
          <p:cNvSpPr/>
          <p:nvPr/>
        </p:nvSpPr>
        <p:spPr>
          <a:xfrm>
            <a:off x="4090988" y="6556375"/>
            <a:ext cx="311150"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2" name="Isosceles Triangle 461"/>
          <p:cNvSpPr/>
          <p:nvPr/>
        </p:nvSpPr>
        <p:spPr>
          <a:xfrm>
            <a:off x="4248150" y="6249988"/>
            <a:ext cx="311150" cy="298450"/>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3" name="Isosceles Triangle 462"/>
          <p:cNvSpPr/>
          <p:nvPr/>
        </p:nvSpPr>
        <p:spPr>
          <a:xfrm>
            <a:off x="4405313" y="6550025"/>
            <a:ext cx="312737" cy="296863"/>
          </a:xfrm>
          <a:prstGeom prst="triangle">
            <a:avLst/>
          </a:prstGeom>
          <a:solidFill>
            <a:srgbClr val="A7CD28">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4" name="Isosceles Triangle 463"/>
          <p:cNvSpPr/>
          <p:nvPr/>
        </p:nvSpPr>
        <p:spPr>
          <a:xfrm>
            <a:off x="4562475" y="6254750"/>
            <a:ext cx="311150" cy="295275"/>
          </a:xfrm>
          <a:prstGeom prst="triangle">
            <a:avLst/>
          </a:prstGeom>
          <a:solidFill>
            <a:srgbClr val="81C12C">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5" name="Isosceles Triangle 464"/>
          <p:cNvSpPr/>
          <p:nvPr/>
        </p:nvSpPr>
        <p:spPr>
          <a:xfrm>
            <a:off x="3619500" y="6249988"/>
            <a:ext cx="311150" cy="295275"/>
          </a:xfrm>
          <a:prstGeom prst="triangle">
            <a:avLst/>
          </a:prstGeom>
          <a:solidFill>
            <a:srgbClr val="2647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6" name="Isosceles Triangle 465"/>
          <p:cNvSpPr/>
          <p:nvPr/>
        </p:nvSpPr>
        <p:spPr>
          <a:xfrm>
            <a:off x="5505450" y="6254750"/>
            <a:ext cx="311150" cy="295275"/>
          </a:xfrm>
          <a:prstGeom prst="triangle">
            <a:avLst/>
          </a:prstGeom>
          <a:solidFill>
            <a:srgbClr val="4A812C">
              <a:alpha val="2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sp>
        <p:nvSpPr>
          <p:cNvPr id="467" name="Isosceles Triangle 466"/>
          <p:cNvSpPr/>
          <p:nvPr/>
        </p:nvSpPr>
        <p:spPr>
          <a:xfrm>
            <a:off x="5661025" y="5959475"/>
            <a:ext cx="311150" cy="295275"/>
          </a:xfrm>
          <a:prstGeom prst="triangle">
            <a:avLst/>
          </a:prstGeom>
          <a:solidFill>
            <a:srgbClr val="A7CD28">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srgbClr val="FF0000"/>
              </a:solidFill>
            </a:endParaRPr>
          </a:p>
        </p:txBody>
      </p:sp>
      <p:pic>
        <p:nvPicPr>
          <p:cNvPr id="15423" name="Picture 17" descr="ENU_Logo_be0f34.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6135688"/>
            <a:ext cx="2200275"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ideningaccess@napier.ac.uk" TargetMode="External"/><Relationship Id="rId2" Type="http://schemas.openxmlformats.org/officeDocument/2006/relationships/notesSlide" Target="../notesSlides/notesSlide1.xml"/><Relationship Id="rId1" Type="http://schemas.openxmlformats.org/officeDocument/2006/relationships/slideLayout" Target="../slideLayouts/slideLayout26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6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5.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65.xml"/><Relationship Id="rId5" Type="http://schemas.openxmlformats.org/officeDocument/2006/relationships/image" Target="../media/image17.jpe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70.xml"/></Relationships>
</file>

<file path=ppt/slides/_rels/slide20.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20.xml"/><Relationship Id="rId1" Type="http://schemas.openxmlformats.org/officeDocument/2006/relationships/slideLayout" Target="../slideLayouts/slideLayout265.xml"/><Relationship Id="rId5" Type="http://schemas.openxmlformats.org/officeDocument/2006/relationships/image" Target="../media/image19.png"/><Relationship Id="rId4" Type="http://schemas.openxmlformats.org/officeDocument/2006/relationships/hyperlink" Target="http://getready.napier.ac.uk/"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open.ac.uk/choose/unison/develop/my-skills/effective-note-taking" TargetMode="External"/><Relationship Id="rId2" Type="http://schemas.openxmlformats.org/officeDocument/2006/relationships/notesSlide" Target="../notesSlides/notesSlide21.xml"/><Relationship Id="rId1" Type="http://schemas.openxmlformats.org/officeDocument/2006/relationships/slideLayout" Target="../slideLayouts/slideLayout26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6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6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6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6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6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6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9.xml"/><Relationship Id="rId1" Type="http://schemas.openxmlformats.org/officeDocument/2006/relationships/slideLayout" Target="../slideLayouts/slideLayout26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85283" y="4005064"/>
            <a:ext cx="6368752" cy="2088232"/>
          </a:xfrm>
        </p:spPr>
        <p:txBody>
          <a:bodyPr/>
          <a:lstStyle/>
          <a:p>
            <a:r>
              <a:rPr lang="en-US" sz="2400" dirty="0" smtClean="0"/>
              <a:t>Carole Mooney</a:t>
            </a:r>
          </a:p>
          <a:p>
            <a:r>
              <a:rPr lang="en-US" sz="2400" dirty="0" smtClean="0"/>
              <a:t>Senior Widening Participation Officer</a:t>
            </a:r>
          </a:p>
          <a:p>
            <a:r>
              <a:rPr lang="en-US" sz="2400" dirty="0" smtClean="0">
                <a:hlinkClick r:id="rId3"/>
              </a:rPr>
              <a:t>wideningaccess@napier.ac.uk</a:t>
            </a:r>
            <a:endParaRPr lang="en-US" sz="2400" dirty="0" smtClean="0"/>
          </a:p>
          <a:p>
            <a:r>
              <a:rPr lang="en-US" sz="2400" dirty="0" smtClean="0"/>
              <a:t> </a:t>
            </a:r>
          </a:p>
        </p:txBody>
      </p:sp>
      <p:sp>
        <p:nvSpPr>
          <p:cNvPr id="4" name="TextBox 3"/>
          <p:cNvSpPr txBox="1"/>
          <p:nvPr/>
        </p:nvSpPr>
        <p:spPr>
          <a:xfrm>
            <a:off x="1403648" y="2420888"/>
            <a:ext cx="7740352" cy="646331"/>
          </a:xfrm>
          <a:prstGeom prst="rect">
            <a:avLst/>
          </a:prstGeom>
          <a:noFill/>
        </p:spPr>
        <p:txBody>
          <a:bodyPr wrap="square" rtlCol="0">
            <a:spAutoFit/>
          </a:bodyPr>
          <a:lstStyle/>
          <a:p>
            <a:r>
              <a:rPr lang="en-US" sz="3600" dirty="0" smtClean="0">
                <a:solidFill>
                  <a:schemeClr val="bg1"/>
                </a:solidFill>
                <a:latin typeface="+mj-lt"/>
              </a:rPr>
              <a:t>Getting the most out of your lectures</a:t>
            </a:r>
            <a:endParaRPr lang="en-US" sz="3600" dirty="0">
              <a:solidFill>
                <a:schemeClr val="bg1"/>
              </a:solidFill>
              <a:latin typeface="+mj-lt"/>
            </a:endParaRPr>
          </a:p>
        </p:txBody>
      </p:sp>
    </p:spTree>
    <p:extLst>
      <p:ext uri="{BB962C8B-B14F-4D97-AF65-F5344CB8AC3E}">
        <p14:creationId xmlns:p14="http://schemas.microsoft.com/office/powerpoint/2010/main" val="3843531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3" y="476672"/>
            <a:ext cx="8448675" cy="1387239"/>
          </a:xfrm>
        </p:spPr>
        <p:txBody>
          <a:bodyPr/>
          <a:lstStyle/>
          <a:p>
            <a:r>
              <a:rPr lang="en-GB" sz="4000" dirty="0" smtClean="0">
                <a:solidFill>
                  <a:schemeClr val="accent2">
                    <a:lumMod val="75000"/>
                  </a:schemeClr>
                </a:solidFill>
              </a:rPr>
              <a:t>Lecturer signposting…</a:t>
            </a:r>
            <a:endParaRPr lang="en-GB" sz="4000" dirty="0">
              <a:solidFill>
                <a:schemeClr val="accent2">
                  <a:lumMod val="75000"/>
                </a:schemeClr>
              </a:solidFill>
            </a:endParaRPr>
          </a:p>
        </p:txBody>
      </p:sp>
      <p:sp>
        <p:nvSpPr>
          <p:cNvPr id="3" name="Content Placeholder 2"/>
          <p:cNvSpPr>
            <a:spLocks noGrp="1"/>
          </p:cNvSpPr>
          <p:nvPr>
            <p:ph idx="1"/>
          </p:nvPr>
        </p:nvSpPr>
        <p:spPr>
          <a:xfrm>
            <a:off x="347663" y="1628800"/>
            <a:ext cx="8448674" cy="4687131"/>
          </a:xfrm>
        </p:spPr>
        <p:txBody>
          <a:bodyPr/>
          <a:lstStyle/>
          <a:p>
            <a:r>
              <a:rPr lang="en-GB" sz="2800" b="1" dirty="0">
                <a:solidFill>
                  <a:srgbClr val="C00000"/>
                </a:solidFill>
              </a:rPr>
              <a:t>Framework: </a:t>
            </a:r>
            <a:r>
              <a:rPr lang="en-GB" dirty="0"/>
              <a:t>Lecturers often say at the beginning of a lecture how they have structured their lecture and what they are going to cover. </a:t>
            </a:r>
            <a:endParaRPr lang="en-GB" dirty="0" smtClean="0"/>
          </a:p>
          <a:p>
            <a:r>
              <a:rPr lang="en-GB" dirty="0" smtClean="0"/>
              <a:t>Don’t try to </a:t>
            </a:r>
            <a:r>
              <a:rPr lang="en-GB" dirty="0"/>
              <a:t>write everything down! Your goal isn’t to transcribe your </a:t>
            </a:r>
            <a:r>
              <a:rPr lang="en-GB" dirty="0" smtClean="0"/>
              <a:t>lecturer </a:t>
            </a:r>
            <a:r>
              <a:rPr lang="en-GB" dirty="0"/>
              <a:t>word for </a:t>
            </a:r>
            <a:r>
              <a:rPr lang="en-GB" dirty="0" smtClean="0"/>
              <a:t>word.</a:t>
            </a:r>
          </a:p>
          <a:p>
            <a:pPr marL="0" indent="0">
              <a:buNone/>
            </a:pPr>
            <a:endParaRPr lang="en-GB" dirty="0" smtClean="0"/>
          </a:p>
          <a:p>
            <a:endParaRPr lang="en-GB" dirty="0" smtClean="0"/>
          </a:p>
          <a:p>
            <a:endParaRPr lang="en-GB" dirty="0"/>
          </a:p>
          <a:p>
            <a:endParaRPr lang="en-GB" dirty="0"/>
          </a:p>
          <a:p>
            <a:endParaRPr lang="en-GB" dirty="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3933056"/>
            <a:ext cx="4392488" cy="2571430"/>
          </a:xfrm>
          <a:prstGeom prst="rect">
            <a:avLst/>
          </a:prstGeom>
        </p:spPr>
      </p:pic>
      <p:sp>
        <p:nvSpPr>
          <p:cNvPr id="5" name="TextBox 4"/>
          <p:cNvSpPr txBox="1"/>
          <p:nvPr/>
        </p:nvSpPr>
        <p:spPr>
          <a:xfrm>
            <a:off x="4644008" y="6504486"/>
            <a:ext cx="2736304" cy="253916"/>
          </a:xfrm>
          <a:prstGeom prst="rect">
            <a:avLst/>
          </a:prstGeom>
          <a:noFill/>
        </p:spPr>
        <p:txBody>
          <a:bodyPr wrap="square" rtlCol="0">
            <a:spAutoFit/>
          </a:bodyPr>
          <a:lstStyle/>
          <a:p>
            <a:r>
              <a:rPr lang="en-GB" sz="1050" dirty="0" smtClean="0"/>
              <a:t>kizombaharmony.com</a:t>
            </a:r>
            <a:endParaRPr lang="en-GB" sz="1050" dirty="0"/>
          </a:p>
        </p:txBody>
      </p:sp>
    </p:spTree>
    <p:extLst>
      <p:ext uri="{BB962C8B-B14F-4D97-AF65-F5344CB8AC3E}">
        <p14:creationId xmlns:p14="http://schemas.microsoft.com/office/powerpoint/2010/main" val="4058377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3" y="836713"/>
            <a:ext cx="8448675" cy="864095"/>
          </a:xfrm>
        </p:spPr>
        <p:txBody>
          <a:bodyPr/>
          <a:lstStyle/>
          <a:p>
            <a:r>
              <a:rPr lang="en-GB" sz="4000" dirty="0">
                <a:solidFill>
                  <a:schemeClr val="accent2">
                    <a:lumMod val="75000"/>
                  </a:schemeClr>
                </a:solidFill>
              </a:rPr>
              <a:t>Lecturer signposting…</a:t>
            </a:r>
          </a:p>
        </p:txBody>
      </p:sp>
      <p:sp>
        <p:nvSpPr>
          <p:cNvPr id="3" name="Content Placeholder 2"/>
          <p:cNvSpPr>
            <a:spLocks noGrp="1"/>
          </p:cNvSpPr>
          <p:nvPr>
            <p:ph idx="1"/>
          </p:nvPr>
        </p:nvSpPr>
        <p:spPr>
          <a:xfrm>
            <a:off x="347663" y="1863910"/>
            <a:ext cx="8448674" cy="4452021"/>
          </a:xfrm>
        </p:spPr>
        <p:txBody>
          <a:bodyPr/>
          <a:lstStyle/>
          <a:p>
            <a:r>
              <a:rPr lang="en-GB" b="1" dirty="0" smtClean="0">
                <a:solidFill>
                  <a:srgbClr val="C00000"/>
                </a:solidFill>
              </a:rPr>
              <a:t>Pay </a:t>
            </a:r>
            <a:r>
              <a:rPr lang="en-GB" b="1" dirty="0">
                <a:solidFill>
                  <a:srgbClr val="C00000"/>
                </a:solidFill>
              </a:rPr>
              <a:t>attention to cues </a:t>
            </a:r>
            <a:r>
              <a:rPr lang="en-GB" b="1" dirty="0" smtClean="0">
                <a:solidFill>
                  <a:srgbClr val="C00000"/>
                </a:solidFill>
              </a:rPr>
              <a:t>– conscious </a:t>
            </a:r>
            <a:r>
              <a:rPr lang="en-GB" b="1" dirty="0">
                <a:solidFill>
                  <a:srgbClr val="C00000"/>
                </a:solidFill>
              </a:rPr>
              <a:t>or </a:t>
            </a:r>
            <a:r>
              <a:rPr lang="en-GB" b="1" dirty="0" smtClean="0">
                <a:solidFill>
                  <a:srgbClr val="C00000"/>
                </a:solidFill>
              </a:rPr>
              <a:t>subconscious.</a:t>
            </a:r>
          </a:p>
          <a:p>
            <a:pPr marL="0" indent="0">
              <a:buNone/>
            </a:pPr>
            <a:r>
              <a:rPr lang="en-GB" b="1" dirty="0" smtClean="0">
                <a:solidFill>
                  <a:srgbClr val="C00000"/>
                </a:solidFill>
              </a:rPr>
              <a:t> </a:t>
            </a:r>
          </a:p>
          <a:p>
            <a:pPr>
              <a:buFont typeface="Wingdings" panose="05000000000000000000" pitchFamily="2" charset="2"/>
              <a:buChar char="ü"/>
            </a:pPr>
            <a:r>
              <a:rPr lang="en-GB" dirty="0" smtClean="0"/>
              <a:t>“</a:t>
            </a:r>
            <a:r>
              <a:rPr lang="en-GB" dirty="0"/>
              <a:t>You need to know this,” or “This will </a:t>
            </a:r>
            <a:r>
              <a:rPr lang="en-GB" dirty="0" smtClean="0"/>
              <a:t>come up in your…”</a:t>
            </a:r>
          </a:p>
          <a:p>
            <a:pPr marL="0" indent="0">
              <a:buNone/>
            </a:pPr>
            <a:endParaRPr lang="en-GB" dirty="0"/>
          </a:p>
          <a:p>
            <a:pPr>
              <a:buFont typeface="Wingdings" panose="05000000000000000000" pitchFamily="2" charset="2"/>
              <a:buChar char="ü"/>
            </a:pPr>
            <a:r>
              <a:rPr lang="en-GB" dirty="0" smtClean="0"/>
              <a:t>Repetition is often used to reinforce key points.</a:t>
            </a:r>
          </a:p>
          <a:p>
            <a:pPr marL="0" indent="0">
              <a:buNone/>
            </a:pPr>
            <a:endParaRPr lang="en-GB" dirty="0"/>
          </a:p>
          <a:p>
            <a:pPr>
              <a:buFont typeface="Wingdings" panose="05000000000000000000" pitchFamily="2" charset="2"/>
              <a:buChar char="ü"/>
            </a:pPr>
            <a:r>
              <a:rPr lang="en-GB" dirty="0" smtClean="0"/>
              <a:t>Anything said </a:t>
            </a:r>
            <a:r>
              <a:rPr lang="en-GB" dirty="0"/>
              <a:t>very </a:t>
            </a:r>
            <a:r>
              <a:rPr lang="en-GB" dirty="0" smtClean="0"/>
              <a:t>slowly, </a:t>
            </a:r>
            <a:r>
              <a:rPr lang="en-GB" dirty="0"/>
              <a:t>so that it can be taken down word for </a:t>
            </a:r>
            <a:r>
              <a:rPr lang="en-GB" dirty="0" smtClean="0"/>
              <a:t>word.</a:t>
            </a:r>
          </a:p>
          <a:p>
            <a:endParaRPr lang="en-GB" dirty="0"/>
          </a:p>
          <a:p>
            <a:pPr>
              <a:buFont typeface="Wingdings" panose="05000000000000000000" pitchFamily="2" charset="2"/>
              <a:buChar char="ü"/>
            </a:pPr>
            <a:r>
              <a:rPr lang="en-GB" dirty="0" smtClean="0"/>
              <a:t>If </a:t>
            </a:r>
            <a:r>
              <a:rPr lang="en-GB" dirty="0"/>
              <a:t>your </a:t>
            </a:r>
            <a:r>
              <a:rPr lang="en-GB" dirty="0" smtClean="0"/>
              <a:t>lecturer </a:t>
            </a:r>
            <a:r>
              <a:rPr lang="en-GB" dirty="0"/>
              <a:t>starts talking more quickly, </a:t>
            </a:r>
            <a:r>
              <a:rPr lang="en-GB" dirty="0" smtClean="0"/>
              <a:t>loudly </a:t>
            </a:r>
            <a:r>
              <a:rPr lang="en-GB" dirty="0"/>
              <a:t>or with more emphasis.</a:t>
            </a:r>
          </a:p>
          <a:p>
            <a:pPr lvl="1"/>
            <a:endParaRPr lang="en-GB" dirty="0"/>
          </a:p>
        </p:txBody>
      </p:sp>
    </p:spTree>
    <p:extLst>
      <p:ext uri="{BB962C8B-B14F-4D97-AF65-F5344CB8AC3E}">
        <p14:creationId xmlns:p14="http://schemas.microsoft.com/office/powerpoint/2010/main" val="4177056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3" y="836713"/>
            <a:ext cx="8448675" cy="1027198"/>
          </a:xfrm>
        </p:spPr>
        <p:txBody>
          <a:bodyPr/>
          <a:lstStyle/>
          <a:p>
            <a:r>
              <a:rPr lang="en-GB" sz="4000" dirty="0">
                <a:solidFill>
                  <a:schemeClr val="accent2">
                    <a:lumMod val="75000"/>
                  </a:schemeClr>
                </a:solidFill>
              </a:rPr>
              <a:t>Lecturer signposting…</a:t>
            </a:r>
          </a:p>
        </p:txBody>
      </p:sp>
      <p:sp>
        <p:nvSpPr>
          <p:cNvPr id="3" name="Content Placeholder 2"/>
          <p:cNvSpPr>
            <a:spLocks noGrp="1"/>
          </p:cNvSpPr>
          <p:nvPr>
            <p:ph idx="1"/>
          </p:nvPr>
        </p:nvSpPr>
        <p:spPr>
          <a:xfrm>
            <a:off x="347663" y="1700808"/>
            <a:ext cx="8448674" cy="4615123"/>
          </a:xfrm>
        </p:spPr>
        <p:txBody>
          <a:bodyPr/>
          <a:lstStyle/>
          <a:p>
            <a:r>
              <a:rPr lang="en-GB" b="1" dirty="0" smtClean="0">
                <a:solidFill>
                  <a:srgbClr val="C00000"/>
                </a:solidFill>
              </a:rPr>
              <a:t>Look out for </a:t>
            </a:r>
            <a:r>
              <a:rPr lang="en-GB" b="1" dirty="0">
                <a:solidFill>
                  <a:srgbClr val="C00000"/>
                </a:solidFill>
              </a:rPr>
              <a:t>for language that shows relationships between </a:t>
            </a:r>
            <a:r>
              <a:rPr lang="en-GB" b="1" dirty="0" smtClean="0">
                <a:solidFill>
                  <a:srgbClr val="C00000"/>
                </a:solidFill>
              </a:rPr>
              <a:t>ideas… </a:t>
            </a:r>
            <a:endParaRPr lang="en-GB" b="1" dirty="0">
              <a:solidFill>
                <a:srgbClr val="C00000"/>
              </a:solidFill>
            </a:endParaRPr>
          </a:p>
          <a:p>
            <a:pPr lvl="1"/>
            <a:r>
              <a:rPr lang="en-GB" sz="2000" dirty="0"/>
              <a:t>first, second, third</a:t>
            </a:r>
          </a:p>
          <a:p>
            <a:pPr lvl="1"/>
            <a:r>
              <a:rPr lang="en-GB" sz="2000" dirty="0"/>
              <a:t>especially, most significant, most </a:t>
            </a:r>
            <a:r>
              <a:rPr lang="en-GB" sz="2000" dirty="0" smtClean="0"/>
              <a:t>important, however</a:t>
            </a:r>
            <a:r>
              <a:rPr lang="en-GB" sz="2000" dirty="0"/>
              <a:t>, on the other hand</a:t>
            </a:r>
          </a:p>
          <a:p>
            <a:pPr lvl="1"/>
            <a:r>
              <a:rPr lang="en-GB" sz="2000" dirty="0"/>
              <a:t>because, so, therefore, </a:t>
            </a:r>
            <a:r>
              <a:rPr lang="en-GB" sz="2000" dirty="0" smtClean="0"/>
              <a:t>consequently</a:t>
            </a:r>
          </a:p>
          <a:p>
            <a:pPr lvl="1"/>
            <a:r>
              <a:rPr lang="en-GB" sz="2000" dirty="0" smtClean="0"/>
              <a:t>a possible explanation of this…</a:t>
            </a:r>
          </a:p>
          <a:p>
            <a:pPr lvl="1"/>
            <a:r>
              <a:rPr lang="en-GB" sz="2000" dirty="0" smtClean="0"/>
              <a:t>it might be that…</a:t>
            </a:r>
          </a:p>
          <a:p>
            <a:pPr lvl="1"/>
            <a:r>
              <a:rPr lang="en-GB" sz="2000" dirty="0" smtClean="0"/>
              <a:t>to clarify…</a:t>
            </a:r>
          </a:p>
          <a:p>
            <a:pPr lvl="1">
              <a:buFont typeface="Arial" panose="020B0604020202020204" pitchFamily="34" charset="0"/>
              <a:buChar char="•"/>
            </a:pPr>
            <a:r>
              <a:rPr lang="en-GB" sz="2400" b="1" dirty="0" smtClean="0">
                <a:solidFill>
                  <a:srgbClr val="C00000"/>
                </a:solidFill>
              </a:rPr>
              <a:t>Look out </a:t>
            </a:r>
            <a:r>
              <a:rPr lang="en-GB" sz="2400" b="1" dirty="0">
                <a:solidFill>
                  <a:srgbClr val="C00000"/>
                </a:solidFill>
              </a:rPr>
              <a:t>for language that </a:t>
            </a:r>
            <a:r>
              <a:rPr lang="en-GB" sz="2400" b="1" dirty="0" smtClean="0">
                <a:solidFill>
                  <a:srgbClr val="C00000"/>
                </a:solidFill>
              </a:rPr>
              <a:t>signposts direction…</a:t>
            </a:r>
          </a:p>
          <a:p>
            <a:pPr lvl="1">
              <a:buFontTx/>
              <a:buChar char="-"/>
            </a:pPr>
            <a:r>
              <a:rPr lang="en-GB" sz="2000" dirty="0" smtClean="0"/>
              <a:t>later on I’m going to talk about…</a:t>
            </a:r>
          </a:p>
          <a:p>
            <a:pPr lvl="1">
              <a:buFontTx/>
              <a:buChar char="-"/>
            </a:pPr>
            <a:r>
              <a:rPr lang="en-GB" sz="2000" dirty="0" smtClean="0"/>
              <a:t>and now I’m going to…  </a:t>
            </a:r>
          </a:p>
          <a:p>
            <a:pPr lvl="1">
              <a:buFontTx/>
              <a:buChar char="-"/>
            </a:pPr>
            <a:endParaRPr lang="en-GB" sz="2400" dirty="0" smtClean="0">
              <a:solidFill>
                <a:srgbClr val="C00000"/>
              </a:solidFill>
            </a:endParaRPr>
          </a:p>
          <a:p>
            <a:pPr marL="457200" lvl="1" indent="0">
              <a:buNone/>
            </a:pPr>
            <a:endParaRPr lang="en-GB" dirty="0"/>
          </a:p>
          <a:p>
            <a:pPr lvl="1"/>
            <a:endParaRPr lang="en-GB" dirty="0"/>
          </a:p>
          <a:p>
            <a:pPr lvl="1"/>
            <a:endParaRPr lang="en-GB" dirty="0"/>
          </a:p>
        </p:txBody>
      </p:sp>
    </p:spTree>
    <p:extLst>
      <p:ext uri="{BB962C8B-B14F-4D97-AF65-F5344CB8AC3E}">
        <p14:creationId xmlns:p14="http://schemas.microsoft.com/office/powerpoint/2010/main" val="1721132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700" dirty="0">
                <a:solidFill>
                  <a:srgbClr val="0070C0"/>
                </a:solidFill>
                <a:latin typeface="Arial" panose="020B0604020202020204" pitchFamily="34" charset="0"/>
                <a:cs typeface="Arial" panose="020B0604020202020204" pitchFamily="34" charset="0"/>
              </a:rPr>
              <a:t>Note taking style</a:t>
            </a:r>
          </a:p>
        </p:txBody>
      </p:sp>
      <p:sp>
        <p:nvSpPr>
          <p:cNvPr id="16" name="Rectangle 15"/>
          <p:cNvSpPr/>
          <p:nvPr/>
        </p:nvSpPr>
        <p:spPr>
          <a:xfrm>
            <a:off x="628650" y="1904638"/>
            <a:ext cx="7445087" cy="3130088"/>
          </a:xfrm>
          <a:prstGeom prst="rect">
            <a:avLst/>
          </a:prstGeom>
        </p:spPr>
        <p:txBody>
          <a:bodyPr wrap="square">
            <a:spAutoFit/>
          </a:bodyPr>
          <a:lstStyle/>
          <a:p>
            <a:pPr lvl="0" eaLnBrk="0" hangingPunct="0">
              <a:spcBef>
                <a:spcPct val="20000"/>
              </a:spcBef>
            </a:pPr>
            <a:r>
              <a:rPr lang="en-GB" sz="2100" kern="0" dirty="0" smtClean="0">
                <a:solidFill>
                  <a:srgbClr val="000000"/>
                </a:solidFill>
                <a:latin typeface="Arial"/>
              </a:rPr>
              <a:t>You </a:t>
            </a:r>
            <a:r>
              <a:rPr lang="en-GB" sz="2100" kern="0" dirty="0">
                <a:solidFill>
                  <a:srgbClr val="000000"/>
                </a:solidFill>
                <a:latin typeface="Arial"/>
              </a:rPr>
              <a:t>might want to:</a:t>
            </a:r>
          </a:p>
          <a:p>
            <a:pPr marL="557213" lvl="1" indent="-214313" eaLnBrk="0" hangingPunct="0">
              <a:spcBef>
                <a:spcPct val="20000"/>
              </a:spcBef>
              <a:buFont typeface="Wingdings" pitchFamily="2" charset="2"/>
              <a:buChar char="Ø"/>
            </a:pPr>
            <a:r>
              <a:rPr lang="en-GB" sz="2100" kern="0" dirty="0">
                <a:solidFill>
                  <a:srgbClr val="000000"/>
                </a:solidFill>
                <a:latin typeface="Arial"/>
              </a:rPr>
              <a:t> use colour coding, images or diagrams</a:t>
            </a:r>
          </a:p>
          <a:p>
            <a:pPr marL="557213" lvl="1" indent="-214313" eaLnBrk="0" hangingPunct="0">
              <a:spcBef>
                <a:spcPct val="20000"/>
              </a:spcBef>
              <a:buFont typeface="Wingdings" pitchFamily="2" charset="2"/>
              <a:buChar char="Ø"/>
            </a:pPr>
            <a:r>
              <a:rPr lang="en-GB" kern="0" dirty="0">
                <a:solidFill>
                  <a:srgbClr val="000000"/>
                </a:solidFill>
                <a:latin typeface="Arial"/>
              </a:rPr>
              <a:t> </a:t>
            </a:r>
            <a:r>
              <a:rPr lang="en-GB" sz="2100" kern="0" dirty="0">
                <a:solidFill>
                  <a:srgbClr val="000000"/>
                </a:solidFill>
                <a:latin typeface="Arial"/>
              </a:rPr>
              <a:t>use a numeric model</a:t>
            </a:r>
          </a:p>
          <a:p>
            <a:pPr marL="557213" lvl="1" indent="-214313" eaLnBrk="0" hangingPunct="0">
              <a:spcBef>
                <a:spcPct val="20000"/>
              </a:spcBef>
              <a:buFont typeface="Wingdings" pitchFamily="2" charset="2"/>
              <a:buChar char="Ø"/>
            </a:pPr>
            <a:r>
              <a:rPr lang="en-GB" sz="2100" kern="0" dirty="0">
                <a:solidFill>
                  <a:srgbClr val="000000"/>
                </a:solidFill>
                <a:latin typeface="Arial"/>
              </a:rPr>
              <a:t> additional methods</a:t>
            </a:r>
          </a:p>
          <a:p>
            <a:pPr marL="557213" lvl="1" indent="-214313" eaLnBrk="0" hangingPunct="0">
              <a:spcBef>
                <a:spcPct val="20000"/>
              </a:spcBef>
              <a:buFont typeface="Wingdings" pitchFamily="2" charset="2"/>
              <a:buChar char="Ø"/>
            </a:pPr>
            <a:r>
              <a:rPr lang="en-GB" sz="2100" kern="0" dirty="0">
                <a:solidFill>
                  <a:srgbClr val="000000"/>
                </a:solidFill>
                <a:latin typeface="Arial"/>
              </a:rPr>
              <a:t> a combination of the above or whatever works for you </a:t>
            </a:r>
          </a:p>
          <a:p>
            <a:pPr lvl="1" eaLnBrk="0" hangingPunct="0">
              <a:spcBef>
                <a:spcPct val="20000"/>
              </a:spcBef>
            </a:pPr>
            <a:endParaRPr lang="en-GB" sz="2100" kern="0" dirty="0">
              <a:solidFill>
                <a:srgbClr val="000000"/>
              </a:solidFill>
              <a:latin typeface="Arial"/>
            </a:endParaRPr>
          </a:p>
          <a:p>
            <a:pPr lvl="1" eaLnBrk="0" hangingPunct="0">
              <a:spcBef>
                <a:spcPct val="20000"/>
              </a:spcBef>
            </a:pPr>
            <a:r>
              <a:rPr lang="en-GB" sz="2100" kern="0" dirty="0" smtClean="0">
                <a:solidFill>
                  <a:srgbClr val="000000"/>
                </a:solidFill>
                <a:latin typeface="Arial"/>
              </a:rPr>
              <a:t>Consider </a:t>
            </a:r>
            <a:r>
              <a:rPr lang="en-GB" sz="2100" kern="0" dirty="0">
                <a:solidFill>
                  <a:srgbClr val="000000"/>
                </a:solidFill>
                <a:latin typeface="Arial"/>
              </a:rPr>
              <a:t>what style of note taking works best for you</a:t>
            </a:r>
          </a:p>
          <a:p>
            <a:pPr marL="557213" lvl="1" indent="-214313" eaLnBrk="0" hangingPunct="0">
              <a:spcBef>
                <a:spcPct val="20000"/>
              </a:spcBef>
              <a:buFont typeface="Wingdings" pitchFamily="2" charset="2"/>
              <a:buChar char="Ø"/>
            </a:pPr>
            <a:endParaRPr lang="en-GB" sz="2100" kern="0" dirty="0">
              <a:solidFill>
                <a:srgbClr val="000000"/>
              </a:solidFill>
              <a:latin typeface="Arial"/>
            </a:endParaRPr>
          </a:p>
        </p:txBody>
      </p:sp>
    </p:spTree>
    <p:extLst>
      <p:ext uri="{BB962C8B-B14F-4D97-AF65-F5344CB8AC3E}">
        <p14:creationId xmlns:p14="http://schemas.microsoft.com/office/powerpoint/2010/main" val="257896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47663" y="1196753"/>
            <a:ext cx="8448674" cy="4104456"/>
          </a:xfrm>
        </p:spPr>
        <p:txBody>
          <a:bodyPr/>
          <a:lstStyle/>
          <a:p>
            <a:r>
              <a:rPr lang="en-GB" sz="3200" dirty="0" smtClean="0">
                <a:solidFill>
                  <a:schemeClr val="accent2">
                    <a:lumMod val="75000"/>
                  </a:schemeClr>
                </a:solidFill>
              </a:rPr>
              <a:t>Most students adopt their own abbreviations for note taking</a:t>
            </a:r>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285350380"/>
              </p:ext>
            </p:extLst>
          </p:nvPr>
        </p:nvGraphicFramePr>
        <p:xfrm>
          <a:off x="1331640" y="2420888"/>
          <a:ext cx="6552728" cy="3817710"/>
        </p:xfrm>
        <a:graphic>
          <a:graphicData uri="http://schemas.openxmlformats.org/drawingml/2006/table">
            <a:tbl>
              <a:tblPr firstRow="1" firstCol="1" bandRow="1" bandCol="1">
                <a:tableStyleId>{5C22544A-7EE6-4342-B048-85BDC9FD1C3A}</a:tableStyleId>
              </a:tblPr>
              <a:tblGrid>
                <a:gridCol w="2262929">
                  <a:extLst>
                    <a:ext uri="{9D8B030D-6E8A-4147-A177-3AD203B41FA5}">
                      <a16:colId xmlns:a16="http://schemas.microsoft.com/office/drawing/2014/main" val="20000"/>
                    </a:ext>
                  </a:extLst>
                </a:gridCol>
                <a:gridCol w="4289799">
                  <a:extLst>
                    <a:ext uri="{9D8B030D-6E8A-4147-A177-3AD203B41FA5}">
                      <a16:colId xmlns:a16="http://schemas.microsoft.com/office/drawing/2014/main" val="20001"/>
                    </a:ext>
                  </a:extLst>
                </a:gridCol>
              </a:tblGrid>
              <a:tr h="769141">
                <a:tc>
                  <a:txBody>
                    <a:bodyPr/>
                    <a:lstStyle/>
                    <a:p>
                      <a:pPr algn="ctr">
                        <a:lnSpc>
                          <a:spcPct val="107000"/>
                        </a:lnSpc>
                        <a:spcAft>
                          <a:spcPts val="0"/>
                        </a:spcAft>
                        <a:tabLst>
                          <a:tab pos="2637155" algn="ctr"/>
                          <a:tab pos="5274310" algn="r"/>
                          <a:tab pos="457200" algn="l"/>
                        </a:tabLst>
                      </a:pPr>
                      <a:r>
                        <a:rPr lang="en-GB" sz="3200" dirty="0">
                          <a:effectLst/>
                        </a:rPr>
                        <a:t>&amp;</a:t>
                      </a:r>
                      <a:endParaRPr lang="en-GB" sz="3200" dirty="0">
                        <a:effectLst/>
                        <a:latin typeface="Times New Roman" panose="02020603050405020304" pitchFamily="18" charset="0"/>
                        <a:ea typeface="Times New Roman" panose="02020603050405020304" pitchFamily="18" charset="0"/>
                      </a:endParaRPr>
                    </a:p>
                  </a:txBody>
                  <a:tcPr marL="68580" marR="68580" marT="0" marB="0">
                    <a:solidFill>
                      <a:schemeClr val="tx2">
                        <a:lumMod val="65000"/>
                        <a:lumOff val="35000"/>
                      </a:schemeClr>
                    </a:solidFill>
                  </a:tcPr>
                </a:tc>
                <a:tc>
                  <a:txBody>
                    <a:bodyPr/>
                    <a:lstStyle/>
                    <a:p>
                      <a:pPr>
                        <a:lnSpc>
                          <a:spcPct val="107000"/>
                        </a:lnSpc>
                        <a:spcAft>
                          <a:spcPts val="0"/>
                        </a:spcAft>
                      </a:pPr>
                      <a:r>
                        <a:rPr lang="en-GB" sz="1600" dirty="0">
                          <a:solidFill>
                            <a:schemeClr val="tx1"/>
                          </a:solidFill>
                          <a:effectLst/>
                        </a:rPr>
                        <a:t>and</a:t>
                      </a:r>
                    </a:p>
                    <a:p>
                      <a:pPr>
                        <a:lnSpc>
                          <a:spcPct val="107000"/>
                        </a:lnSpc>
                        <a:spcAft>
                          <a:spcPts val="0"/>
                        </a:spcAft>
                      </a:pPr>
                      <a:r>
                        <a:rPr lang="en-GB" sz="1600" dirty="0">
                          <a:effectLst/>
                        </a:rPr>
                        <a:t> </a:t>
                      </a:r>
                      <a:endParaRPr lang="en-GB"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510287">
                <a:tc>
                  <a:txBody>
                    <a:bodyPr/>
                    <a:lstStyle/>
                    <a:p>
                      <a:pPr algn="ctr">
                        <a:lnSpc>
                          <a:spcPct val="107000"/>
                        </a:lnSpc>
                        <a:spcAft>
                          <a:spcPts val="0"/>
                        </a:spcAft>
                      </a:pPr>
                      <a:r>
                        <a:rPr lang="en-GB" sz="3200" dirty="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solidFill>
                      <a:schemeClr val="tx2">
                        <a:lumMod val="65000"/>
                        <a:lumOff val="35000"/>
                      </a:schemeClr>
                    </a:solidFill>
                  </a:tcPr>
                </a:tc>
                <a:tc>
                  <a:txBody>
                    <a:bodyPr/>
                    <a:lstStyle/>
                    <a:p>
                      <a:pPr>
                        <a:lnSpc>
                          <a:spcPct val="107000"/>
                        </a:lnSpc>
                        <a:spcAft>
                          <a:spcPts val="0"/>
                        </a:spcAft>
                      </a:pPr>
                      <a:r>
                        <a:rPr lang="en-GB"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question mark - a good way to remind yourself to ask about something or look this point up later on</a:t>
                      </a:r>
                    </a:p>
                    <a:p>
                      <a:pPr>
                        <a:lnSpc>
                          <a:spcPct val="107000"/>
                        </a:lnSpc>
                        <a:spcAft>
                          <a:spcPts val="0"/>
                        </a:spcAft>
                      </a:pPr>
                      <a:r>
                        <a:rPr lang="en-GB" sz="1200" dirty="0">
                          <a:effectLst/>
                          <a:latin typeface="Verdana" panose="020B0604030504040204" pitchFamily="34" charset="0"/>
                          <a:ea typeface="Times New Roman" panose="02020603050405020304" pitchFamily="18" charset="0"/>
                        </a:rPr>
                        <a:t> </a:t>
                      </a:r>
                      <a:endParaRPr lang="en-GB" sz="1000" dirty="0">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10001"/>
                  </a:ext>
                </a:extLst>
              </a:tr>
              <a:tr h="769141">
                <a:tc>
                  <a:txBody>
                    <a:bodyPr/>
                    <a:lstStyle/>
                    <a:p>
                      <a:pPr algn="ctr">
                        <a:lnSpc>
                          <a:spcPct val="107000"/>
                        </a:lnSpc>
                        <a:spcAft>
                          <a:spcPts val="0"/>
                        </a:spcAft>
                        <a:tabLst>
                          <a:tab pos="2637155" algn="ctr"/>
                          <a:tab pos="5274310" algn="r"/>
                          <a:tab pos="457200" algn="l"/>
                        </a:tabLst>
                      </a:pPr>
                      <a:r>
                        <a:rPr lang="en-GB" sz="3200" b="1" dirty="0">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endParaRPr lang="en-GB" sz="3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tx2">
                        <a:lumMod val="65000"/>
                        <a:lumOff val="35000"/>
                      </a:schemeClr>
                    </a:solidFill>
                  </a:tcPr>
                </a:tc>
                <a:tc>
                  <a:txBody>
                    <a:bodyPr/>
                    <a:lstStyle/>
                    <a:p>
                      <a:pPr>
                        <a:lnSpc>
                          <a:spcPct val="107000"/>
                        </a:lnSpc>
                        <a:spcAft>
                          <a:spcPts val="0"/>
                        </a:spcAft>
                      </a:pPr>
                      <a:r>
                        <a:rPr lang="en-GB" sz="16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therefore</a:t>
                      </a:r>
                      <a:endParaRPr lang="en-GB"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0"/>
                        </a:spcAft>
                      </a:pPr>
                      <a:r>
                        <a:rPr lang="en-GB" sz="1200" dirty="0">
                          <a:effectLst/>
                          <a:latin typeface="Verdana" panose="020B0604030504040204" pitchFamily="34" charset="0"/>
                          <a:ea typeface="Times New Roman" panose="02020603050405020304" pitchFamily="18" charset="0"/>
                        </a:rPr>
                        <a:t> </a:t>
                      </a:r>
                      <a:endParaRPr lang="en-GB" sz="1000" dirty="0">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10002"/>
                  </a:ext>
                </a:extLst>
              </a:tr>
              <a:tr h="769141">
                <a:tc>
                  <a:txBody>
                    <a:bodyPr/>
                    <a:lstStyle/>
                    <a:p>
                      <a:pPr algn="ctr">
                        <a:lnSpc>
                          <a:spcPct val="107000"/>
                        </a:lnSpc>
                        <a:spcAft>
                          <a:spcPts val="0"/>
                        </a:spcAft>
                      </a:pPr>
                      <a:r>
                        <a:rPr lang="en-GB" sz="3200" dirty="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solidFill>
                      <a:schemeClr val="tx2">
                        <a:lumMod val="65000"/>
                        <a:lumOff val="35000"/>
                      </a:schemeClr>
                    </a:solidFill>
                  </a:tcPr>
                </a:tc>
                <a:tc>
                  <a:txBody>
                    <a:bodyPr/>
                    <a:lstStyle/>
                    <a:p>
                      <a:pPr>
                        <a:lnSpc>
                          <a:spcPct val="107000"/>
                        </a:lnSpc>
                        <a:spcAft>
                          <a:spcPts val="0"/>
                        </a:spcAft>
                      </a:pPr>
                      <a:r>
                        <a:rPr lang="en-GB" sz="1600" b="1"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smaller or equal to</a:t>
                      </a:r>
                      <a:r>
                        <a:rPr lang="en-GB" sz="1600" b="1" dirty="0" smtClean="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a:t>
                      </a:r>
                      <a:endParaRPr lang="en-GB" sz="1600" b="1" dirty="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0"/>
                        </a:spcAft>
                      </a:pPr>
                      <a:r>
                        <a:rPr lang="en-GB" sz="1200" dirty="0">
                          <a:effectLst/>
                          <a:latin typeface="Verdana" panose="020B0604030504040204" pitchFamily="34" charset="0"/>
                          <a:ea typeface="Times New Roman" panose="02020603050405020304" pitchFamily="18" charset="0"/>
                        </a:rPr>
                        <a:t> </a:t>
                      </a:r>
                      <a:endParaRPr lang="en-GB" sz="1000" dirty="0">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10003"/>
                  </a:ext>
                </a:extLst>
              </a:tr>
            </a:tbl>
          </a:graphicData>
        </a:graphic>
      </p:graphicFrame>
      <p:sp>
        <p:nvSpPr>
          <p:cNvPr id="2" name="TextBox 1"/>
          <p:cNvSpPr txBox="1"/>
          <p:nvPr/>
        </p:nvSpPr>
        <p:spPr>
          <a:xfrm>
            <a:off x="611560" y="6453336"/>
            <a:ext cx="4464496" cy="369332"/>
          </a:xfrm>
          <a:prstGeom prst="rect">
            <a:avLst/>
          </a:prstGeom>
          <a:noFill/>
        </p:spPr>
        <p:txBody>
          <a:bodyPr wrap="square" rtlCol="0">
            <a:spAutoFit/>
          </a:bodyPr>
          <a:lstStyle/>
          <a:p>
            <a:r>
              <a:rPr lang="en-GB"/>
              <a:t>Adapted from The Open University (2013)</a:t>
            </a:r>
            <a:endParaRPr lang="en-GB" dirty="0"/>
          </a:p>
        </p:txBody>
      </p:sp>
    </p:spTree>
    <p:extLst>
      <p:ext uri="{BB962C8B-B14F-4D97-AF65-F5344CB8AC3E}">
        <p14:creationId xmlns:p14="http://schemas.microsoft.com/office/powerpoint/2010/main" val="3676300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792898263"/>
              </p:ext>
            </p:extLst>
          </p:nvPr>
        </p:nvGraphicFramePr>
        <p:xfrm>
          <a:off x="827584" y="332657"/>
          <a:ext cx="7920880" cy="6095739"/>
        </p:xfrm>
        <a:graphic>
          <a:graphicData uri="http://schemas.openxmlformats.org/drawingml/2006/table">
            <a:tbl>
              <a:tblPr firstRow="1" firstCol="1" bandRow="1" bandCol="1">
                <a:tableStyleId>{5C22544A-7EE6-4342-B048-85BDC9FD1C3A}</a:tableStyleId>
              </a:tblPr>
              <a:tblGrid>
                <a:gridCol w="2735408">
                  <a:extLst>
                    <a:ext uri="{9D8B030D-6E8A-4147-A177-3AD203B41FA5}">
                      <a16:colId xmlns:a16="http://schemas.microsoft.com/office/drawing/2014/main" val="20000"/>
                    </a:ext>
                  </a:extLst>
                </a:gridCol>
                <a:gridCol w="5185472">
                  <a:extLst>
                    <a:ext uri="{9D8B030D-6E8A-4147-A177-3AD203B41FA5}">
                      <a16:colId xmlns:a16="http://schemas.microsoft.com/office/drawing/2014/main" val="20001"/>
                    </a:ext>
                  </a:extLst>
                </a:gridCol>
              </a:tblGrid>
              <a:tr h="791234">
                <a:tc>
                  <a:txBody>
                    <a:bodyPr/>
                    <a:lstStyle/>
                    <a:p>
                      <a:pPr algn="ctr">
                        <a:lnSpc>
                          <a:spcPct val="107000"/>
                        </a:lnSpc>
                        <a:spcAft>
                          <a:spcPts val="0"/>
                        </a:spcAft>
                        <a:tabLst>
                          <a:tab pos="2637155" algn="ctr"/>
                          <a:tab pos="5274310" algn="r"/>
                          <a:tab pos="457200" algn="l"/>
                        </a:tabLst>
                      </a:pPr>
                      <a:r>
                        <a:rPr lang="en-GB" sz="3200" b="1" kern="1200" dirty="0" smtClean="0">
                          <a:solidFill>
                            <a:schemeClr val="lt1"/>
                          </a:solidFill>
                          <a:effectLst/>
                          <a:latin typeface="+mn-lt"/>
                          <a:ea typeface="+mn-ea"/>
                          <a:cs typeface="+mn-cs"/>
                        </a:rPr>
                        <a:t>~</a:t>
                      </a:r>
                      <a:endParaRPr lang="en-GB" sz="3200" dirty="0">
                        <a:effectLst/>
                        <a:latin typeface="Times New Roman" panose="02020603050405020304" pitchFamily="18" charset="0"/>
                        <a:ea typeface="Times New Roman" panose="02020603050405020304" pitchFamily="18" charset="0"/>
                      </a:endParaRPr>
                    </a:p>
                  </a:txBody>
                  <a:tcPr marL="68580" marR="68580" marT="0" marB="0">
                    <a:solidFill>
                      <a:schemeClr val="tx2">
                        <a:lumMod val="65000"/>
                        <a:lumOff val="35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dirty="0">
                          <a:effectLst/>
                        </a:rPr>
                        <a:t> </a:t>
                      </a:r>
                      <a:endParaRPr lang="en-GB" sz="1600" dirty="0" smtClean="0">
                        <a:effectLst/>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600" dirty="0" smtClean="0">
                          <a:solidFill>
                            <a:schemeClr val="tx1"/>
                          </a:solidFill>
                          <a:effectLst/>
                        </a:rPr>
                        <a:t>approximately</a:t>
                      </a:r>
                    </a:p>
                    <a:p>
                      <a:pPr>
                        <a:lnSpc>
                          <a:spcPct val="107000"/>
                        </a:lnSpc>
                        <a:spcAft>
                          <a:spcPts val="0"/>
                        </a:spcAft>
                      </a:pPr>
                      <a:endParaRPr lang="en-GB"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661967">
                <a:tc>
                  <a:txBody>
                    <a:bodyPr/>
                    <a:lstStyle/>
                    <a:p>
                      <a:pPr algn="ctr"/>
                      <a:r>
                        <a:rPr lang="en-GB" sz="1800" b="0" i="0" u="none" strike="noStrike" kern="1200" baseline="0" dirty="0" smtClean="0">
                          <a:solidFill>
                            <a:schemeClr val="lt1"/>
                          </a:solidFill>
                          <a:latin typeface="+mn-lt"/>
                          <a:ea typeface="+mn-ea"/>
                          <a:cs typeface="+mn-cs"/>
                        </a:rPr>
                        <a:t> </a:t>
                      </a:r>
                      <a:r>
                        <a:rPr lang="en-GB" sz="3200" b="1" i="0" u="none" strike="noStrike" kern="1200" baseline="0" dirty="0" smtClean="0">
                          <a:solidFill>
                            <a:schemeClr val="lt1"/>
                          </a:solidFill>
                          <a:latin typeface="+mn-lt"/>
                          <a:ea typeface="+mn-ea"/>
                          <a:cs typeface="+mn-cs"/>
                        </a:rPr>
                        <a:t>↑</a:t>
                      </a:r>
                    </a:p>
                    <a:p>
                      <a:pPr algn="ctr"/>
                      <a:r>
                        <a:rPr lang="en-GB" sz="4000" b="1" i="0" u="none" strike="noStrike" kern="1200" baseline="0" dirty="0" smtClean="0">
                          <a:solidFill>
                            <a:schemeClr val="lt1"/>
                          </a:solidFill>
                          <a:latin typeface="+mn-lt"/>
                          <a:ea typeface="+mn-ea"/>
                          <a:cs typeface="+mn-cs"/>
                        </a:rPr>
                        <a:t> ↑↑</a:t>
                      </a:r>
                      <a:r>
                        <a:rPr lang="en-GB" sz="1800" b="1" i="0" u="none" strike="noStrike" kern="1200" baseline="0" dirty="0" smtClean="0">
                          <a:solidFill>
                            <a:schemeClr val="lt1"/>
                          </a:solidFill>
                          <a:latin typeface="+mn-lt"/>
                          <a:ea typeface="+mn-ea"/>
                          <a:cs typeface="+mn-cs"/>
                        </a:rPr>
                        <a:t>	</a:t>
                      </a:r>
                    </a:p>
                    <a:p>
                      <a:endParaRPr lang="en-GB" sz="1800" b="1" i="0" u="none" strike="noStrike" kern="1200" baseline="0" dirty="0" smtClean="0">
                        <a:solidFill>
                          <a:schemeClr val="lt1"/>
                        </a:solidFill>
                        <a:latin typeface="+mn-lt"/>
                        <a:ea typeface="+mn-ea"/>
                        <a:cs typeface="+mn-cs"/>
                      </a:endParaRPr>
                    </a:p>
                    <a:p>
                      <a:pPr algn="ctr"/>
                      <a:r>
                        <a:rPr lang="en-GB" sz="1800" b="1" i="0" u="none" strike="noStrike" kern="1200" baseline="0" dirty="0" smtClean="0">
                          <a:solidFill>
                            <a:schemeClr val="lt1"/>
                          </a:solidFill>
                          <a:latin typeface="+mn-lt"/>
                          <a:ea typeface="+mn-ea"/>
                          <a:cs typeface="+mn-cs"/>
                        </a:rPr>
                        <a:t>      </a:t>
                      </a:r>
                      <a:r>
                        <a:rPr lang="en-GB" sz="4000" b="1" i="0" u="none" strike="noStrike" kern="1200" baseline="0" dirty="0" smtClean="0">
                          <a:solidFill>
                            <a:schemeClr val="lt1"/>
                          </a:solidFill>
                          <a:latin typeface="+mn-lt"/>
                          <a:ea typeface="+mn-ea"/>
                          <a:cs typeface="+mn-cs"/>
                        </a:rPr>
                        <a:t>↓</a:t>
                      </a:r>
                      <a:r>
                        <a:rPr lang="en-GB" sz="1800" b="1" i="0" u="none" strike="noStrike" kern="1200" baseline="0" dirty="0" smtClean="0">
                          <a:solidFill>
                            <a:schemeClr val="lt1"/>
                          </a:solidFill>
                          <a:latin typeface="+mn-lt"/>
                          <a:ea typeface="+mn-ea"/>
                          <a:cs typeface="+mn-cs"/>
                        </a:rPr>
                        <a:t>	</a:t>
                      </a:r>
                    </a:p>
                    <a:p>
                      <a:pPr algn="ctr">
                        <a:lnSpc>
                          <a:spcPct val="107000"/>
                        </a:lnSpc>
                        <a:spcAft>
                          <a:spcPts val="0"/>
                        </a:spcAft>
                      </a:pPr>
                      <a:r>
                        <a:rPr lang="en-GB" sz="4000" b="1" i="0" u="none" strike="noStrike" kern="1200" baseline="0" dirty="0" smtClean="0">
                          <a:solidFill>
                            <a:schemeClr val="lt1"/>
                          </a:solidFill>
                          <a:latin typeface="+mn-lt"/>
                          <a:ea typeface="+mn-ea"/>
                          <a:cs typeface="+mn-cs"/>
                        </a:rPr>
                        <a:t>↓↓</a:t>
                      </a:r>
                      <a:endParaRPr lang="en-GB" sz="4000" b="1" dirty="0">
                        <a:effectLst/>
                        <a:latin typeface="Times New Roman" panose="02020603050405020304" pitchFamily="18" charset="0"/>
                        <a:ea typeface="Times New Roman" panose="02020603050405020304" pitchFamily="18" charset="0"/>
                      </a:endParaRPr>
                    </a:p>
                  </a:txBody>
                  <a:tcPr marL="68580" marR="68580" marT="0" marB="0">
                    <a:solidFill>
                      <a:schemeClr val="tx2">
                        <a:lumMod val="65000"/>
                        <a:lumOff val="35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cs typeface="Arial" panose="020B0604020202020204" pitchFamily="34" charset="0"/>
                        </a:rPr>
                        <a:t> </a:t>
                      </a:r>
                      <a:r>
                        <a:rPr lang="en-GB" sz="1600" b="1" dirty="0" smtClean="0">
                          <a:effectLst/>
                          <a:latin typeface="Arial" panose="020B0604020202020204" pitchFamily="34" charset="0"/>
                          <a:ea typeface="Times New Roman" panose="02020603050405020304" pitchFamily="18" charset="0"/>
                          <a:cs typeface="Arial" panose="020B0604020202020204" pitchFamily="34" charset="0"/>
                        </a:rPr>
                        <a:t>increase</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600" b="1" dirty="0" smtClean="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600" b="1" dirty="0" smtClean="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600" b="1" dirty="0" smtClean="0">
                          <a:solidFill>
                            <a:schemeClr val="tx1"/>
                          </a:solidFill>
                          <a:effectLst/>
                          <a:latin typeface="Arial" panose="020B0604020202020204" pitchFamily="34" charset="0"/>
                          <a:cs typeface="Arial" panose="020B0604020202020204" pitchFamily="34" charset="0"/>
                        </a:rPr>
                        <a:t>rapid increase</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600" b="1" dirty="0" smtClean="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600" b="1" dirty="0" smtClean="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600" b="1" dirty="0" smtClean="0">
                          <a:solidFill>
                            <a:schemeClr val="tx1"/>
                          </a:solidFill>
                          <a:effectLst/>
                          <a:latin typeface="Arial" panose="020B0604020202020204" pitchFamily="34" charset="0"/>
                          <a:cs typeface="Arial" panose="020B0604020202020204" pitchFamily="34" charset="0"/>
                        </a:rPr>
                        <a:t>decrease</a:t>
                      </a:r>
                    </a:p>
                    <a:p>
                      <a:pPr>
                        <a:lnSpc>
                          <a:spcPct val="107000"/>
                        </a:lnSpc>
                        <a:spcAft>
                          <a:spcPts val="0"/>
                        </a:spcAft>
                      </a:pPr>
                      <a:endParaRPr lang="en-GB" sz="1000" dirty="0" smtClean="0">
                        <a:effectLst/>
                        <a:latin typeface="Times New Roman" panose="02020603050405020304" pitchFamily="18" charset="0"/>
                        <a:ea typeface="Times New Roman" panose="02020603050405020304" pitchFamily="18" charset="0"/>
                      </a:endParaRPr>
                    </a:p>
                    <a:p>
                      <a:pPr>
                        <a:lnSpc>
                          <a:spcPct val="107000"/>
                        </a:lnSpc>
                        <a:spcAft>
                          <a:spcPts val="0"/>
                        </a:spcAft>
                      </a:pPr>
                      <a:endParaRPr lang="en-GB" sz="1000" dirty="0" smtClean="0">
                        <a:effectLst/>
                        <a:latin typeface="Times New Roman" panose="02020603050405020304" pitchFamily="18" charset="0"/>
                        <a:ea typeface="Times New Roman" panose="02020603050405020304" pitchFamily="18" charset="0"/>
                      </a:endParaRPr>
                    </a:p>
                    <a:p>
                      <a:pPr>
                        <a:lnSpc>
                          <a:spcPct val="107000"/>
                        </a:lnSpc>
                        <a:spcAft>
                          <a:spcPts val="0"/>
                        </a:spcAft>
                      </a:pPr>
                      <a:endParaRPr lang="en-GB" sz="1000" dirty="0" smtClean="0">
                        <a:effectLst/>
                        <a:latin typeface="Times New Roman" panose="02020603050405020304" pitchFamily="18" charset="0"/>
                        <a:ea typeface="Times New Roman" panose="02020603050405020304" pitchFamily="18" charset="0"/>
                      </a:endParaRPr>
                    </a:p>
                    <a:p>
                      <a:pPr>
                        <a:lnSpc>
                          <a:spcPct val="107000"/>
                        </a:lnSpc>
                        <a:spcAft>
                          <a:spcPts val="0"/>
                        </a:spcAft>
                      </a:pPr>
                      <a:r>
                        <a:rPr lang="en-GB" sz="1600" b="1" dirty="0" smtClean="0">
                          <a:effectLst/>
                          <a:latin typeface="Arial" panose="020B0604020202020204" pitchFamily="34" charset="0"/>
                          <a:ea typeface="Times New Roman" panose="02020603050405020304" pitchFamily="18" charset="0"/>
                          <a:cs typeface="Arial" panose="020B0604020202020204" pitchFamily="34" charset="0"/>
                        </a:rPr>
                        <a:t>rapid decrease</a:t>
                      </a:r>
                      <a:endParaRPr lang="en-GB"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solidFill>
                  </a:tcPr>
                </a:tc>
                <a:extLst>
                  <a:ext uri="{0D108BD9-81ED-4DB2-BD59-A6C34878D82A}">
                    <a16:rowId xmlns:a16="http://schemas.microsoft.com/office/drawing/2014/main" val="10001"/>
                  </a:ext>
                </a:extLst>
              </a:tr>
              <a:tr h="1297735">
                <a:tc>
                  <a:txBody>
                    <a:bodyPr/>
                    <a:lstStyle/>
                    <a:p>
                      <a:endParaRPr lang="en-GB" sz="1800" b="0" i="0" u="none" strike="noStrike" kern="1200" baseline="0" dirty="0" smtClean="0">
                        <a:solidFill>
                          <a:schemeClr val="lt1"/>
                        </a:solidFill>
                        <a:latin typeface="+mn-lt"/>
                        <a:ea typeface="+mn-ea"/>
                        <a:cs typeface="+mn-cs"/>
                      </a:endParaRPr>
                    </a:p>
                    <a:p>
                      <a:r>
                        <a:rPr lang="en-GB" sz="1800" b="0" i="0" u="none" strike="noStrike" kern="1200" baseline="0" dirty="0" smtClean="0">
                          <a:solidFill>
                            <a:schemeClr val="lt1"/>
                          </a:solidFill>
                          <a:latin typeface="+mn-lt"/>
                          <a:ea typeface="+mn-ea"/>
                          <a:cs typeface="+mn-cs"/>
                        </a:rPr>
                        <a:t>                   </a:t>
                      </a:r>
                      <a:r>
                        <a:rPr lang="en-GB" sz="3200" b="1" i="0" u="none" strike="noStrike" kern="1200" baseline="0" dirty="0" smtClean="0">
                          <a:solidFill>
                            <a:schemeClr val="lt1"/>
                          </a:solidFill>
                          <a:latin typeface="+mn-lt"/>
                          <a:ea typeface="+mn-ea"/>
                          <a:cs typeface="+mn-cs"/>
                        </a:rPr>
                        <a:t>#</a:t>
                      </a:r>
                      <a:r>
                        <a:rPr lang="en-GB" sz="1800" b="0" i="0" u="none" strike="noStrike" kern="1200" baseline="0" dirty="0" smtClean="0">
                          <a:solidFill>
                            <a:schemeClr val="lt1"/>
                          </a:solidFill>
                          <a:latin typeface="+mn-lt"/>
                          <a:ea typeface="+mn-ea"/>
                          <a:cs typeface="+mn-cs"/>
                        </a:rPr>
                        <a:t>	</a:t>
                      </a:r>
                    </a:p>
                    <a:p>
                      <a:pPr algn="ctr">
                        <a:lnSpc>
                          <a:spcPct val="107000"/>
                        </a:lnSpc>
                        <a:spcAft>
                          <a:spcPts val="0"/>
                        </a:spcAft>
                        <a:tabLst>
                          <a:tab pos="2637155" algn="ctr"/>
                          <a:tab pos="5274310" algn="r"/>
                          <a:tab pos="457200" algn="l"/>
                        </a:tabLst>
                      </a:pPr>
                      <a:endParaRPr lang="en-GB" sz="3200" dirty="0">
                        <a:effectLst/>
                        <a:latin typeface="Times New Roman" panose="02020603050405020304" pitchFamily="18" charset="0"/>
                        <a:ea typeface="Times New Roman" panose="02020603050405020304" pitchFamily="18" charset="0"/>
                      </a:endParaRPr>
                    </a:p>
                  </a:txBody>
                  <a:tcPr marL="68580" marR="68580" marT="0" marB="0">
                    <a:solidFill>
                      <a:schemeClr val="tx2">
                        <a:lumMod val="65000"/>
                        <a:lumOff val="35000"/>
                      </a:schemeClr>
                    </a:solidFill>
                  </a:tcPr>
                </a:tc>
                <a:tc>
                  <a:txBody>
                    <a:bodyPr/>
                    <a:lstStyle/>
                    <a:p>
                      <a:pPr>
                        <a:lnSpc>
                          <a:spcPct val="107000"/>
                        </a:lnSpc>
                        <a:spcAft>
                          <a:spcPts val="0"/>
                        </a:spcAft>
                      </a:pPr>
                      <a:r>
                        <a:rPr lang="en-GB" sz="1200" dirty="0">
                          <a:effectLst/>
                          <a:latin typeface="Verdana" panose="020B0604030504040204" pitchFamily="34" charset="0"/>
                          <a:ea typeface="Times New Roman" panose="02020603050405020304" pitchFamily="18" charset="0"/>
                        </a:rPr>
                        <a:t> </a:t>
                      </a:r>
                      <a:endParaRPr lang="en-GB" sz="1200" dirty="0" smtClean="0">
                        <a:effectLst/>
                        <a:latin typeface="Verdana" panose="020B0604030504040204" pitchFamily="34" charset="0"/>
                        <a:ea typeface="Times New Roman" panose="02020603050405020304" pitchFamily="18" charset="0"/>
                      </a:endParaRPr>
                    </a:p>
                    <a:p>
                      <a:pPr>
                        <a:lnSpc>
                          <a:spcPct val="107000"/>
                        </a:lnSpc>
                        <a:spcAft>
                          <a:spcPts val="0"/>
                        </a:spcAft>
                      </a:pPr>
                      <a:endParaRPr lang="en-GB" sz="1200" dirty="0" smtClean="0">
                        <a:effectLst/>
                        <a:latin typeface="Verdana" panose="020B0604030504040204" pitchFamily="34" charset="0"/>
                        <a:ea typeface="Times New Roman" panose="02020603050405020304" pitchFamily="18" charset="0"/>
                      </a:endParaRPr>
                    </a:p>
                    <a:p>
                      <a:pPr>
                        <a:lnSpc>
                          <a:spcPct val="107000"/>
                        </a:lnSpc>
                        <a:spcAft>
                          <a:spcPts val="0"/>
                        </a:spcAft>
                      </a:pPr>
                      <a:endParaRPr lang="en-GB" sz="1200" dirty="0" smtClean="0">
                        <a:effectLst/>
                        <a:latin typeface="Verdana" panose="020B0604030504040204" pitchFamily="34" charset="0"/>
                        <a:ea typeface="Times New Roman" panose="02020603050405020304" pitchFamily="18" charset="0"/>
                      </a:endParaRPr>
                    </a:p>
                    <a:p>
                      <a:pPr>
                        <a:lnSpc>
                          <a:spcPct val="107000"/>
                        </a:lnSpc>
                        <a:spcAft>
                          <a:spcPts val="0"/>
                        </a:spcAft>
                      </a:pPr>
                      <a:r>
                        <a:rPr lang="en-GB" sz="1600" b="1" dirty="0" smtClean="0">
                          <a:effectLst/>
                          <a:latin typeface="Arial" panose="020B0604020202020204" pitchFamily="34" charset="0"/>
                          <a:ea typeface="Times New Roman" panose="02020603050405020304" pitchFamily="18" charset="0"/>
                          <a:cs typeface="Arial" panose="020B0604020202020204" pitchFamily="34" charset="0"/>
                        </a:rPr>
                        <a:t>number</a:t>
                      </a:r>
                      <a:endParaRPr lang="en-GB"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solidFill>
                  </a:tcPr>
                </a:tc>
                <a:extLst>
                  <a:ext uri="{0D108BD9-81ED-4DB2-BD59-A6C34878D82A}">
                    <a16:rowId xmlns:a16="http://schemas.microsoft.com/office/drawing/2014/main" val="10002"/>
                  </a:ext>
                </a:extLst>
              </a:tr>
              <a:tr h="1297735">
                <a:tc>
                  <a:txBody>
                    <a:bodyPr/>
                    <a:lstStyle/>
                    <a:p>
                      <a:endParaRPr lang="en-GB" sz="1800" b="0" i="0" u="none" strike="noStrike" kern="1200" baseline="0" dirty="0" smtClean="0">
                        <a:solidFill>
                          <a:schemeClr val="lt1"/>
                        </a:solidFill>
                        <a:latin typeface="+mn-lt"/>
                        <a:ea typeface="+mn-ea"/>
                        <a:cs typeface="+mn-cs"/>
                      </a:endParaRPr>
                    </a:p>
                    <a:p>
                      <a:pPr algn="ctr"/>
                      <a:r>
                        <a:rPr lang="en-GB" sz="3600" b="0" i="0" u="none" strike="noStrike" kern="1200" baseline="0" dirty="0" smtClean="0">
                          <a:solidFill>
                            <a:schemeClr val="lt1"/>
                          </a:solidFill>
                          <a:latin typeface="+mn-lt"/>
                          <a:ea typeface="+mn-ea"/>
                          <a:cs typeface="+mn-cs"/>
                        </a:rPr>
                        <a:t>     </a:t>
                      </a:r>
                      <a:r>
                        <a:rPr lang="en-GB" sz="3600" b="0" i="0" u="none" strike="noStrike" kern="1200" baseline="0" dirty="0" err="1" smtClean="0">
                          <a:solidFill>
                            <a:schemeClr val="lt1"/>
                          </a:solidFill>
                          <a:latin typeface="+mn-lt"/>
                          <a:ea typeface="+mn-ea"/>
                          <a:cs typeface="+mn-cs"/>
                        </a:rPr>
                        <a:t>cf</a:t>
                      </a:r>
                      <a:r>
                        <a:rPr lang="en-GB" sz="3600" b="0" i="0" u="none" strike="noStrike" kern="1200" baseline="0" dirty="0" smtClean="0">
                          <a:solidFill>
                            <a:schemeClr val="lt1"/>
                          </a:solidFill>
                          <a:latin typeface="+mn-lt"/>
                          <a:ea typeface="+mn-ea"/>
                          <a:cs typeface="+mn-cs"/>
                        </a:rPr>
                        <a:t>	</a:t>
                      </a:r>
                    </a:p>
                    <a:p>
                      <a:pPr algn="ctr">
                        <a:lnSpc>
                          <a:spcPct val="107000"/>
                        </a:lnSpc>
                        <a:spcAft>
                          <a:spcPts val="0"/>
                        </a:spcAft>
                      </a:pPr>
                      <a:endParaRPr lang="en-GB" sz="3200" dirty="0">
                        <a:effectLst/>
                        <a:latin typeface="Times New Roman" panose="02020603050405020304" pitchFamily="18" charset="0"/>
                        <a:ea typeface="Times New Roman" panose="02020603050405020304" pitchFamily="18" charset="0"/>
                      </a:endParaRPr>
                    </a:p>
                  </a:txBody>
                  <a:tcPr marL="68580" marR="68580" marT="0" marB="0">
                    <a:solidFill>
                      <a:schemeClr val="tx2">
                        <a:lumMod val="65000"/>
                        <a:lumOff val="35000"/>
                      </a:schemeClr>
                    </a:solidFill>
                  </a:tcPr>
                </a:tc>
                <a:tc>
                  <a:txBody>
                    <a:bodyPr/>
                    <a:lstStyle/>
                    <a:p>
                      <a:pPr>
                        <a:lnSpc>
                          <a:spcPct val="107000"/>
                        </a:lnSpc>
                        <a:spcAft>
                          <a:spcPts val="0"/>
                        </a:spcAft>
                      </a:pPr>
                      <a:r>
                        <a:rPr lang="en-GB" sz="1200" dirty="0">
                          <a:effectLst/>
                          <a:latin typeface="Verdana" panose="020B0604030504040204" pitchFamily="34" charset="0"/>
                          <a:ea typeface="Times New Roman" panose="02020603050405020304" pitchFamily="18" charset="0"/>
                        </a:rPr>
                        <a:t> </a:t>
                      </a:r>
                      <a:endParaRPr lang="en-GB" sz="1200" dirty="0" smtClean="0">
                        <a:effectLst/>
                        <a:latin typeface="Verdana" panose="020B0604030504040204" pitchFamily="34" charset="0"/>
                        <a:ea typeface="Times New Roman" panose="02020603050405020304" pitchFamily="18" charset="0"/>
                      </a:endParaRPr>
                    </a:p>
                    <a:p>
                      <a:pPr>
                        <a:lnSpc>
                          <a:spcPct val="107000"/>
                        </a:lnSpc>
                        <a:spcAft>
                          <a:spcPts val="0"/>
                        </a:spcAft>
                      </a:pPr>
                      <a:endParaRPr lang="en-GB" sz="1200" dirty="0" smtClean="0">
                        <a:effectLst/>
                        <a:latin typeface="Verdana" panose="020B0604030504040204" pitchFamily="34" charset="0"/>
                        <a:ea typeface="Times New Roman" panose="02020603050405020304" pitchFamily="18" charset="0"/>
                      </a:endParaRPr>
                    </a:p>
                    <a:p>
                      <a:pPr>
                        <a:lnSpc>
                          <a:spcPct val="107000"/>
                        </a:lnSpc>
                        <a:spcAft>
                          <a:spcPts val="0"/>
                        </a:spcAft>
                      </a:pPr>
                      <a:endParaRPr lang="en-GB" sz="1200" dirty="0" smtClean="0">
                        <a:effectLst/>
                        <a:latin typeface="Verdana" panose="020B0604030504040204" pitchFamily="34" charset="0"/>
                        <a:ea typeface="Times New Roman" panose="02020603050405020304" pitchFamily="18" charset="0"/>
                      </a:endParaRPr>
                    </a:p>
                    <a:p>
                      <a:pPr>
                        <a:lnSpc>
                          <a:spcPct val="107000"/>
                        </a:lnSpc>
                        <a:spcAft>
                          <a:spcPts val="0"/>
                        </a:spcAft>
                      </a:pPr>
                      <a:r>
                        <a:rPr lang="en-GB" sz="1600" b="1" dirty="0" smtClean="0">
                          <a:effectLst/>
                          <a:latin typeface="Arial" panose="020B0604020202020204" pitchFamily="34" charset="0"/>
                          <a:ea typeface="Times New Roman" panose="02020603050405020304" pitchFamily="18" charset="0"/>
                          <a:cs typeface="Arial" panose="020B0604020202020204" pitchFamily="34" charset="0"/>
                        </a:rPr>
                        <a:t>contrast with/cross reference</a:t>
                      </a:r>
                      <a:endParaRPr lang="en-GB"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solidFill>
                  </a:tcPr>
                </a:tc>
                <a:extLst>
                  <a:ext uri="{0D108BD9-81ED-4DB2-BD59-A6C34878D82A}">
                    <a16:rowId xmlns:a16="http://schemas.microsoft.com/office/drawing/2014/main" val="10003"/>
                  </a:ext>
                </a:extLst>
              </a:tr>
            </a:tbl>
          </a:graphicData>
        </a:graphic>
      </p:graphicFrame>
      <p:sp>
        <p:nvSpPr>
          <p:cNvPr id="2" name="TextBox 1"/>
          <p:cNvSpPr txBox="1"/>
          <p:nvPr/>
        </p:nvSpPr>
        <p:spPr>
          <a:xfrm>
            <a:off x="467544" y="6381328"/>
            <a:ext cx="4497258" cy="369332"/>
          </a:xfrm>
          <a:prstGeom prst="rect">
            <a:avLst/>
          </a:prstGeom>
          <a:noFill/>
        </p:spPr>
        <p:txBody>
          <a:bodyPr wrap="square" rtlCol="0">
            <a:spAutoFit/>
          </a:bodyPr>
          <a:lstStyle/>
          <a:p>
            <a:r>
              <a:rPr lang="en-GB" dirty="0" smtClean="0"/>
              <a:t>Adapted from The Open University (2013)</a:t>
            </a:r>
            <a:endParaRPr lang="en-GB" dirty="0"/>
          </a:p>
        </p:txBody>
      </p:sp>
    </p:spTree>
    <p:extLst>
      <p:ext uri="{BB962C8B-B14F-4D97-AF65-F5344CB8AC3E}">
        <p14:creationId xmlns:p14="http://schemas.microsoft.com/office/powerpoint/2010/main" val="3755723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Other ways to capture</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075877006"/>
              </p:ext>
            </p:extLst>
          </p:nvPr>
        </p:nvGraphicFramePr>
        <p:xfrm>
          <a:off x="347664" y="1988838"/>
          <a:ext cx="8448129" cy="4032450"/>
        </p:xfrm>
        <a:graphic>
          <a:graphicData uri="http://schemas.openxmlformats.org/drawingml/2006/table">
            <a:tbl>
              <a:tblPr firstRow="1" bandRow="1">
                <a:tableStyleId>{21E4AEA4-8DFA-4A89-87EB-49C32662AFE0}</a:tableStyleId>
              </a:tblPr>
              <a:tblGrid>
                <a:gridCol w="2816043">
                  <a:extLst>
                    <a:ext uri="{9D8B030D-6E8A-4147-A177-3AD203B41FA5}">
                      <a16:colId xmlns:a16="http://schemas.microsoft.com/office/drawing/2014/main" val="20000"/>
                    </a:ext>
                  </a:extLst>
                </a:gridCol>
                <a:gridCol w="2816043">
                  <a:extLst>
                    <a:ext uri="{9D8B030D-6E8A-4147-A177-3AD203B41FA5}">
                      <a16:colId xmlns:a16="http://schemas.microsoft.com/office/drawing/2014/main" val="20001"/>
                    </a:ext>
                  </a:extLst>
                </a:gridCol>
                <a:gridCol w="2816043">
                  <a:extLst>
                    <a:ext uri="{9D8B030D-6E8A-4147-A177-3AD203B41FA5}">
                      <a16:colId xmlns:a16="http://schemas.microsoft.com/office/drawing/2014/main" val="20002"/>
                    </a:ext>
                  </a:extLst>
                </a:gridCol>
              </a:tblGrid>
              <a:tr h="806490">
                <a:tc>
                  <a:txBody>
                    <a:bodyPr/>
                    <a:lstStyle/>
                    <a:p>
                      <a:endParaRPr lang="en-GB" sz="2000" dirty="0"/>
                    </a:p>
                  </a:txBody>
                  <a:tcPr/>
                </a:tc>
                <a:tc>
                  <a:txBody>
                    <a:bodyPr/>
                    <a:lstStyle/>
                    <a:p>
                      <a:pPr algn="ctr"/>
                      <a:r>
                        <a:rPr lang="en-GB" sz="2000" dirty="0" smtClean="0"/>
                        <a:t>Process 1</a:t>
                      </a:r>
                      <a:endParaRPr lang="en-GB" sz="2000" dirty="0"/>
                    </a:p>
                  </a:txBody>
                  <a:tcPr/>
                </a:tc>
                <a:tc>
                  <a:txBody>
                    <a:bodyPr/>
                    <a:lstStyle/>
                    <a:p>
                      <a:pPr algn="ctr"/>
                      <a:r>
                        <a:rPr lang="en-GB" sz="2000" dirty="0" smtClean="0"/>
                        <a:t>Process</a:t>
                      </a:r>
                      <a:r>
                        <a:rPr lang="en-GB" sz="2000" baseline="0" dirty="0" smtClean="0"/>
                        <a:t> 2</a:t>
                      </a:r>
                      <a:endParaRPr lang="en-GB" sz="2000" dirty="0"/>
                    </a:p>
                  </a:txBody>
                  <a:tcPr/>
                </a:tc>
                <a:extLst>
                  <a:ext uri="{0D108BD9-81ED-4DB2-BD59-A6C34878D82A}">
                    <a16:rowId xmlns:a16="http://schemas.microsoft.com/office/drawing/2014/main" val="10000"/>
                  </a:ext>
                </a:extLst>
              </a:tr>
              <a:tr h="806490">
                <a:tc>
                  <a:txBody>
                    <a:bodyPr/>
                    <a:lstStyle/>
                    <a:p>
                      <a:r>
                        <a:rPr lang="en-GB" sz="2000" dirty="0" smtClean="0"/>
                        <a:t>Advantages</a:t>
                      </a:r>
                      <a:endParaRPr lang="en-GB" sz="2000" dirty="0"/>
                    </a:p>
                  </a:txBody>
                  <a:tcPr/>
                </a:tc>
                <a:tc>
                  <a:txBody>
                    <a:bodyPr/>
                    <a:lstStyle/>
                    <a:p>
                      <a:pPr algn="ctr"/>
                      <a:r>
                        <a:rPr lang="en-GB" sz="2000" dirty="0" smtClean="0"/>
                        <a:t>Less expensive</a:t>
                      </a:r>
                      <a:endParaRPr lang="en-GB" sz="2000" dirty="0"/>
                    </a:p>
                  </a:txBody>
                  <a:tcPr/>
                </a:tc>
                <a:tc>
                  <a:txBody>
                    <a:bodyPr/>
                    <a:lstStyle/>
                    <a:p>
                      <a:pPr algn="ctr"/>
                      <a:r>
                        <a:rPr lang="en-GB" sz="2000" dirty="0" smtClean="0"/>
                        <a:t>More effective</a:t>
                      </a:r>
                      <a:endParaRPr lang="en-GB" sz="2000" dirty="0"/>
                    </a:p>
                  </a:txBody>
                  <a:tcPr/>
                </a:tc>
                <a:extLst>
                  <a:ext uri="{0D108BD9-81ED-4DB2-BD59-A6C34878D82A}">
                    <a16:rowId xmlns:a16="http://schemas.microsoft.com/office/drawing/2014/main" val="10001"/>
                  </a:ext>
                </a:extLst>
              </a:tr>
              <a:tr h="806490">
                <a:tc>
                  <a:txBody>
                    <a:bodyPr/>
                    <a:lstStyle/>
                    <a:p>
                      <a:r>
                        <a:rPr lang="en-GB" sz="2000" dirty="0" smtClean="0"/>
                        <a:t>Disadvantages</a:t>
                      </a:r>
                      <a:endParaRPr lang="en-GB" sz="2000" dirty="0"/>
                    </a:p>
                  </a:txBody>
                  <a:tcPr/>
                </a:tc>
                <a:tc>
                  <a:txBody>
                    <a:bodyPr/>
                    <a:lstStyle/>
                    <a:p>
                      <a:pPr algn="ctr"/>
                      <a:r>
                        <a:rPr lang="en-GB" sz="2000" dirty="0" smtClean="0"/>
                        <a:t>Less effective</a:t>
                      </a:r>
                      <a:endParaRPr lang="en-GB" sz="2000" dirty="0"/>
                    </a:p>
                  </a:txBody>
                  <a:tcPr/>
                </a:tc>
                <a:tc>
                  <a:txBody>
                    <a:bodyPr/>
                    <a:lstStyle/>
                    <a:p>
                      <a:pPr algn="ctr"/>
                      <a:r>
                        <a:rPr lang="en-GB" sz="2000" dirty="0" smtClean="0"/>
                        <a:t>More expensive</a:t>
                      </a:r>
                      <a:endParaRPr lang="en-GB" sz="2000" dirty="0"/>
                    </a:p>
                  </a:txBody>
                  <a:tcPr/>
                </a:tc>
                <a:extLst>
                  <a:ext uri="{0D108BD9-81ED-4DB2-BD59-A6C34878D82A}">
                    <a16:rowId xmlns:a16="http://schemas.microsoft.com/office/drawing/2014/main" val="10002"/>
                  </a:ext>
                </a:extLst>
              </a:tr>
              <a:tr h="806490">
                <a:tc>
                  <a:txBody>
                    <a:bodyPr/>
                    <a:lstStyle/>
                    <a:p>
                      <a:r>
                        <a:rPr lang="en-GB" sz="2000" dirty="0" smtClean="0"/>
                        <a:t>Characteristics</a:t>
                      </a:r>
                      <a:endParaRPr lang="en-GB" sz="2000" dirty="0"/>
                    </a:p>
                  </a:txBody>
                  <a:tcPr/>
                </a:tc>
                <a:tc>
                  <a:txBody>
                    <a:bodyPr/>
                    <a:lstStyle/>
                    <a:p>
                      <a:pPr algn="ctr"/>
                      <a:r>
                        <a:rPr lang="en-GB" sz="2000" dirty="0" smtClean="0"/>
                        <a:t>Manual </a:t>
                      </a:r>
                      <a:endParaRPr lang="en-GB" sz="2000" dirty="0"/>
                    </a:p>
                  </a:txBody>
                  <a:tcPr/>
                </a:tc>
                <a:tc>
                  <a:txBody>
                    <a:bodyPr/>
                    <a:lstStyle/>
                    <a:p>
                      <a:pPr algn="ctr"/>
                      <a:r>
                        <a:rPr lang="en-GB" sz="2000" dirty="0" smtClean="0"/>
                        <a:t>Automatic</a:t>
                      </a:r>
                      <a:endParaRPr lang="en-GB" sz="2000" dirty="0"/>
                    </a:p>
                  </a:txBody>
                  <a:tcPr/>
                </a:tc>
                <a:extLst>
                  <a:ext uri="{0D108BD9-81ED-4DB2-BD59-A6C34878D82A}">
                    <a16:rowId xmlns:a16="http://schemas.microsoft.com/office/drawing/2014/main" val="10003"/>
                  </a:ext>
                </a:extLst>
              </a:tr>
              <a:tr h="806490">
                <a:tc>
                  <a:txBody>
                    <a:bodyPr/>
                    <a:lstStyle/>
                    <a:p>
                      <a:r>
                        <a:rPr lang="en-GB" sz="2000" dirty="0" smtClean="0"/>
                        <a:t>Evidence</a:t>
                      </a:r>
                      <a:endParaRPr lang="en-GB" sz="2000" dirty="0"/>
                    </a:p>
                  </a:txBody>
                  <a:tcPr/>
                </a:tc>
                <a:tc>
                  <a:txBody>
                    <a:bodyPr/>
                    <a:lstStyle/>
                    <a:p>
                      <a:pPr algn="ctr"/>
                      <a:r>
                        <a:rPr lang="en-GB" sz="2000" dirty="0" smtClean="0"/>
                        <a:t>Widely used</a:t>
                      </a:r>
                      <a:endParaRPr lang="en-GB" sz="2000" dirty="0"/>
                    </a:p>
                  </a:txBody>
                  <a:tcPr/>
                </a:tc>
                <a:tc>
                  <a:txBody>
                    <a:bodyPr/>
                    <a:lstStyle/>
                    <a:p>
                      <a:pPr algn="ctr"/>
                      <a:r>
                        <a:rPr lang="en-GB" sz="2000" dirty="0" smtClean="0"/>
                        <a:t>Laboratory</a:t>
                      </a:r>
                      <a:r>
                        <a:rPr lang="en-GB" sz="2000" baseline="0" dirty="0" smtClean="0"/>
                        <a:t> testing</a:t>
                      </a:r>
                      <a:endParaRPr lang="en-GB" sz="20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71890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263" y="764704"/>
            <a:ext cx="8642350" cy="768667"/>
          </a:xfrm>
        </p:spPr>
        <p:txBody>
          <a:bodyPr/>
          <a:lstStyle/>
          <a:p>
            <a:r>
              <a:rPr lang="en-GB" sz="4400" dirty="0" smtClean="0">
                <a:solidFill>
                  <a:srgbClr val="C00000"/>
                </a:solidFill>
                <a:latin typeface="+mn-lt"/>
              </a:rPr>
              <a:t>Get organised</a:t>
            </a:r>
            <a:endParaRPr lang="en-GB" sz="4400" dirty="0">
              <a:solidFill>
                <a:srgbClr val="C00000"/>
              </a:solidFill>
              <a:latin typeface="+mn-lt"/>
            </a:endParaRPr>
          </a:p>
        </p:txBody>
      </p:sp>
      <p:sp>
        <p:nvSpPr>
          <p:cNvPr id="3" name="Content Placeholder 2"/>
          <p:cNvSpPr>
            <a:spLocks noGrp="1"/>
          </p:cNvSpPr>
          <p:nvPr>
            <p:ph idx="1"/>
          </p:nvPr>
        </p:nvSpPr>
        <p:spPr>
          <a:xfrm>
            <a:off x="322263" y="1533371"/>
            <a:ext cx="8642350" cy="4919817"/>
          </a:xfrm>
        </p:spPr>
        <p:txBody>
          <a:bodyPr/>
          <a:lstStyle/>
          <a:p>
            <a:r>
              <a:rPr lang="en-GB" sz="2800" dirty="0" smtClean="0">
                <a:solidFill>
                  <a:srgbClr val="C00000"/>
                </a:solidFill>
              </a:rPr>
              <a:t>How do you work best?</a:t>
            </a:r>
          </a:p>
          <a:p>
            <a:pPr lvl="1"/>
            <a:r>
              <a:rPr lang="en-GB" dirty="0" smtClean="0"/>
              <a:t>What note-taking style works for you?</a:t>
            </a:r>
          </a:p>
          <a:p>
            <a:pPr marL="457200" lvl="1" indent="0">
              <a:buNone/>
            </a:pPr>
            <a:r>
              <a:rPr lang="en-GB" sz="2000" dirty="0" smtClean="0"/>
              <a:t>Laptop?</a:t>
            </a:r>
            <a:r>
              <a:rPr lang="en-GB" sz="3600" dirty="0" smtClean="0"/>
              <a:t>              	  </a:t>
            </a:r>
            <a:r>
              <a:rPr lang="en-GB" sz="2000" dirty="0" smtClean="0"/>
              <a:t>Planned?</a:t>
            </a:r>
            <a:r>
              <a:rPr lang="en-GB" sz="3600" dirty="0" smtClean="0"/>
              <a:t>                 </a:t>
            </a:r>
          </a:p>
          <a:p>
            <a:pPr marL="457200" lvl="1" indent="0">
              <a:buNone/>
            </a:pPr>
            <a:endParaRPr lang="en-GB" sz="2000" dirty="0"/>
          </a:p>
          <a:p>
            <a:pPr marL="457200" lvl="1" indent="0">
              <a:buNone/>
            </a:pPr>
            <a:endParaRPr lang="en-GB" sz="2000" dirty="0" smtClean="0"/>
          </a:p>
          <a:p>
            <a:pPr marL="457200" lvl="1" indent="0">
              <a:buNone/>
            </a:pPr>
            <a:endParaRPr lang="en-GB" sz="2000" dirty="0"/>
          </a:p>
          <a:p>
            <a:pPr marL="457200" lvl="1" indent="0">
              <a:buNone/>
            </a:pPr>
            <a:endParaRPr lang="en-GB" sz="2000" dirty="0" smtClean="0"/>
          </a:p>
          <a:p>
            <a:pPr marL="457200" lvl="1" indent="0">
              <a:buNone/>
            </a:pPr>
            <a:r>
              <a:rPr lang="en-GB" sz="2000" dirty="0" smtClean="0"/>
              <a:t>Mind maps?</a:t>
            </a:r>
          </a:p>
          <a:p>
            <a:pPr marL="457200" lvl="1" indent="0">
              <a:buNone/>
            </a:pPr>
            <a:endParaRPr lang="en-GB" dirty="0"/>
          </a:p>
          <a:p>
            <a:pPr marL="457200" lvl="1" indent="0">
              <a:buNone/>
            </a:pPr>
            <a:endParaRPr lang="en-GB" dirty="0"/>
          </a:p>
        </p:txBody>
      </p:sp>
      <p:pic>
        <p:nvPicPr>
          <p:cNvPr id="3076" name="Picture 4" descr="http://www.tt-group.net/text/mape_uma/Mind-Map-Present-Simp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4616841"/>
            <a:ext cx="2666980" cy="187755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cleask\AppData\Local\Microsoft\Windows\Temporary Internet Files\Content.IE5\YZ57H8IS\MC91021634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646" y="2636912"/>
            <a:ext cx="2559250" cy="216812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encrypted-tbn1.gstatic.com/images?q=tbn:ANd9GcSJzzCIpJ6w8rbz4-6NYhqITE9FbrKD1O1YIRZBDi5dCeBdcyej3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2996952"/>
            <a:ext cx="2088232" cy="268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618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247" y="973740"/>
            <a:ext cx="7886700" cy="994172"/>
          </a:xfrm>
        </p:spPr>
        <p:txBody>
          <a:bodyPr>
            <a:normAutofit/>
          </a:bodyPr>
          <a:lstStyle/>
          <a:p>
            <a:r>
              <a:rPr lang="en-GB" sz="3600" dirty="0">
                <a:solidFill>
                  <a:srgbClr val="0070C0"/>
                </a:solidFill>
                <a:latin typeface="Arial" panose="020B0604020202020204" pitchFamily="34" charset="0"/>
                <a:cs typeface="Arial" panose="020B0604020202020204" pitchFamily="34" charset="0"/>
              </a:rPr>
              <a:t>After a class: add value</a:t>
            </a:r>
          </a:p>
        </p:txBody>
      </p:sp>
      <p:sp>
        <p:nvSpPr>
          <p:cNvPr id="11" name="Rectangle 4"/>
          <p:cNvSpPr txBox="1">
            <a:spLocks noChangeArrowheads="1"/>
          </p:cNvSpPr>
          <p:nvPr/>
        </p:nvSpPr>
        <p:spPr>
          <a:xfrm>
            <a:off x="669635" y="1978632"/>
            <a:ext cx="6172779" cy="253828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100" b="1" dirty="0"/>
              <a:t>Review your lecture notes</a:t>
            </a:r>
          </a:p>
          <a:p>
            <a:r>
              <a:rPr lang="en-GB" sz="2100" dirty="0"/>
              <a:t>You might want to:</a:t>
            </a:r>
          </a:p>
          <a:p>
            <a:pPr lvl="1">
              <a:buFont typeface="Wingdings" pitchFamily="2" charset="2"/>
              <a:buChar char="Ø"/>
            </a:pPr>
            <a:r>
              <a:rPr lang="en-GB" sz="2100" dirty="0"/>
              <a:t> Edit and clarify your notes</a:t>
            </a:r>
          </a:p>
          <a:p>
            <a:pPr lvl="1">
              <a:buFont typeface="Wingdings" pitchFamily="2" charset="2"/>
              <a:buChar char="Ø"/>
            </a:pPr>
            <a:r>
              <a:rPr lang="en-GB" sz="2100" dirty="0"/>
              <a:t> Add further information</a:t>
            </a:r>
          </a:p>
          <a:p>
            <a:pPr lvl="1">
              <a:buFont typeface="Wingdings" pitchFamily="2" charset="2"/>
              <a:buChar char="Ø"/>
            </a:pPr>
            <a:r>
              <a:rPr lang="en-GB" sz="1800" dirty="0"/>
              <a:t> </a:t>
            </a:r>
            <a:r>
              <a:rPr lang="en-GB" sz="2100" dirty="0"/>
              <a:t>Question some of what you have</a:t>
            </a:r>
          </a:p>
          <a:p>
            <a:pPr lvl="1">
              <a:buFont typeface="Wingdings" pitchFamily="2" charset="2"/>
              <a:buChar char="Ø"/>
            </a:pPr>
            <a:r>
              <a:rPr lang="en-GB" sz="2100" dirty="0"/>
              <a:t> Add your own thoughts</a:t>
            </a:r>
          </a:p>
          <a:p>
            <a:pPr lvl="1">
              <a:buFont typeface="Wingdings" pitchFamily="2" charset="2"/>
              <a:buChar char="Ø"/>
            </a:pPr>
            <a:endParaRPr lang="en-GB" sz="2100" dirty="0"/>
          </a:p>
          <a:p>
            <a:endParaRPr lang="en-GB" sz="2100" dirty="0"/>
          </a:p>
        </p:txBody>
      </p:sp>
      <p:sp>
        <p:nvSpPr>
          <p:cNvPr id="12" name="Rectangle 11"/>
          <p:cNvSpPr/>
          <p:nvPr/>
        </p:nvSpPr>
        <p:spPr>
          <a:xfrm>
            <a:off x="664247" y="4316912"/>
            <a:ext cx="8479753" cy="830997"/>
          </a:xfrm>
          <a:prstGeom prst="rect">
            <a:avLst/>
          </a:prstGeom>
        </p:spPr>
        <p:txBody>
          <a:bodyPr wrap="square">
            <a:spAutoFit/>
          </a:bodyPr>
          <a:lstStyle/>
          <a:p>
            <a:pPr>
              <a:buFontTx/>
              <a:buNone/>
            </a:pPr>
            <a:r>
              <a:rPr lang="en-GB" sz="2100" dirty="0"/>
              <a:t>It's not enough just to re-read notes... </a:t>
            </a:r>
            <a:br>
              <a:rPr lang="en-GB" sz="2100" dirty="0"/>
            </a:br>
            <a:r>
              <a:rPr lang="en-GB" sz="2100" dirty="0"/>
              <a:t>				</a:t>
            </a:r>
            <a:r>
              <a:rPr lang="en-GB" sz="2100" dirty="0" smtClean="0"/>
              <a:t>         </a:t>
            </a:r>
            <a:r>
              <a:rPr lang="en-GB" sz="2700" dirty="0" smtClean="0">
                <a:solidFill>
                  <a:srgbClr val="FF0000"/>
                </a:solidFill>
              </a:rPr>
              <a:t>you </a:t>
            </a:r>
            <a:r>
              <a:rPr lang="en-GB" sz="2700" dirty="0">
                <a:solidFill>
                  <a:srgbClr val="FF0000"/>
                </a:solidFill>
              </a:rPr>
              <a:t>have to </a:t>
            </a:r>
            <a:r>
              <a:rPr lang="en-GB" sz="2700" b="1" dirty="0">
                <a:solidFill>
                  <a:srgbClr val="FF0000"/>
                </a:solidFill>
              </a:rPr>
              <a:t>use</a:t>
            </a:r>
            <a:r>
              <a:rPr lang="en-GB" sz="2700" dirty="0">
                <a:solidFill>
                  <a:srgbClr val="FF0000"/>
                </a:solidFill>
              </a:rPr>
              <a:t> them!</a:t>
            </a:r>
          </a:p>
        </p:txBody>
      </p:sp>
    </p:spTree>
    <p:extLst>
      <p:ext uri="{BB962C8B-B14F-4D97-AF65-F5344CB8AC3E}">
        <p14:creationId xmlns:p14="http://schemas.microsoft.com/office/powerpoint/2010/main" val="271405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920" y="1093273"/>
            <a:ext cx="7891895" cy="994172"/>
          </a:xfrm>
        </p:spPr>
        <p:txBody>
          <a:bodyPr>
            <a:normAutofit/>
          </a:bodyPr>
          <a:lstStyle/>
          <a:p>
            <a:r>
              <a:rPr lang="en-GB" sz="3600" dirty="0">
                <a:solidFill>
                  <a:srgbClr val="0070C0"/>
                </a:solidFill>
                <a:latin typeface="Arial" panose="020B0604020202020204" pitchFamily="34" charset="0"/>
                <a:cs typeface="Arial" panose="020B0604020202020204" pitchFamily="34" charset="0"/>
              </a:rPr>
              <a:t>In summary</a:t>
            </a:r>
          </a:p>
        </p:txBody>
      </p:sp>
      <p:sp>
        <p:nvSpPr>
          <p:cNvPr id="10" name="Content Placeholder 2"/>
          <p:cNvSpPr>
            <a:spLocks noGrp="1"/>
          </p:cNvSpPr>
          <p:nvPr>
            <p:ph idx="1"/>
          </p:nvPr>
        </p:nvSpPr>
        <p:spPr>
          <a:xfrm>
            <a:off x="456919" y="1998205"/>
            <a:ext cx="6481763" cy="3543858"/>
          </a:xfrm>
        </p:spPr>
        <p:txBody>
          <a:bodyPr>
            <a:noAutofit/>
          </a:bodyPr>
          <a:lstStyle/>
          <a:p>
            <a:pPr>
              <a:buClr>
                <a:schemeClr val="tx1"/>
              </a:buClr>
            </a:pPr>
            <a:r>
              <a:rPr lang="en-GB" sz="1800" dirty="0" smtClean="0"/>
              <a:t>Always refer to the module descriptor and use for guidance</a:t>
            </a:r>
          </a:p>
          <a:p>
            <a:pPr>
              <a:buClr>
                <a:schemeClr val="tx1"/>
              </a:buClr>
            </a:pPr>
            <a:r>
              <a:rPr lang="en-GB" sz="1800" dirty="0" smtClean="0"/>
              <a:t>Make </a:t>
            </a:r>
            <a:r>
              <a:rPr lang="en-GB" sz="1800" dirty="0"/>
              <a:t>notes in your own words</a:t>
            </a:r>
          </a:p>
          <a:p>
            <a:pPr>
              <a:buClr>
                <a:schemeClr val="tx1"/>
              </a:buClr>
            </a:pPr>
            <a:r>
              <a:rPr lang="en-GB" sz="1800" dirty="0"/>
              <a:t>Use different methods for different purposes</a:t>
            </a:r>
          </a:p>
          <a:p>
            <a:pPr lvl="1">
              <a:buClr>
                <a:schemeClr val="tx1"/>
              </a:buClr>
            </a:pPr>
            <a:r>
              <a:rPr lang="en-GB" dirty="0"/>
              <a:t>e.g. flowcharts for processes</a:t>
            </a:r>
          </a:p>
          <a:p>
            <a:pPr lvl="1">
              <a:buClr>
                <a:schemeClr val="tx1"/>
              </a:buClr>
            </a:pPr>
            <a:r>
              <a:rPr lang="en-GB" dirty="0"/>
              <a:t>tables for comparison</a:t>
            </a:r>
          </a:p>
          <a:p>
            <a:pPr>
              <a:buClr>
                <a:schemeClr val="tx1"/>
              </a:buClr>
            </a:pPr>
            <a:r>
              <a:rPr lang="en-GB" sz="1800" dirty="0"/>
              <a:t>Organise your notes </a:t>
            </a:r>
          </a:p>
          <a:p>
            <a:pPr lvl="1">
              <a:buClr>
                <a:schemeClr val="tx1"/>
              </a:buClr>
            </a:pPr>
            <a:r>
              <a:rPr lang="en-GB" dirty="0"/>
              <a:t>title, date, page numbers – and file them</a:t>
            </a:r>
          </a:p>
          <a:p>
            <a:pPr lvl="1">
              <a:buClr>
                <a:schemeClr val="tx1"/>
              </a:buClr>
            </a:pPr>
            <a:r>
              <a:rPr lang="en-GB" dirty="0"/>
              <a:t>combine all your notes from lectures, tutorials, independent study, group work etc. and compile for exam and assessment revision </a:t>
            </a:r>
          </a:p>
          <a:p>
            <a:pPr>
              <a:buClr>
                <a:srgbClr val="FF0000"/>
              </a:buClr>
              <a:buFont typeface="Arial" charset="0"/>
              <a:buChar char="X"/>
            </a:pPr>
            <a:r>
              <a:rPr lang="en-GB" sz="1800" dirty="0"/>
              <a:t> Don't cram too much in – leave room to add in</a:t>
            </a:r>
          </a:p>
          <a:p>
            <a:pPr>
              <a:buClr>
                <a:srgbClr val="FF0000"/>
              </a:buClr>
              <a:buFont typeface="Arial" charset="0"/>
              <a:buChar char="X"/>
            </a:pPr>
            <a:r>
              <a:rPr lang="en-GB" sz="1800" dirty="0"/>
              <a:t> Don’t leave reviewing notes until revision</a:t>
            </a:r>
          </a:p>
          <a:p>
            <a:pPr>
              <a:buFontTx/>
              <a:buNone/>
            </a:pPr>
            <a:endParaRPr lang="en-GB" sz="1800" dirty="0"/>
          </a:p>
        </p:txBody>
      </p:sp>
    </p:spTree>
    <p:extLst>
      <p:ext uri="{BB962C8B-B14F-4D97-AF65-F5344CB8AC3E}">
        <p14:creationId xmlns:p14="http://schemas.microsoft.com/office/powerpoint/2010/main" val="2072103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17"/>
          <p:cNvSpPr>
            <a:spLocks noGrp="1" noChangeArrowheads="1"/>
          </p:cNvSpPr>
          <p:nvPr>
            <p:ph type="body" idx="4294967295"/>
          </p:nvPr>
        </p:nvSpPr>
        <p:spPr>
          <a:xfrm>
            <a:off x="322263" y="1773238"/>
            <a:ext cx="8642350" cy="4679950"/>
          </a:xfrm>
          <a:prstGeom prst="rect">
            <a:avLst/>
          </a:prstGeom>
        </p:spPr>
        <p:txBody>
          <a:bodyPr/>
          <a:lstStyle/>
          <a:p>
            <a:endParaRPr lang="en-GB" dirty="0" smtClean="0"/>
          </a:p>
          <a:p>
            <a:endParaRPr lang="en-GB"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620331"/>
            <a:ext cx="2376264" cy="1584438"/>
          </a:xfrm>
          <a:prstGeom prst="rect">
            <a:avLst/>
          </a:prstGeom>
        </p:spPr>
      </p:pic>
      <p:sp>
        <p:nvSpPr>
          <p:cNvPr id="4" name="Content Placeholder 2"/>
          <p:cNvSpPr txBox="1">
            <a:spLocks/>
          </p:cNvSpPr>
          <p:nvPr/>
        </p:nvSpPr>
        <p:spPr>
          <a:xfrm>
            <a:off x="539552" y="2852936"/>
            <a:ext cx="10515600" cy="4351338"/>
          </a:xfrm>
          <a:prstGeom prst="rect">
            <a:avLst/>
          </a:prstGeom>
        </p:spPr>
        <p:txBody>
          <a:bodyPr>
            <a:normAutofit/>
          </a:bodyPr>
          <a:lstStyle>
            <a:lvl1pPr marL="342900" indent="-3429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110000"/>
              </a:lnSpc>
              <a:buFont typeface="Wingdings" panose="05000000000000000000" pitchFamily="2" charset="2"/>
              <a:buChar char="§"/>
            </a:pPr>
            <a:r>
              <a:rPr lang="en-GB" sz="3800" kern="0" dirty="0" smtClean="0">
                <a:latin typeface="Arial" panose="020B0604020202020204" pitchFamily="34" charset="0"/>
                <a:cs typeface="Arial" panose="020B0604020202020204" pitchFamily="34" charset="0"/>
              </a:rPr>
              <a:t>Active learning at </a:t>
            </a:r>
            <a:r>
              <a:rPr lang="en-GB" sz="3800" kern="0" dirty="0">
                <a:latin typeface="Arial" panose="020B0604020202020204" pitchFamily="34" charset="0"/>
                <a:cs typeface="Arial" panose="020B0604020202020204" pitchFamily="34" charset="0"/>
              </a:rPr>
              <a:t>c</a:t>
            </a:r>
            <a:r>
              <a:rPr lang="en-GB" sz="3800" kern="0" dirty="0" smtClean="0">
                <a:latin typeface="Arial" panose="020B0604020202020204" pitchFamily="34" charset="0"/>
                <a:cs typeface="Arial" panose="020B0604020202020204" pitchFamily="34" charset="0"/>
              </a:rPr>
              <a:t>ollege/university</a:t>
            </a:r>
            <a:endParaRPr lang="en-GB" sz="2900" kern="0" dirty="0" smtClean="0">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
            </a:pPr>
            <a:r>
              <a:rPr lang="en-GB" sz="3800" kern="0" dirty="0" smtClean="0">
                <a:latin typeface="Arial" panose="020B0604020202020204" pitchFamily="34" charset="0"/>
                <a:cs typeface="Arial" panose="020B0604020202020204" pitchFamily="34" charset="0"/>
              </a:rPr>
              <a:t>Retaining information</a:t>
            </a:r>
          </a:p>
          <a:p>
            <a:pPr>
              <a:lnSpc>
                <a:spcPct val="110000"/>
              </a:lnSpc>
              <a:buFont typeface="Wingdings" panose="05000000000000000000" pitchFamily="2" charset="2"/>
              <a:buChar char="§"/>
            </a:pPr>
            <a:r>
              <a:rPr lang="en-GB" sz="3800" kern="0" dirty="0" smtClean="0">
                <a:latin typeface="Arial" panose="020B0604020202020204" pitchFamily="34" charset="0"/>
                <a:cs typeface="Arial" panose="020B0604020202020204" pitchFamily="34" charset="0"/>
              </a:rPr>
              <a:t>An individualised approach</a:t>
            </a:r>
          </a:p>
          <a:p>
            <a:pPr>
              <a:lnSpc>
                <a:spcPct val="110000"/>
              </a:lnSpc>
              <a:buFont typeface="Wingdings" panose="05000000000000000000" pitchFamily="2" charset="2"/>
              <a:buChar char="§"/>
            </a:pPr>
            <a:endParaRPr lang="en-GB" kern="0" dirty="0" smtClean="0">
              <a:latin typeface="Arial" panose="020B0604020202020204" pitchFamily="34" charset="0"/>
              <a:cs typeface="Arial" panose="020B0604020202020204" pitchFamily="34" charset="0"/>
            </a:endParaRPr>
          </a:p>
          <a:p>
            <a:pPr marL="0" indent="0">
              <a:buFontTx/>
              <a:buNone/>
            </a:pPr>
            <a:r>
              <a:rPr lang="en-GB" kern="0" dirty="0" smtClean="0">
                <a:latin typeface="Arial" panose="020B0604020202020204" pitchFamily="34" charset="0"/>
                <a:cs typeface="Arial" panose="020B0604020202020204" pitchFamily="34" charset="0"/>
              </a:rPr>
              <a:t> </a:t>
            </a:r>
          </a:p>
          <a:p>
            <a:pPr marL="0" indent="0">
              <a:buFontTx/>
              <a:buNone/>
            </a:pPr>
            <a:r>
              <a:rPr lang="en-GB" b="1" kern="0" dirty="0" smtClean="0">
                <a:latin typeface="Arial" panose="020B0604020202020204" pitchFamily="34" charset="0"/>
                <a:cs typeface="Arial" panose="020B0604020202020204" pitchFamily="34" charset="0"/>
              </a:rPr>
              <a:t> </a:t>
            </a:r>
          </a:p>
          <a:p>
            <a:pPr marL="0" indent="0">
              <a:buFontTx/>
              <a:buNone/>
            </a:pPr>
            <a:endParaRPr lang="en-GB" kern="0" dirty="0" smtClean="0">
              <a:latin typeface="Arial" panose="020B0604020202020204" pitchFamily="34" charset="0"/>
              <a:cs typeface="Arial" panose="020B0604020202020204" pitchFamily="34" charset="0"/>
            </a:endParaRPr>
          </a:p>
          <a:p>
            <a:endParaRPr lang="en-GB" kern="0" dirty="0" smtClean="0"/>
          </a:p>
          <a:p>
            <a:pPr marL="0" indent="0">
              <a:buFontTx/>
              <a:buNone/>
            </a:pPr>
            <a:endParaRPr lang="en-GB" kern="0" dirty="0" smtClean="0"/>
          </a:p>
          <a:p>
            <a:endParaRPr lang="en-GB" kern="0" dirty="0" smtClean="0"/>
          </a:p>
          <a:p>
            <a:endParaRPr lang="en-GB" kern="0" dirty="0"/>
          </a:p>
        </p:txBody>
      </p:sp>
    </p:spTree>
    <p:extLst>
      <p:ext uri="{BB962C8B-B14F-4D97-AF65-F5344CB8AC3E}">
        <p14:creationId xmlns:p14="http://schemas.microsoft.com/office/powerpoint/2010/main" val="193174145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72934"/>
            <a:ext cx="8448675" cy="695325"/>
          </a:xfrm>
        </p:spPr>
        <p:txBody>
          <a:bodyPr/>
          <a:lstStyle/>
          <a:p>
            <a:r>
              <a:rPr lang="en-GB" sz="4800" dirty="0" smtClean="0">
                <a:solidFill>
                  <a:srgbClr val="C00000"/>
                </a:solidFill>
              </a:rPr>
              <a:t>Get Ready</a:t>
            </a:r>
            <a:endParaRPr lang="en-GB" sz="4800" dirty="0">
              <a:solidFill>
                <a:srgbClr val="C00000"/>
              </a:solidFill>
            </a:endParaRPr>
          </a:p>
        </p:txBody>
      </p:sp>
      <p:pic>
        <p:nvPicPr>
          <p:cNvPr id="6" name="Picture 2" descr="C:\Users\sa18\AppData\Local\Microsoft\Windows\Temporary Internet Files\Content.Outlook\17F3WWE0\Triangle logo.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0869" y="0"/>
            <a:ext cx="2733131" cy="7491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71600" y="5589240"/>
            <a:ext cx="6984776" cy="369332"/>
          </a:xfrm>
          <a:prstGeom prst="rect">
            <a:avLst/>
          </a:prstGeom>
        </p:spPr>
        <p:txBody>
          <a:bodyPr wrap="square">
            <a:spAutoFit/>
          </a:bodyPr>
          <a:lstStyle/>
          <a:p>
            <a:pPr algn="ctr"/>
            <a:r>
              <a:rPr lang="en-GB" b="1" dirty="0">
                <a:hlinkClick r:id="rId4"/>
              </a:rPr>
              <a:t>http://getready.napier.ac.uk/</a:t>
            </a:r>
            <a:endParaRPr lang="en-GB" b="1" dirty="0"/>
          </a:p>
        </p:txBody>
      </p:sp>
      <p:pic>
        <p:nvPicPr>
          <p:cNvPr id="7" name="Content Placeholder 6"/>
          <p:cNvPicPr>
            <a:picLocks noGrp="1"/>
          </p:cNvPicPr>
          <p:nvPr>
            <p:ph idx="1"/>
          </p:nvPr>
        </p:nvPicPr>
        <p:blipFill rotWithShape="1">
          <a:blip r:embed="rId5"/>
          <a:srcRect l="5816" t="10341" r="47817" b="4958"/>
          <a:stretch/>
        </p:blipFill>
        <p:spPr bwMode="auto">
          <a:xfrm>
            <a:off x="1001901" y="1914525"/>
            <a:ext cx="6378411" cy="33146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0960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663" y="1052736"/>
            <a:ext cx="8448674" cy="5263195"/>
          </a:xfrm>
        </p:spPr>
        <p:txBody>
          <a:bodyPr/>
          <a:lstStyle/>
          <a:p>
            <a:pPr marL="0" indent="0">
              <a:buNone/>
            </a:pPr>
            <a:r>
              <a:rPr lang="en-GB" dirty="0" smtClean="0"/>
              <a:t>The Open University (2013). Effective note taking. Available from: </a:t>
            </a:r>
            <a:r>
              <a:rPr lang="en-GB" dirty="0" smtClean="0">
                <a:hlinkClick r:id="rId3"/>
              </a:rPr>
              <a:t>http</a:t>
            </a:r>
            <a:r>
              <a:rPr lang="en-GB" dirty="0">
                <a:hlinkClick r:id="rId3"/>
              </a:rPr>
              <a:t>://</a:t>
            </a:r>
            <a:r>
              <a:rPr lang="en-GB" dirty="0" smtClean="0">
                <a:hlinkClick r:id="rId3"/>
              </a:rPr>
              <a:t>www.open.ac.uk/choose/unison/develop/my-skills/effective-note-taking</a:t>
            </a:r>
            <a:r>
              <a:rPr lang="en-GB" dirty="0" smtClean="0"/>
              <a:t> [accessed 22.11.16]</a:t>
            </a:r>
            <a:endParaRPr lang="en-GB" dirty="0"/>
          </a:p>
        </p:txBody>
      </p:sp>
    </p:spTree>
    <p:extLst>
      <p:ext uri="{BB962C8B-B14F-4D97-AF65-F5344CB8AC3E}">
        <p14:creationId xmlns:p14="http://schemas.microsoft.com/office/powerpoint/2010/main" val="3927019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Autofit/>
          </a:bodyPr>
          <a:lstStyle/>
          <a:p>
            <a:pPr algn="l">
              <a:defRPr/>
            </a:pPr>
            <a:r>
              <a:rPr lang="en-US" sz="4400" dirty="0" smtClean="0">
                <a:solidFill>
                  <a:schemeClr val="accent2">
                    <a:lumMod val="75000"/>
                  </a:schemeClr>
                </a:solidFill>
                <a:latin typeface="+mn-lt"/>
                <a:cs typeface="Arial" pitchFamily="34" charset="0"/>
              </a:rPr>
              <a:t>Note makin</a:t>
            </a:r>
            <a:r>
              <a:rPr lang="en-US" sz="4400" dirty="0" smtClean="0">
                <a:solidFill>
                  <a:schemeClr val="accent2">
                    <a:lumMod val="75000"/>
                  </a:schemeClr>
                </a:solidFill>
                <a:cs typeface="Arial" pitchFamily="34" charset="0"/>
              </a:rPr>
              <a:t>g </a:t>
            </a:r>
          </a:p>
        </p:txBody>
      </p:sp>
      <p:sp>
        <p:nvSpPr>
          <p:cNvPr id="4100" name="Content Placeholder 2"/>
          <p:cNvSpPr>
            <a:spLocks noGrp="1"/>
          </p:cNvSpPr>
          <p:nvPr>
            <p:ph idx="1"/>
          </p:nvPr>
        </p:nvSpPr>
        <p:spPr/>
        <p:txBody>
          <a:bodyPr>
            <a:normAutofit/>
          </a:bodyPr>
          <a:lstStyle/>
          <a:p>
            <a:pPr marL="892175" indent="-446088">
              <a:lnSpc>
                <a:spcPct val="150000"/>
              </a:lnSpc>
              <a:defRPr/>
            </a:pPr>
            <a:r>
              <a:rPr lang="en-GB" sz="3600" dirty="0" smtClean="0"/>
              <a:t>What should you do in a lecture?</a:t>
            </a:r>
          </a:p>
          <a:p>
            <a:pPr marL="892175" indent="-446088">
              <a:lnSpc>
                <a:spcPct val="150000"/>
              </a:lnSpc>
              <a:defRPr/>
            </a:pPr>
            <a:r>
              <a:rPr lang="en-GB" sz="3600" dirty="0" smtClean="0"/>
              <a:t>What kind of notes do you need?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7249" y="3847426"/>
            <a:ext cx="3709501" cy="2468505"/>
          </a:xfrm>
          <a:prstGeom prst="rect">
            <a:avLst/>
          </a:prstGeom>
        </p:spPr>
      </p:pic>
    </p:spTree>
    <p:extLst>
      <p:ext uri="{BB962C8B-B14F-4D97-AF65-F5344CB8AC3E}">
        <p14:creationId xmlns:p14="http://schemas.microsoft.com/office/powerpoint/2010/main" val="24068853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700" dirty="0">
                <a:solidFill>
                  <a:schemeClr val="bg1">
                    <a:lumMod val="50000"/>
                  </a:schemeClr>
                </a:solidFill>
                <a:latin typeface="Arial" panose="020B0604020202020204" pitchFamily="34" charset="0"/>
                <a:cs typeface="Arial" panose="020B0604020202020204" pitchFamily="34" charset="0"/>
              </a:rPr>
              <a:t>Studying at University</a:t>
            </a:r>
          </a:p>
        </p:txBody>
      </p:sp>
      <p:sp>
        <p:nvSpPr>
          <p:cNvPr id="11" name="Content Placeholder 2"/>
          <p:cNvSpPr>
            <a:spLocks noGrp="1"/>
          </p:cNvSpPr>
          <p:nvPr>
            <p:ph idx="1"/>
          </p:nvPr>
        </p:nvSpPr>
        <p:spPr>
          <a:xfrm>
            <a:off x="664248" y="2061911"/>
            <a:ext cx="6631997" cy="3959377"/>
          </a:xfrm>
        </p:spPr>
        <p:txBody>
          <a:bodyPr>
            <a:normAutofit/>
          </a:bodyPr>
          <a:lstStyle/>
          <a:p>
            <a:r>
              <a:rPr lang="en-GB" dirty="0">
                <a:solidFill>
                  <a:srgbClr val="FF0000"/>
                </a:solidFill>
                <a:effectLst>
                  <a:outerShdw blurRad="38100" dist="38100" dir="2700000" algn="tl">
                    <a:srgbClr val="000000">
                      <a:alpha val="43137"/>
                    </a:srgbClr>
                  </a:outerShdw>
                </a:effectLst>
              </a:rPr>
              <a:t>What is different at University?</a:t>
            </a:r>
          </a:p>
          <a:p>
            <a:pPr lvl="1"/>
            <a:r>
              <a:rPr lang="en-GB" dirty="0" smtClean="0"/>
              <a:t>Lectures</a:t>
            </a:r>
          </a:p>
          <a:p>
            <a:pPr lvl="1"/>
            <a:r>
              <a:rPr lang="en-GB" dirty="0" smtClean="0"/>
              <a:t>Tutorials/Seminars</a:t>
            </a:r>
          </a:p>
          <a:p>
            <a:pPr lvl="1"/>
            <a:r>
              <a:rPr lang="en-GB" dirty="0" smtClean="0"/>
              <a:t>Independent learning</a:t>
            </a:r>
          </a:p>
          <a:p>
            <a:pPr marL="342900" lvl="1" indent="0">
              <a:buNone/>
            </a:pPr>
            <a:endParaRPr lang="en-GB" dirty="0" smtClean="0"/>
          </a:p>
          <a:p>
            <a:pPr lvl="1"/>
            <a:endParaRPr lang="en-GB" sz="1200" dirty="0"/>
          </a:p>
          <a:p>
            <a:endParaRPr lang="en-GB" dirty="0" smtClean="0">
              <a:solidFill>
                <a:srgbClr val="FF0000"/>
              </a:solidFill>
              <a:effectLst>
                <a:outerShdw blurRad="38100" dist="38100" dir="2700000" algn="tl">
                  <a:srgbClr val="000000">
                    <a:alpha val="43137"/>
                  </a:srgbClr>
                </a:outerShdw>
              </a:effectLst>
            </a:endParaRPr>
          </a:p>
          <a:p>
            <a:r>
              <a:rPr lang="en-GB" dirty="0" smtClean="0">
                <a:solidFill>
                  <a:srgbClr val="FF0000"/>
                </a:solidFill>
                <a:effectLst>
                  <a:outerShdw blurRad="38100" dist="38100" dir="2700000" algn="tl">
                    <a:srgbClr val="000000">
                      <a:alpha val="43137"/>
                    </a:srgbClr>
                  </a:outerShdw>
                </a:effectLst>
              </a:rPr>
              <a:t>Why </a:t>
            </a:r>
            <a:r>
              <a:rPr lang="en-GB" dirty="0">
                <a:solidFill>
                  <a:srgbClr val="FF0000"/>
                </a:solidFill>
                <a:effectLst>
                  <a:outerShdw blurRad="38100" dist="38100" dir="2700000" algn="tl">
                    <a:srgbClr val="000000">
                      <a:alpha val="43137"/>
                    </a:srgbClr>
                  </a:outerShdw>
                </a:effectLst>
              </a:rPr>
              <a:t>do we need to take notes?</a:t>
            </a:r>
          </a:p>
          <a:p>
            <a:pPr lvl="1"/>
            <a:r>
              <a:rPr lang="en-GB" dirty="0" smtClean="0"/>
              <a:t>To help us remember what was covered</a:t>
            </a:r>
          </a:p>
          <a:p>
            <a:pPr lvl="1"/>
            <a:r>
              <a:rPr lang="en-GB" dirty="0" smtClean="0"/>
              <a:t>Not everything is in textbooks</a:t>
            </a:r>
          </a:p>
          <a:p>
            <a:pPr lvl="1"/>
            <a:r>
              <a:rPr lang="en-GB" dirty="0" smtClean="0"/>
              <a:t>To help us revise later</a:t>
            </a:r>
          </a:p>
        </p:txBody>
      </p:sp>
      <p:pic>
        <p:nvPicPr>
          <p:cNvPr id="3" name="Picture 2"/>
          <p:cNvPicPr>
            <a:picLocks noChangeAspect="1"/>
          </p:cNvPicPr>
          <p:nvPr/>
        </p:nvPicPr>
        <p:blipFill>
          <a:blip r:embed="rId3"/>
          <a:stretch>
            <a:fillRect/>
          </a:stretch>
        </p:blipFill>
        <p:spPr>
          <a:xfrm>
            <a:off x="5316127" y="2399380"/>
            <a:ext cx="3480211" cy="2037732"/>
          </a:xfrm>
          <a:prstGeom prst="rect">
            <a:avLst/>
          </a:prstGeom>
        </p:spPr>
      </p:pic>
    </p:spTree>
    <p:extLst>
      <p:ext uri="{BB962C8B-B14F-4D97-AF65-F5344CB8AC3E}">
        <p14:creationId xmlns:p14="http://schemas.microsoft.com/office/powerpoint/2010/main" val="113605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
          <p:cNvSpPr>
            <a:spLocks noGrp="1"/>
          </p:cNvSpPr>
          <p:nvPr>
            <p:ph idx="1"/>
          </p:nvPr>
        </p:nvSpPr>
        <p:spPr>
          <a:xfrm>
            <a:off x="323528" y="2132856"/>
            <a:ext cx="6926536" cy="3726414"/>
          </a:xfrm>
        </p:spPr>
        <p:txBody>
          <a:bodyPr>
            <a:normAutofit lnSpcReduction="10000"/>
          </a:bodyPr>
          <a:lstStyle/>
          <a:p>
            <a:pPr>
              <a:buClr>
                <a:schemeClr val="tx2">
                  <a:lumMod val="60000"/>
                  <a:lumOff val="40000"/>
                </a:schemeClr>
              </a:buClr>
              <a:buFont typeface="Wingdings" pitchFamily="2" charset="2"/>
              <a:buChar char="ü"/>
              <a:defRPr/>
            </a:pPr>
            <a:r>
              <a:rPr lang="en-GB" dirty="0" smtClean="0"/>
              <a:t> </a:t>
            </a:r>
            <a:r>
              <a:rPr lang="en-GB" sz="2700" dirty="0"/>
              <a:t>Notes act as memory aid</a:t>
            </a:r>
          </a:p>
          <a:p>
            <a:pPr marL="616744" lvl="1" indent="-342900">
              <a:buClr>
                <a:schemeClr val="tx2">
                  <a:lumMod val="60000"/>
                  <a:lumOff val="40000"/>
                </a:schemeClr>
              </a:buClr>
              <a:buFont typeface="Wingdings" pitchFamily="2" charset="2"/>
              <a:buChar char="Ø"/>
              <a:defRPr/>
            </a:pPr>
            <a:r>
              <a:rPr lang="en-GB" dirty="0" smtClean="0"/>
              <a:t>Tony Buzan (1999): Without active learning, we forget 98% of information in just three weeks</a:t>
            </a:r>
          </a:p>
          <a:p>
            <a:pPr>
              <a:lnSpc>
                <a:spcPct val="160000"/>
              </a:lnSpc>
              <a:buClr>
                <a:schemeClr val="tx2">
                  <a:lumMod val="60000"/>
                  <a:lumOff val="40000"/>
                </a:schemeClr>
              </a:buClr>
              <a:buFont typeface="Wingdings" pitchFamily="2" charset="2"/>
              <a:buChar char="ü"/>
              <a:defRPr/>
            </a:pPr>
            <a:r>
              <a:rPr lang="en-GB" dirty="0" smtClean="0"/>
              <a:t>  It actively involves you in the learning process</a:t>
            </a:r>
          </a:p>
          <a:p>
            <a:pPr>
              <a:buClr>
                <a:schemeClr val="tx2">
                  <a:lumMod val="60000"/>
                  <a:lumOff val="40000"/>
                </a:schemeClr>
              </a:buClr>
              <a:buFont typeface="Wingdings" pitchFamily="2" charset="2"/>
              <a:buChar char="ü"/>
              <a:defRPr/>
            </a:pPr>
            <a:r>
              <a:rPr lang="en-GB" dirty="0" smtClean="0"/>
              <a:t>  It helps to develop your understanding</a:t>
            </a:r>
          </a:p>
          <a:p>
            <a:pPr>
              <a:buClr>
                <a:schemeClr val="tx2">
                  <a:lumMod val="60000"/>
                  <a:lumOff val="40000"/>
                </a:schemeClr>
              </a:buClr>
              <a:buFont typeface="Wingdings" pitchFamily="2" charset="2"/>
              <a:buChar char="ü"/>
              <a:defRPr/>
            </a:pPr>
            <a:r>
              <a:rPr lang="en-GB" dirty="0" smtClean="0"/>
              <a:t>  It allows you to reduce information to a </a:t>
            </a:r>
            <a:br>
              <a:rPr lang="en-GB" dirty="0" smtClean="0"/>
            </a:br>
            <a:r>
              <a:rPr lang="en-GB" dirty="0" smtClean="0"/>
              <a:t>  manageable size</a:t>
            </a:r>
          </a:p>
          <a:p>
            <a:pPr>
              <a:buClr>
                <a:schemeClr val="tx2">
                  <a:lumMod val="60000"/>
                  <a:lumOff val="40000"/>
                </a:schemeClr>
              </a:buClr>
              <a:buFont typeface="Wingdings" pitchFamily="2" charset="2"/>
              <a:buChar char="ü"/>
              <a:defRPr/>
            </a:pPr>
            <a:r>
              <a:rPr lang="en-GB" dirty="0" smtClean="0"/>
              <a:t> Notes are helpful when preparing assignments or for exams </a:t>
            </a:r>
          </a:p>
          <a:p>
            <a:pPr>
              <a:buClr>
                <a:schemeClr val="tx2">
                  <a:lumMod val="60000"/>
                  <a:lumOff val="40000"/>
                </a:schemeClr>
              </a:buClr>
              <a:buFont typeface="Wingdings" pitchFamily="2" charset="2"/>
              <a:buChar char="ü"/>
              <a:defRPr/>
            </a:pPr>
            <a:endParaRPr lang="en-GB" dirty="0" smtClean="0"/>
          </a:p>
        </p:txBody>
      </p:sp>
      <p:pic>
        <p:nvPicPr>
          <p:cNvPr id="3" name="Picture 2"/>
          <p:cNvPicPr>
            <a:picLocks noChangeAspect="1"/>
          </p:cNvPicPr>
          <p:nvPr/>
        </p:nvPicPr>
        <p:blipFill>
          <a:blip r:embed="rId3"/>
          <a:stretch>
            <a:fillRect/>
          </a:stretch>
        </p:blipFill>
        <p:spPr>
          <a:xfrm>
            <a:off x="7166608" y="2852936"/>
            <a:ext cx="2085912" cy="1808798"/>
          </a:xfrm>
          <a:prstGeom prst="rect">
            <a:avLst/>
          </a:prstGeom>
        </p:spPr>
      </p:pic>
      <p:sp>
        <p:nvSpPr>
          <p:cNvPr id="10" name="Rectangle 2"/>
          <p:cNvSpPr txBox="1">
            <a:spLocks noChangeArrowheads="1"/>
          </p:cNvSpPr>
          <p:nvPr/>
        </p:nvSpPr>
        <p:spPr bwMode="auto">
          <a:xfrm>
            <a:off x="539552" y="692696"/>
            <a:ext cx="7831137" cy="576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a:lstStyle>
          <a:p>
            <a:pPr>
              <a:defRPr/>
            </a:pPr>
            <a:r>
              <a:rPr lang="en-US" sz="4400" kern="0" dirty="0" smtClean="0">
                <a:solidFill>
                  <a:schemeClr val="accent2">
                    <a:lumMod val="75000"/>
                  </a:schemeClr>
                </a:solidFill>
                <a:latin typeface="+mn-lt"/>
              </a:rPr>
              <a:t>Why make notes?</a:t>
            </a:r>
          </a:p>
        </p:txBody>
      </p:sp>
    </p:spTree>
    <p:extLst>
      <p:ext uri="{BB962C8B-B14F-4D97-AF65-F5344CB8AC3E}">
        <p14:creationId xmlns:p14="http://schemas.microsoft.com/office/powerpoint/2010/main" val="3320899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p:txBody>
          <a:bodyPr/>
          <a:lstStyle/>
          <a:p>
            <a:r>
              <a:rPr lang="en-GB" sz="4800" dirty="0" smtClean="0">
                <a:solidFill>
                  <a:schemeClr val="accent2">
                    <a:lumMod val="75000"/>
                  </a:schemeClr>
                </a:solidFill>
                <a:latin typeface="+mn-lt"/>
              </a:rPr>
              <a:t>Identify your Learning Style </a:t>
            </a:r>
          </a:p>
        </p:txBody>
      </p:sp>
      <p:sp>
        <p:nvSpPr>
          <p:cNvPr id="12292" name="Rectangle 4"/>
          <p:cNvSpPr>
            <a:spLocks noGrp="1" noChangeArrowheads="1"/>
          </p:cNvSpPr>
          <p:nvPr>
            <p:ph type="body" idx="1"/>
          </p:nvPr>
        </p:nvSpPr>
        <p:spPr>
          <a:xfrm>
            <a:off x="322263" y="2420888"/>
            <a:ext cx="8642350" cy="4032300"/>
          </a:xfrm>
        </p:spPr>
        <p:txBody>
          <a:bodyPr/>
          <a:lstStyle/>
          <a:p>
            <a:pPr>
              <a:buFontTx/>
              <a:buNone/>
            </a:pPr>
            <a:r>
              <a:rPr lang="en-GB" sz="2800" dirty="0" smtClean="0"/>
              <a:t>Do you absorb information best by:</a:t>
            </a:r>
          </a:p>
          <a:p>
            <a:endParaRPr lang="en-GB" dirty="0" smtClean="0"/>
          </a:p>
          <a:p>
            <a:pPr>
              <a:buFont typeface="Webdings" pitchFamily="18" charset="2"/>
              <a:buChar char=""/>
            </a:pPr>
            <a:r>
              <a:rPr lang="en-GB" sz="2800" dirty="0" smtClean="0"/>
              <a:t>Listening and then writing the information down</a:t>
            </a:r>
          </a:p>
          <a:p>
            <a:pPr>
              <a:buFont typeface="Webdings" pitchFamily="18" charset="2"/>
              <a:buChar char=""/>
            </a:pPr>
            <a:r>
              <a:rPr lang="en-GB" sz="2800" dirty="0" smtClean="0"/>
              <a:t>Describing what you have just heard to someone</a:t>
            </a:r>
          </a:p>
          <a:p>
            <a:pPr>
              <a:buFont typeface="Webdings" pitchFamily="18" charset="2"/>
              <a:buChar char=""/>
            </a:pPr>
            <a:r>
              <a:rPr lang="en-GB" sz="2800" dirty="0" smtClean="0"/>
              <a:t>Creating diagrams to illustrate key concepts </a:t>
            </a:r>
          </a:p>
          <a:p>
            <a:pPr marL="0" indent="0">
              <a:buNone/>
            </a:pPr>
            <a:endParaRPr lang="en-GB" sz="2800" dirty="0" smtClean="0"/>
          </a:p>
        </p:txBody>
      </p:sp>
      <p:pic>
        <p:nvPicPr>
          <p:cNvPr id="12293" name="Picture 11" descr="audience"/>
          <p:cNvPicPr>
            <a:picLocks noChangeAspect="1" noChangeArrowheads="1"/>
          </p:cNvPicPr>
          <p:nvPr/>
        </p:nvPicPr>
        <p:blipFill>
          <a:blip r:embed="rId3" cstate="print"/>
          <a:srcRect/>
          <a:stretch>
            <a:fillRect/>
          </a:stretch>
        </p:blipFill>
        <p:spPr bwMode="auto">
          <a:xfrm>
            <a:off x="3357563" y="4656138"/>
            <a:ext cx="5170487" cy="2020887"/>
          </a:xfrm>
          <a:prstGeom prst="rect">
            <a:avLst/>
          </a:prstGeom>
          <a:noFill/>
          <a:ln w="9525">
            <a:noFill/>
            <a:miter lim="800000"/>
            <a:headEnd/>
            <a:tailEnd/>
          </a:ln>
        </p:spPr>
      </p:pic>
    </p:spTree>
    <p:extLst>
      <p:ext uri="{BB962C8B-B14F-4D97-AF65-F5344CB8AC3E}">
        <p14:creationId xmlns:p14="http://schemas.microsoft.com/office/powerpoint/2010/main" val="138643819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700" dirty="0">
                <a:solidFill>
                  <a:schemeClr val="bg1">
                    <a:lumMod val="50000"/>
                  </a:schemeClr>
                </a:solidFill>
                <a:latin typeface="Arial" panose="020B0604020202020204" pitchFamily="34" charset="0"/>
                <a:cs typeface="Arial" panose="020B0604020202020204" pitchFamily="34" charset="0"/>
              </a:rPr>
              <a:t>The note making process</a:t>
            </a:r>
          </a:p>
        </p:txBody>
      </p:sp>
      <p:graphicFrame>
        <p:nvGraphicFramePr>
          <p:cNvPr id="10" name="Diagram 9"/>
          <p:cNvGraphicFramePr/>
          <p:nvPr>
            <p:extLst/>
          </p:nvPr>
        </p:nvGraphicFramePr>
        <p:xfrm>
          <a:off x="1360099" y="1881140"/>
          <a:ext cx="6423802" cy="3623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733616" y="2117917"/>
            <a:ext cx="1954190" cy="2031325"/>
          </a:xfrm>
          <a:prstGeom prst="rect">
            <a:avLst/>
          </a:prstGeom>
          <a:noFill/>
        </p:spPr>
        <p:txBody>
          <a:bodyPr wrap="square" rtlCol="0">
            <a:spAutoFit/>
          </a:bodyPr>
          <a:lstStyle/>
          <a:p>
            <a:r>
              <a:rPr lang="en-GB" dirty="0"/>
              <a:t>The note taking process works best when……</a:t>
            </a:r>
          </a:p>
          <a:p>
            <a:endParaRPr lang="en-GB" dirty="0"/>
          </a:p>
          <a:p>
            <a:r>
              <a:rPr lang="en-GB" dirty="0"/>
              <a:t>…it is integrated into your learning strategy.</a:t>
            </a:r>
          </a:p>
        </p:txBody>
      </p:sp>
      <p:sp>
        <p:nvSpPr>
          <p:cNvPr id="12" name="TextBox 11"/>
          <p:cNvSpPr txBox="1"/>
          <p:nvPr/>
        </p:nvSpPr>
        <p:spPr>
          <a:xfrm>
            <a:off x="7059082" y="4172770"/>
            <a:ext cx="1954190" cy="923330"/>
          </a:xfrm>
          <a:prstGeom prst="rect">
            <a:avLst/>
          </a:prstGeom>
          <a:noFill/>
        </p:spPr>
        <p:txBody>
          <a:bodyPr wrap="square" rtlCol="0">
            <a:spAutoFit/>
          </a:bodyPr>
          <a:lstStyle/>
          <a:p>
            <a:r>
              <a:rPr lang="en-GB" dirty="0"/>
              <a:t>This can take many forms, but must </a:t>
            </a:r>
            <a:r>
              <a:rPr lang="en-GB" dirty="0">
                <a:solidFill>
                  <a:srgbClr val="FF0000"/>
                </a:solidFill>
              </a:rPr>
              <a:t>suit you</a:t>
            </a:r>
            <a:r>
              <a:rPr lang="en-GB" dirty="0"/>
              <a:t>.</a:t>
            </a:r>
          </a:p>
        </p:txBody>
      </p:sp>
    </p:spTree>
    <p:extLst>
      <p:ext uri="{BB962C8B-B14F-4D97-AF65-F5344CB8AC3E}">
        <p14:creationId xmlns:p14="http://schemas.microsoft.com/office/powerpoint/2010/main" val="130990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055017"/>
            <a:ext cx="7886700" cy="3263504"/>
          </a:xfrm>
        </p:spPr>
        <p:txBody>
          <a:bodyPr>
            <a:normAutofit/>
          </a:bodyPr>
          <a:lstStyle/>
          <a:p>
            <a:pPr>
              <a:lnSpc>
                <a:spcPct val="110000"/>
              </a:lnSpc>
              <a:buFont typeface="Wingdings" panose="05000000000000000000" pitchFamily="2" charset="2"/>
              <a:buChar char="§"/>
            </a:pPr>
            <a:endParaRPr lang="en-GB" dirty="0" smtClean="0">
              <a:latin typeface="Arial" panose="020B0604020202020204" pitchFamily="34" charset="0"/>
              <a:cs typeface="Arial" panose="020B0604020202020204" pitchFamily="34" charset="0"/>
            </a:endParaRPr>
          </a:p>
          <a:p>
            <a:pPr marL="0" indent="0">
              <a:buNone/>
            </a:pPr>
            <a:endParaRPr lang="en-GB" b="1" dirty="0" smtClean="0">
              <a:latin typeface="Arial" panose="020B0604020202020204" pitchFamily="34" charset="0"/>
              <a:cs typeface="Arial" panose="020B0604020202020204" pitchFamily="34" charset="0"/>
            </a:endParaRPr>
          </a:p>
          <a:p>
            <a:pPr marL="0" indent="0">
              <a:buNone/>
            </a:pPr>
            <a:endParaRPr lang="en-GB" dirty="0" smtClean="0">
              <a:latin typeface="Arial" panose="020B0604020202020204" pitchFamily="34" charset="0"/>
              <a:cs typeface="Arial" panose="020B0604020202020204" pitchFamily="34" charset="0"/>
            </a:endParaRPr>
          </a:p>
          <a:p>
            <a:endParaRPr lang="en-GB" dirty="0"/>
          </a:p>
          <a:p>
            <a:pPr marL="0" indent="0">
              <a:buNone/>
            </a:pPr>
            <a:endParaRPr lang="en-GB" dirty="0" smtClean="0"/>
          </a:p>
          <a:p>
            <a:endParaRPr lang="en-GB" dirty="0"/>
          </a:p>
          <a:p>
            <a:endParaRPr lang="en-GB" dirty="0"/>
          </a:p>
        </p:txBody>
      </p:sp>
      <p:sp>
        <p:nvSpPr>
          <p:cNvPr id="10" name="Content Placeholder 2"/>
          <p:cNvSpPr txBox="1">
            <a:spLocks/>
          </p:cNvSpPr>
          <p:nvPr/>
        </p:nvSpPr>
        <p:spPr>
          <a:xfrm>
            <a:off x="146053" y="1923053"/>
            <a:ext cx="6717464" cy="2055843"/>
          </a:xfrm>
          <a:prstGeom prst="rect">
            <a:avLst/>
          </a:prstGeom>
        </p:spPr>
        <p:txBody>
          <a:bodyPr vert="horz" lIns="68580" tIns="34290" rIns="68580" bIns="3429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100" b="1" dirty="0">
                <a:solidFill>
                  <a:srgbClr val="0070C0"/>
                </a:solidFill>
              </a:rPr>
              <a:t>Prepare</a:t>
            </a:r>
            <a:r>
              <a:rPr lang="en-GB" sz="2100" b="1" dirty="0" smtClean="0">
                <a:solidFill>
                  <a:srgbClr val="0070C0"/>
                </a:solidFill>
              </a:rPr>
              <a:t>:</a:t>
            </a:r>
          </a:p>
          <a:p>
            <a:pPr marL="0" indent="0">
              <a:buNone/>
            </a:pPr>
            <a:endParaRPr lang="en-GB" sz="2100" b="1" dirty="0">
              <a:solidFill>
                <a:srgbClr val="0070C0"/>
              </a:solidFill>
            </a:endParaRPr>
          </a:p>
          <a:p>
            <a:pPr lvl="1">
              <a:buClr>
                <a:srgbClr val="00B050"/>
              </a:buClr>
              <a:buFont typeface="Wingdings" pitchFamily="2" charset="2"/>
              <a:buChar char="ü"/>
            </a:pPr>
            <a:r>
              <a:rPr lang="en-GB" sz="1500" dirty="0"/>
              <a:t>Develop a good understanding of the module / lecture learning   objectives or outcomes </a:t>
            </a:r>
          </a:p>
          <a:p>
            <a:pPr lvl="1">
              <a:buClr>
                <a:srgbClr val="00B050"/>
              </a:buClr>
              <a:buFont typeface="Wingdings" pitchFamily="2" charset="2"/>
              <a:buChar char="ü"/>
            </a:pPr>
            <a:r>
              <a:rPr lang="en-GB" sz="1500" dirty="0"/>
              <a:t> Advance reading</a:t>
            </a:r>
          </a:p>
          <a:p>
            <a:pPr lvl="1">
              <a:buClr>
                <a:srgbClr val="00B050"/>
              </a:buClr>
              <a:buFont typeface="Wingdings" pitchFamily="2" charset="2"/>
              <a:buChar char="ü"/>
            </a:pPr>
            <a:r>
              <a:rPr lang="en-GB" sz="1500" dirty="0"/>
              <a:t> Print off and read the lecture outline (slides or notes)</a:t>
            </a:r>
          </a:p>
          <a:p>
            <a:pPr lvl="1">
              <a:buClr>
                <a:srgbClr val="00B050"/>
              </a:buClr>
              <a:buFont typeface="Wingdings" pitchFamily="2" charset="2"/>
              <a:buChar char="ü"/>
            </a:pPr>
            <a:r>
              <a:rPr lang="en-GB" sz="1500" dirty="0"/>
              <a:t> If relevant, read your notes from the previous lecture</a:t>
            </a:r>
          </a:p>
          <a:p>
            <a:pPr lvl="1">
              <a:buClr>
                <a:srgbClr val="00B050"/>
              </a:buClr>
              <a:buFont typeface="Wingdings" pitchFamily="2" charset="2"/>
              <a:buChar char="ü"/>
            </a:pPr>
            <a:r>
              <a:rPr lang="en-GB" sz="1500" dirty="0"/>
              <a:t> Look up subject-specific terms in advance</a:t>
            </a:r>
          </a:p>
          <a:p>
            <a:pPr lvl="1">
              <a:buClr>
                <a:srgbClr val="00B050"/>
              </a:buClr>
              <a:buFont typeface="Wingdings" pitchFamily="2" charset="2"/>
              <a:buChar char="ü"/>
            </a:pPr>
            <a:r>
              <a:rPr lang="en-GB" sz="1500" dirty="0"/>
              <a:t> Tune yourself into the topic by thinking of questions</a:t>
            </a:r>
          </a:p>
          <a:p>
            <a:pPr lvl="1">
              <a:buClr>
                <a:srgbClr val="00B050"/>
              </a:buClr>
              <a:buFont typeface="Wingdings" pitchFamily="2" charset="2"/>
              <a:buChar char="ü"/>
            </a:pPr>
            <a:r>
              <a:rPr lang="en-GB" sz="1500" dirty="0"/>
              <a:t> </a:t>
            </a:r>
            <a:r>
              <a:rPr lang="en-GB" sz="1500" b="1" dirty="0">
                <a:solidFill>
                  <a:srgbClr val="0070C0"/>
                </a:solidFill>
              </a:rPr>
              <a:t>Top tip. </a:t>
            </a:r>
            <a:r>
              <a:rPr lang="en-GB" sz="1500" dirty="0"/>
              <a:t>Download each module descriptor as they set the   parameters of learning and assessment </a:t>
            </a:r>
          </a:p>
          <a:p>
            <a:pPr marL="342900" lvl="1" indent="0">
              <a:buClr>
                <a:srgbClr val="00B050"/>
              </a:buClr>
              <a:buNone/>
            </a:pPr>
            <a:endParaRPr lang="en-GB" sz="1800" dirty="0"/>
          </a:p>
          <a:p>
            <a:pPr lvl="1">
              <a:buClr>
                <a:srgbClr val="00B050"/>
              </a:buClr>
              <a:buFont typeface="Wingdings" pitchFamily="2" charset="2"/>
              <a:buChar char="ü"/>
            </a:pPr>
            <a:endParaRPr lang="en-GB" sz="1800" dirty="0">
              <a:solidFill>
                <a:schemeClr val="tx2">
                  <a:lumMod val="75000"/>
                </a:schemeClr>
              </a:solidFill>
            </a:endParaRPr>
          </a:p>
          <a:p>
            <a:pPr lvl="1">
              <a:buClr>
                <a:srgbClr val="00B050"/>
              </a:buClr>
              <a:buFont typeface="Wingdings" pitchFamily="2" charset="2"/>
              <a:buChar char="ü"/>
            </a:pPr>
            <a:endParaRPr lang="en-GB" sz="1800" dirty="0"/>
          </a:p>
          <a:p>
            <a:pPr marL="0" indent="0">
              <a:buNone/>
            </a:pPr>
            <a:endParaRPr lang="en-GB" sz="2100" dirty="0"/>
          </a:p>
        </p:txBody>
      </p:sp>
      <p:pic>
        <p:nvPicPr>
          <p:cNvPr id="5" name="Picture 4"/>
          <p:cNvPicPr>
            <a:picLocks noChangeAspect="1"/>
          </p:cNvPicPr>
          <p:nvPr/>
        </p:nvPicPr>
        <p:blipFill>
          <a:blip r:embed="rId3"/>
          <a:stretch>
            <a:fillRect/>
          </a:stretch>
        </p:blipFill>
        <p:spPr>
          <a:xfrm>
            <a:off x="6920936" y="1995481"/>
            <a:ext cx="1784645" cy="1247801"/>
          </a:xfrm>
          <a:prstGeom prst="rect">
            <a:avLst/>
          </a:prstGeom>
        </p:spPr>
      </p:pic>
      <p:pic>
        <p:nvPicPr>
          <p:cNvPr id="6" name="Picture 5"/>
          <p:cNvPicPr>
            <a:picLocks noChangeAspect="1"/>
          </p:cNvPicPr>
          <p:nvPr/>
        </p:nvPicPr>
        <p:blipFill>
          <a:blip r:embed="rId4"/>
          <a:stretch>
            <a:fillRect/>
          </a:stretch>
        </p:blipFill>
        <p:spPr>
          <a:xfrm>
            <a:off x="5385488" y="4150743"/>
            <a:ext cx="2028825" cy="935831"/>
          </a:xfrm>
          <a:prstGeom prst="rect">
            <a:avLst/>
          </a:prstGeom>
          <a:ln w="12700">
            <a:solidFill>
              <a:srgbClr val="00B0F0"/>
            </a:solidFill>
          </a:ln>
        </p:spPr>
      </p:pic>
      <p:pic>
        <p:nvPicPr>
          <p:cNvPr id="11" name="Picture 10"/>
          <p:cNvPicPr>
            <a:picLocks noChangeAspect="1"/>
          </p:cNvPicPr>
          <p:nvPr/>
        </p:nvPicPr>
        <p:blipFill>
          <a:blip r:embed="rId5"/>
          <a:stretch>
            <a:fillRect/>
          </a:stretch>
        </p:blipFill>
        <p:spPr>
          <a:xfrm>
            <a:off x="639873" y="4150743"/>
            <a:ext cx="4625875" cy="1238971"/>
          </a:xfrm>
          <a:prstGeom prst="rect">
            <a:avLst/>
          </a:prstGeom>
          <a:ln w="12700">
            <a:solidFill>
              <a:srgbClr val="00B0F0"/>
            </a:solidFill>
          </a:ln>
        </p:spPr>
      </p:pic>
      <p:pic>
        <p:nvPicPr>
          <p:cNvPr id="12" name="Picture 11"/>
          <p:cNvPicPr>
            <a:picLocks noChangeAspect="1"/>
          </p:cNvPicPr>
          <p:nvPr/>
        </p:nvPicPr>
        <p:blipFill>
          <a:blip r:embed="rId6"/>
          <a:stretch>
            <a:fillRect/>
          </a:stretch>
        </p:blipFill>
        <p:spPr>
          <a:xfrm>
            <a:off x="3563888" y="5450485"/>
            <a:ext cx="5338410" cy="570774"/>
          </a:xfrm>
          <a:prstGeom prst="rect">
            <a:avLst/>
          </a:prstGeom>
          <a:solidFill>
            <a:schemeClr val="bg1"/>
          </a:solidFill>
          <a:ln w="12700">
            <a:solidFill>
              <a:srgbClr val="00B0F0"/>
            </a:solidFill>
          </a:ln>
        </p:spPr>
      </p:pic>
      <p:sp>
        <p:nvSpPr>
          <p:cNvPr id="13" name="TextBox 12"/>
          <p:cNvSpPr txBox="1"/>
          <p:nvPr/>
        </p:nvSpPr>
        <p:spPr>
          <a:xfrm>
            <a:off x="7576508" y="3573940"/>
            <a:ext cx="1500467" cy="923330"/>
          </a:xfrm>
          <a:prstGeom prst="rect">
            <a:avLst/>
          </a:prstGeom>
          <a:solidFill>
            <a:schemeClr val="bg1"/>
          </a:solidFill>
          <a:ln w="25400">
            <a:solidFill>
              <a:srgbClr val="00B0F0"/>
            </a:solidFill>
          </a:ln>
        </p:spPr>
        <p:txBody>
          <a:bodyPr wrap="square" rtlCol="0">
            <a:spAutoFit/>
          </a:bodyPr>
          <a:lstStyle/>
          <a:p>
            <a:r>
              <a:rPr lang="en-GB" sz="1350" dirty="0"/>
              <a:t>International Business, Edinburgh Napier University</a:t>
            </a:r>
          </a:p>
        </p:txBody>
      </p:sp>
      <p:cxnSp>
        <p:nvCxnSpPr>
          <p:cNvPr id="17" name="Straight Arrow Connector 16"/>
          <p:cNvCxnSpPr/>
          <p:nvPr/>
        </p:nvCxnSpPr>
        <p:spPr>
          <a:xfrm>
            <a:off x="6825129" y="3615186"/>
            <a:ext cx="625047" cy="88112"/>
          </a:xfrm>
          <a:prstGeom prst="straightConnector1">
            <a:avLst/>
          </a:prstGeom>
          <a:ln w="2222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8147804" y="4497270"/>
            <a:ext cx="90596" cy="821251"/>
          </a:xfrm>
          <a:prstGeom prst="straightConnector1">
            <a:avLst/>
          </a:prstGeom>
          <a:ln w="952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7450176" y="4497270"/>
            <a:ext cx="305627" cy="330658"/>
          </a:xfrm>
          <a:prstGeom prst="straightConnector1">
            <a:avLst/>
          </a:prstGeom>
          <a:ln w="952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bwMode="auto">
          <a:xfrm>
            <a:off x="431032" y="900276"/>
            <a:ext cx="8712968" cy="8640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1" fontAlgn="base" hangingPunct="1">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a:lstStyle>
          <a:p>
            <a:pPr>
              <a:defRPr/>
            </a:pPr>
            <a:r>
              <a:rPr lang="en-GB" kern="0" dirty="0" smtClean="0">
                <a:solidFill>
                  <a:schemeClr val="accent1">
                    <a:lumMod val="75000"/>
                  </a:schemeClr>
                </a:solidFill>
              </a:rPr>
              <a:t> </a:t>
            </a:r>
            <a:r>
              <a:rPr lang="en-GB" kern="0" dirty="0" smtClean="0">
                <a:solidFill>
                  <a:srgbClr val="C00000"/>
                </a:solidFill>
                <a:latin typeface="+mn-lt"/>
                <a:sym typeface="Wingdings" pitchFamily="2" charset="2"/>
              </a:rPr>
              <a:t> </a:t>
            </a:r>
            <a:r>
              <a:rPr lang="en-GB" sz="4000" kern="0" dirty="0" smtClean="0">
                <a:solidFill>
                  <a:schemeClr val="accent2">
                    <a:lumMod val="75000"/>
                  </a:schemeClr>
                </a:solidFill>
                <a:latin typeface="+mn-lt"/>
              </a:rPr>
              <a:t>Before: Prepare and tune in</a:t>
            </a:r>
            <a:endParaRPr lang="en-US" sz="4000" kern="0" dirty="0" smtClean="0">
              <a:solidFill>
                <a:schemeClr val="accent2">
                  <a:lumMod val="75000"/>
                </a:schemeClr>
              </a:solidFill>
              <a:latin typeface="+mn-lt"/>
            </a:endParaRPr>
          </a:p>
        </p:txBody>
      </p:sp>
    </p:spTree>
    <p:extLst>
      <p:ext uri="{BB962C8B-B14F-4D97-AF65-F5344CB8AC3E}">
        <p14:creationId xmlns:p14="http://schemas.microsoft.com/office/powerpoint/2010/main" val="118517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67544" y="980728"/>
            <a:ext cx="7776864" cy="648072"/>
          </a:xfrm>
        </p:spPr>
        <p:txBody>
          <a:bodyPr>
            <a:noAutofit/>
          </a:bodyPr>
          <a:lstStyle/>
          <a:p>
            <a:pPr algn="l">
              <a:defRPr/>
            </a:pPr>
            <a:r>
              <a:rPr lang="en-GB" sz="4000" dirty="0" smtClean="0">
                <a:solidFill>
                  <a:srgbClr val="C00000"/>
                </a:solidFill>
                <a:sym typeface="Wingdings" pitchFamily="2" charset="2"/>
              </a:rPr>
              <a:t></a:t>
            </a:r>
            <a:r>
              <a:rPr lang="en-GB" sz="4000" dirty="0" smtClean="0">
                <a:solidFill>
                  <a:srgbClr val="C00000"/>
                </a:solidFill>
              </a:rPr>
              <a:t> </a:t>
            </a:r>
            <a:r>
              <a:rPr lang="en-GB" sz="4000" b="1" dirty="0" smtClean="0">
                <a:solidFill>
                  <a:schemeClr val="accent2">
                    <a:lumMod val="75000"/>
                  </a:schemeClr>
                </a:solidFill>
              </a:rPr>
              <a:t>During</a:t>
            </a:r>
            <a:r>
              <a:rPr lang="en-GB" sz="4000" dirty="0" smtClean="0">
                <a:solidFill>
                  <a:schemeClr val="accent2">
                    <a:lumMod val="75000"/>
                  </a:schemeClr>
                </a:solidFill>
              </a:rPr>
              <a:t>: </a:t>
            </a:r>
            <a:r>
              <a:rPr lang="en-GB" sz="4000" dirty="0" smtClean="0">
                <a:solidFill>
                  <a:schemeClr val="accent2">
                    <a:lumMod val="75000"/>
                  </a:schemeClr>
                </a:solidFill>
                <a:latin typeface="+mn-lt"/>
              </a:rPr>
              <a:t>Make notes</a:t>
            </a:r>
          </a:p>
        </p:txBody>
      </p:sp>
      <p:pic>
        <p:nvPicPr>
          <p:cNvPr id="5" name="Picture 2" descr="C:\Users\Kay\AppData\Local\Microsoft\Windows\Temporary Internet Files\Content.IE5\1YJR8V8C\MC90044190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4369267"/>
            <a:ext cx="1520825" cy="17970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79912" y="2119102"/>
            <a:ext cx="6616079" cy="2062103"/>
          </a:xfrm>
          <a:prstGeom prst="rect">
            <a:avLst/>
          </a:prstGeom>
        </p:spPr>
        <p:txBody>
          <a:bodyPr wrap="square">
            <a:spAutoFit/>
          </a:bodyPr>
          <a:lstStyle/>
          <a:p>
            <a:pPr marL="285750" indent="-285750">
              <a:buFont typeface="Arial" pitchFamily="34" charset="0"/>
              <a:buChar char="•"/>
            </a:pPr>
            <a:r>
              <a:rPr lang="en-GB" sz="3200" b="0" dirty="0"/>
              <a:t>Annotate handouts</a:t>
            </a:r>
          </a:p>
          <a:p>
            <a:pPr marL="285750" indent="-285750">
              <a:buFont typeface="Arial" pitchFamily="34" charset="0"/>
              <a:buChar char="•"/>
            </a:pPr>
            <a:r>
              <a:rPr lang="en-GB" sz="3200" b="0" dirty="0"/>
              <a:t>Note questions you </a:t>
            </a:r>
            <a:r>
              <a:rPr lang="en-GB" sz="3200" b="0" dirty="0" smtClean="0"/>
              <a:t>have</a:t>
            </a:r>
            <a:endParaRPr lang="en-GB" sz="3200" b="0" dirty="0"/>
          </a:p>
          <a:p>
            <a:pPr marL="285750" indent="-285750">
              <a:buFont typeface="Arial" pitchFamily="34" charset="0"/>
              <a:buChar char="•"/>
            </a:pPr>
            <a:r>
              <a:rPr lang="en-GB" sz="3200" b="0" dirty="0"/>
              <a:t>Note making </a:t>
            </a:r>
            <a:r>
              <a:rPr lang="en-GB" sz="3200" b="0" dirty="0" smtClean="0"/>
              <a:t>improves </a:t>
            </a:r>
            <a:r>
              <a:rPr lang="en-GB" sz="3200" b="0" dirty="0"/>
              <a:t>with practice</a:t>
            </a:r>
          </a:p>
        </p:txBody>
      </p:sp>
      <p:pic>
        <p:nvPicPr>
          <p:cNvPr id="7" name="Content Placeholder 6"/>
          <p:cNvPicPr>
            <a:picLocks noGrp="1"/>
          </p:cNvPicPr>
          <p:nvPr>
            <p:ph idx="1"/>
          </p:nvPr>
        </p:nvPicPr>
        <p:blipFill>
          <a:blip r:embed="rId4"/>
          <a:stretch>
            <a:fillRect/>
          </a:stretch>
        </p:blipFill>
        <p:spPr>
          <a:xfrm>
            <a:off x="251520" y="2045260"/>
            <a:ext cx="3295054" cy="4271890"/>
          </a:xfrm>
          <a:prstGeom prst="rect">
            <a:avLst/>
          </a:prstGeom>
        </p:spPr>
      </p:pic>
    </p:spTree>
    <p:extLst>
      <p:ext uri="{BB962C8B-B14F-4D97-AF65-F5344CB8AC3E}">
        <p14:creationId xmlns:p14="http://schemas.microsoft.com/office/powerpoint/2010/main" val="2180619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Study_Skills_PPT_V1">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9999"/>
      </a:folHlink>
    </a:clrScheme>
    <a:fontScheme name="Study_Skills_PPT_V1">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tudy_Skills_PPT_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udy_Skills_PPT_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udy_Skills_PPT_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udy_Skills_PPT_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udy_Skills_PPT_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udy_Skills_PPT_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udy_Skills_PPT_V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udy_Skills_PPT_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udy_Skills_PPT_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udy_Skills_PPT_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udy_Skills_PPT_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udy_Skills_PPT_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WwbEx tutorialfor CareersAugust 2015CC">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wbEx tutorialfor CareersAugust 2015CC">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_WwbEx tutorialfor CareersAugust 2015CC">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2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1366</TotalTime>
  <Words>1442</Words>
  <Application>Microsoft Office PowerPoint</Application>
  <PresentationFormat>On-screen Show (4:3)</PresentationFormat>
  <Paragraphs>294</Paragraphs>
  <Slides>21</Slides>
  <Notes>21</Notes>
  <HiddenSlides>0</HiddenSlides>
  <MMClips>0</MMClips>
  <ScaleCrop>false</ScaleCrop>
  <HeadingPairs>
    <vt:vector size="6" baseType="variant">
      <vt:variant>
        <vt:lpstr>Fonts Used</vt:lpstr>
      </vt:variant>
      <vt:variant>
        <vt:i4>10</vt:i4>
      </vt:variant>
      <vt:variant>
        <vt:lpstr>Theme</vt:lpstr>
      </vt:variant>
      <vt:variant>
        <vt:i4>37</vt:i4>
      </vt:variant>
      <vt:variant>
        <vt:lpstr>Slide Titles</vt:lpstr>
      </vt:variant>
      <vt:variant>
        <vt:i4>21</vt:i4>
      </vt:variant>
    </vt:vector>
  </HeadingPairs>
  <TitlesOfParts>
    <vt:vector size="68" baseType="lpstr">
      <vt:lpstr>MS PGothic</vt:lpstr>
      <vt:lpstr>MS PGothic</vt:lpstr>
      <vt:lpstr>Arial</vt:lpstr>
      <vt:lpstr>Arial Bold</vt:lpstr>
      <vt:lpstr>Calibri</vt:lpstr>
      <vt:lpstr>Symbol</vt:lpstr>
      <vt:lpstr>Times New Roman</vt:lpstr>
      <vt:lpstr>Verdana</vt:lpstr>
      <vt:lpstr>Webdings</vt:lpstr>
      <vt:lpstr>Wingdings</vt:lpstr>
      <vt:lpstr>1_Study_Skills_PPT_V1</vt:lpstr>
      <vt:lpstr>WwbEx tutorialfor CareersAugust 2015CC</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1_WwbEx tutorialfor CareersAugust 2015CC</vt:lpstr>
      <vt:lpstr>12_Default Design</vt:lpstr>
      <vt:lpstr>13_Default Design</vt:lpstr>
      <vt:lpstr>14_Default Design</vt:lpstr>
      <vt:lpstr>15_Default Design</vt:lpstr>
      <vt:lpstr>16_Default Design</vt:lpstr>
      <vt:lpstr>17_Default Design</vt:lpstr>
      <vt:lpstr>18_Default Design</vt:lpstr>
      <vt:lpstr>19_Default Design</vt:lpstr>
      <vt:lpstr>20_Default Design</vt:lpstr>
      <vt:lpstr>21_Default Design</vt:lpstr>
      <vt:lpstr>22_Default Design</vt:lpstr>
      <vt:lpstr>2_WwbEx tutorialfor CareersAugust 2015CC</vt:lpstr>
      <vt:lpstr>23_Default Design</vt:lpstr>
      <vt:lpstr>24_Default Design</vt:lpstr>
      <vt:lpstr>25_Default Design</vt:lpstr>
      <vt:lpstr>26_Default Design</vt:lpstr>
      <vt:lpstr>27_Default Design</vt:lpstr>
      <vt:lpstr>28_Default Design</vt:lpstr>
      <vt:lpstr>29_Default Design</vt:lpstr>
      <vt:lpstr>30_Default Design</vt:lpstr>
      <vt:lpstr>31_Default Design</vt:lpstr>
      <vt:lpstr>32_Default Design</vt:lpstr>
      <vt:lpstr>33_Default Design</vt:lpstr>
      <vt:lpstr>PowerPoint Presentation</vt:lpstr>
      <vt:lpstr>PowerPoint Presentation</vt:lpstr>
      <vt:lpstr>Note making </vt:lpstr>
      <vt:lpstr>Studying at University</vt:lpstr>
      <vt:lpstr>PowerPoint Presentation</vt:lpstr>
      <vt:lpstr>Identify your Learning Style </vt:lpstr>
      <vt:lpstr>The note making process</vt:lpstr>
      <vt:lpstr>PowerPoint Presentation</vt:lpstr>
      <vt:lpstr> During: Make notes</vt:lpstr>
      <vt:lpstr>Lecturer signposting…</vt:lpstr>
      <vt:lpstr>Lecturer signposting…</vt:lpstr>
      <vt:lpstr>Lecturer signposting…</vt:lpstr>
      <vt:lpstr>Note taking style</vt:lpstr>
      <vt:lpstr>PowerPoint Presentation</vt:lpstr>
      <vt:lpstr>PowerPoint Presentation</vt:lpstr>
      <vt:lpstr>Other ways to capture</vt:lpstr>
      <vt:lpstr>Get organised</vt:lpstr>
      <vt:lpstr>After a class: add value</vt:lpstr>
      <vt:lpstr>In summary</vt:lpstr>
      <vt:lpstr>Get Ready</vt:lpstr>
      <vt:lpstr>PowerPoint Presentation</vt:lpstr>
    </vt:vector>
  </TitlesOfParts>
  <Company>Edinburgh Napier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Castle, Katrina</dc:creator>
  <cp:lastModifiedBy>Mooney, Carole</cp:lastModifiedBy>
  <cp:revision>152</cp:revision>
  <cp:lastPrinted>2017-11-24T09:52:53Z</cp:lastPrinted>
  <dcterms:created xsi:type="dcterms:W3CDTF">2013-09-25T13:22:29Z</dcterms:created>
  <dcterms:modified xsi:type="dcterms:W3CDTF">2018-12-04T10:56:18Z</dcterms:modified>
</cp:coreProperties>
</file>