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76" r:id="rId2"/>
    <p:sldId id="290" r:id="rId3"/>
    <p:sldId id="274" r:id="rId4"/>
    <p:sldId id="275" r:id="rId5"/>
    <p:sldId id="291" r:id="rId6"/>
    <p:sldId id="277" r:id="rId7"/>
    <p:sldId id="278" r:id="rId8"/>
    <p:sldId id="288" r:id="rId9"/>
    <p:sldId id="280" r:id="rId10"/>
    <p:sldId id="281" r:id="rId11"/>
    <p:sldId id="282" r:id="rId12"/>
    <p:sldId id="289" r:id="rId13"/>
    <p:sldId id="284" r:id="rId14"/>
    <p:sldId id="285" r:id="rId15"/>
    <p:sldId id="286" r:id="rId16"/>
    <p:sldId id="287" r:id="rId17"/>
    <p:sldId id="33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82"/>
    <p:restoredTop sz="94694"/>
  </p:normalViewPr>
  <p:slideViewPr>
    <p:cSldViewPr snapToGrid="0" snapToObjects="1">
      <p:cViewPr varScale="1">
        <p:scale>
          <a:sx n="109" d="100"/>
          <a:sy n="109" d="100"/>
        </p:scale>
        <p:origin x="208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4" Type="http://schemas.openxmlformats.org/officeDocument/2006/relationships/image" Target="../media/image30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4" Type="http://schemas.openxmlformats.org/officeDocument/2006/relationships/image" Target="../media/image39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svg"/><Relationship Id="rId1" Type="http://schemas.openxmlformats.org/officeDocument/2006/relationships/image" Target="../media/image42.png"/><Relationship Id="rId4" Type="http://schemas.openxmlformats.org/officeDocument/2006/relationships/image" Target="../media/image45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sv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48.svg"/><Relationship Id="rId1" Type="http://schemas.openxmlformats.org/officeDocument/2006/relationships/image" Target="../media/image47.png"/><Relationship Id="rId6" Type="http://schemas.openxmlformats.org/officeDocument/2006/relationships/image" Target="../media/image52.svg"/><Relationship Id="rId5" Type="http://schemas.openxmlformats.org/officeDocument/2006/relationships/image" Target="../media/image51.png"/><Relationship Id="rId4" Type="http://schemas.openxmlformats.org/officeDocument/2006/relationships/image" Target="../media/image50.sv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svg"/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2" Type="http://schemas.openxmlformats.org/officeDocument/2006/relationships/image" Target="../media/image56.svg"/><Relationship Id="rId1" Type="http://schemas.openxmlformats.org/officeDocument/2006/relationships/image" Target="../media/image55.png"/><Relationship Id="rId6" Type="http://schemas.openxmlformats.org/officeDocument/2006/relationships/image" Target="../media/image60.svg"/><Relationship Id="rId5" Type="http://schemas.openxmlformats.org/officeDocument/2006/relationships/image" Target="../media/image59.png"/><Relationship Id="rId4" Type="http://schemas.openxmlformats.org/officeDocument/2006/relationships/image" Target="../media/image58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svg"/><Relationship Id="rId1" Type="http://schemas.openxmlformats.org/officeDocument/2006/relationships/image" Target="../media/image63.png"/><Relationship Id="rId4" Type="http://schemas.openxmlformats.org/officeDocument/2006/relationships/image" Target="../media/image6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4" Type="http://schemas.openxmlformats.org/officeDocument/2006/relationships/image" Target="../media/image30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4" Type="http://schemas.openxmlformats.org/officeDocument/2006/relationships/image" Target="../media/image39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svg"/><Relationship Id="rId1" Type="http://schemas.openxmlformats.org/officeDocument/2006/relationships/image" Target="../media/image42.png"/><Relationship Id="rId4" Type="http://schemas.openxmlformats.org/officeDocument/2006/relationships/image" Target="../media/image45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sv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48.svg"/><Relationship Id="rId1" Type="http://schemas.openxmlformats.org/officeDocument/2006/relationships/image" Target="../media/image47.png"/><Relationship Id="rId6" Type="http://schemas.openxmlformats.org/officeDocument/2006/relationships/image" Target="../media/image52.svg"/><Relationship Id="rId5" Type="http://schemas.openxmlformats.org/officeDocument/2006/relationships/image" Target="../media/image51.png"/><Relationship Id="rId4" Type="http://schemas.openxmlformats.org/officeDocument/2006/relationships/image" Target="../media/image50.sv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svg"/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2" Type="http://schemas.openxmlformats.org/officeDocument/2006/relationships/image" Target="../media/image56.svg"/><Relationship Id="rId1" Type="http://schemas.openxmlformats.org/officeDocument/2006/relationships/image" Target="../media/image55.png"/><Relationship Id="rId6" Type="http://schemas.openxmlformats.org/officeDocument/2006/relationships/image" Target="../media/image60.svg"/><Relationship Id="rId5" Type="http://schemas.openxmlformats.org/officeDocument/2006/relationships/image" Target="../media/image59.png"/><Relationship Id="rId4" Type="http://schemas.openxmlformats.org/officeDocument/2006/relationships/image" Target="../media/image58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svg"/><Relationship Id="rId1" Type="http://schemas.openxmlformats.org/officeDocument/2006/relationships/image" Target="../media/image63.png"/><Relationship Id="rId4" Type="http://schemas.openxmlformats.org/officeDocument/2006/relationships/image" Target="../media/image6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C5F5E4-02D0-4262-86F9-3681591AED4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B074817B-64C2-48A1-A532-C3AE357F085D}">
      <dgm:prSet custT="1"/>
      <dgm:spPr/>
      <dgm:t>
        <a:bodyPr/>
        <a:lstStyle/>
        <a:p>
          <a:r>
            <a:rPr lang="en-GB" sz="3100" dirty="0"/>
            <a:t>Knowledge</a:t>
          </a:r>
          <a:endParaRPr lang="en-US" sz="3100" dirty="0"/>
        </a:p>
      </dgm:t>
    </dgm:pt>
    <dgm:pt modelId="{AFF4FD11-7DEB-4D63-97AB-F53139DEC67A}" type="parTrans" cxnId="{31F069EB-4F7F-4ADB-8580-DF3EE1D7F743}">
      <dgm:prSet/>
      <dgm:spPr/>
      <dgm:t>
        <a:bodyPr/>
        <a:lstStyle/>
        <a:p>
          <a:endParaRPr lang="en-US"/>
        </a:p>
      </dgm:t>
    </dgm:pt>
    <dgm:pt modelId="{002BBB0C-0F80-4E1B-BCF7-CC5A637BCF52}" type="sibTrans" cxnId="{31F069EB-4F7F-4ADB-8580-DF3EE1D7F743}">
      <dgm:prSet/>
      <dgm:spPr/>
      <dgm:t>
        <a:bodyPr/>
        <a:lstStyle/>
        <a:p>
          <a:endParaRPr lang="en-US"/>
        </a:p>
      </dgm:t>
    </dgm:pt>
    <dgm:pt modelId="{81A334D9-DDEE-4A51-8837-67AA90D2B01C}">
      <dgm:prSet custT="1"/>
      <dgm:spPr/>
      <dgm:t>
        <a:bodyPr/>
        <a:lstStyle/>
        <a:p>
          <a:r>
            <a:rPr lang="en-GB" sz="3100" dirty="0"/>
            <a:t>Argument and analysis</a:t>
          </a:r>
          <a:endParaRPr lang="en-US" sz="3100" dirty="0"/>
        </a:p>
      </dgm:t>
    </dgm:pt>
    <dgm:pt modelId="{A017DB11-3352-46BA-B0DF-5A0BC9DCC208}" type="parTrans" cxnId="{F1540564-639B-4D18-B314-B2A09E1623B7}">
      <dgm:prSet/>
      <dgm:spPr/>
      <dgm:t>
        <a:bodyPr/>
        <a:lstStyle/>
        <a:p>
          <a:endParaRPr lang="en-US"/>
        </a:p>
      </dgm:t>
    </dgm:pt>
    <dgm:pt modelId="{310764CB-EF94-46C3-A974-D056AF7299AF}" type="sibTrans" cxnId="{F1540564-639B-4D18-B314-B2A09E1623B7}">
      <dgm:prSet/>
      <dgm:spPr/>
      <dgm:t>
        <a:bodyPr/>
        <a:lstStyle/>
        <a:p>
          <a:endParaRPr lang="en-US"/>
        </a:p>
      </dgm:t>
    </dgm:pt>
    <dgm:pt modelId="{2C685FDC-06CC-46F5-895F-3EEE880EC6A7}">
      <dgm:prSet custT="1"/>
      <dgm:spPr/>
      <dgm:t>
        <a:bodyPr/>
        <a:lstStyle/>
        <a:p>
          <a:r>
            <a:rPr lang="en-GB" sz="3100" dirty="0"/>
            <a:t>Language and expression</a:t>
          </a:r>
          <a:endParaRPr lang="en-US" sz="3100" dirty="0"/>
        </a:p>
      </dgm:t>
    </dgm:pt>
    <dgm:pt modelId="{9F493162-96C9-4017-99D2-5EF688C7D454}" type="parTrans" cxnId="{7F1D0666-A8AC-40DE-BE97-7D170887E330}">
      <dgm:prSet/>
      <dgm:spPr/>
      <dgm:t>
        <a:bodyPr/>
        <a:lstStyle/>
        <a:p>
          <a:endParaRPr lang="en-US"/>
        </a:p>
      </dgm:t>
    </dgm:pt>
    <dgm:pt modelId="{32F0B2A7-A926-4B20-8983-BECBFE198F04}" type="sibTrans" cxnId="{7F1D0666-A8AC-40DE-BE97-7D170887E330}">
      <dgm:prSet/>
      <dgm:spPr/>
      <dgm:t>
        <a:bodyPr/>
        <a:lstStyle/>
        <a:p>
          <a:endParaRPr lang="en-US"/>
        </a:p>
      </dgm:t>
    </dgm:pt>
    <dgm:pt modelId="{2625269B-7CD1-437F-A7FF-0E375250CF7B}">
      <dgm:prSet custT="1"/>
      <dgm:spPr/>
      <dgm:t>
        <a:bodyPr/>
        <a:lstStyle/>
        <a:p>
          <a:r>
            <a:rPr lang="en-GB" sz="3100" dirty="0"/>
            <a:t>Scholarly/academic apparatus</a:t>
          </a:r>
          <a:endParaRPr lang="en-US" sz="3100" dirty="0"/>
        </a:p>
      </dgm:t>
    </dgm:pt>
    <dgm:pt modelId="{32EE16A8-E0A3-45D3-8245-41A2B153D76D}" type="parTrans" cxnId="{A04E1204-C930-45DF-895F-229EB2974B8D}">
      <dgm:prSet/>
      <dgm:spPr/>
      <dgm:t>
        <a:bodyPr/>
        <a:lstStyle/>
        <a:p>
          <a:endParaRPr lang="en-US"/>
        </a:p>
      </dgm:t>
    </dgm:pt>
    <dgm:pt modelId="{621489AF-09BF-4253-B9EA-A98358B3E0D2}" type="sibTrans" cxnId="{A04E1204-C930-45DF-895F-229EB2974B8D}">
      <dgm:prSet/>
      <dgm:spPr/>
      <dgm:t>
        <a:bodyPr/>
        <a:lstStyle/>
        <a:p>
          <a:endParaRPr lang="en-US"/>
        </a:p>
      </dgm:t>
    </dgm:pt>
    <dgm:pt modelId="{6E7F1AB5-1FEE-4054-9F13-FEDFFE23C53F}" type="pres">
      <dgm:prSet presAssocID="{EEC5F5E4-02D0-4262-86F9-3681591AED4A}" presName="root" presStyleCnt="0">
        <dgm:presLayoutVars>
          <dgm:dir/>
          <dgm:resizeHandles val="exact"/>
        </dgm:presLayoutVars>
      </dgm:prSet>
      <dgm:spPr/>
    </dgm:pt>
    <dgm:pt modelId="{CC04D8A1-2AFD-446E-BFEF-ECB5FA4C8632}" type="pres">
      <dgm:prSet presAssocID="{B074817B-64C2-48A1-A532-C3AE357F085D}" presName="compNode" presStyleCnt="0"/>
      <dgm:spPr/>
    </dgm:pt>
    <dgm:pt modelId="{87686AFB-5867-4656-BB9C-EF57AC035A58}" type="pres">
      <dgm:prSet presAssocID="{B074817B-64C2-48A1-A532-C3AE357F085D}" presName="bgRect" presStyleLbl="bgShp" presStyleIdx="0" presStyleCnt="4"/>
      <dgm:spPr/>
    </dgm:pt>
    <dgm:pt modelId="{A3601729-FA82-4F47-82A9-711E7AB33C15}" type="pres">
      <dgm:prSet presAssocID="{B074817B-64C2-48A1-A532-C3AE357F085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587B1849-798A-4F3A-9A4D-367DA878436B}" type="pres">
      <dgm:prSet presAssocID="{B074817B-64C2-48A1-A532-C3AE357F085D}" presName="spaceRect" presStyleCnt="0"/>
      <dgm:spPr/>
    </dgm:pt>
    <dgm:pt modelId="{EBAAD533-1847-4904-9327-24BFD5CD0688}" type="pres">
      <dgm:prSet presAssocID="{B074817B-64C2-48A1-A532-C3AE357F085D}" presName="parTx" presStyleLbl="revTx" presStyleIdx="0" presStyleCnt="4">
        <dgm:presLayoutVars>
          <dgm:chMax val="0"/>
          <dgm:chPref val="0"/>
        </dgm:presLayoutVars>
      </dgm:prSet>
      <dgm:spPr/>
    </dgm:pt>
    <dgm:pt modelId="{91218AE0-DC44-4AD7-8A40-D0E4C54AA6DE}" type="pres">
      <dgm:prSet presAssocID="{002BBB0C-0F80-4E1B-BCF7-CC5A637BCF52}" presName="sibTrans" presStyleCnt="0"/>
      <dgm:spPr/>
    </dgm:pt>
    <dgm:pt modelId="{19151985-C538-4D06-929C-4B2E26D3998D}" type="pres">
      <dgm:prSet presAssocID="{81A334D9-DDEE-4A51-8837-67AA90D2B01C}" presName="compNode" presStyleCnt="0"/>
      <dgm:spPr/>
    </dgm:pt>
    <dgm:pt modelId="{D5034F14-238E-4E37-98A7-8035CC4FEF2E}" type="pres">
      <dgm:prSet presAssocID="{81A334D9-DDEE-4A51-8837-67AA90D2B01C}" presName="bgRect" presStyleLbl="bgShp" presStyleIdx="1" presStyleCnt="4"/>
      <dgm:spPr/>
    </dgm:pt>
    <dgm:pt modelId="{E1B76F3E-AE63-4493-B9BC-C0B883D9B619}" type="pres">
      <dgm:prSet presAssocID="{81A334D9-DDEE-4A51-8837-67AA90D2B01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enn Diagram"/>
        </a:ext>
      </dgm:extLst>
    </dgm:pt>
    <dgm:pt modelId="{926A1B72-9D29-4683-8F9D-D5095D2DDB87}" type="pres">
      <dgm:prSet presAssocID="{81A334D9-DDEE-4A51-8837-67AA90D2B01C}" presName="spaceRect" presStyleCnt="0"/>
      <dgm:spPr/>
    </dgm:pt>
    <dgm:pt modelId="{B341899F-02AA-4F04-BCC9-5B95B29E1C7C}" type="pres">
      <dgm:prSet presAssocID="{81A334D9-DDEE-4A51-8837-67AA90D2B01C}" presName="parTx" presStyleLbl="revTx" presStyleIdx="1" presStyleCnt="4">
        <dgm:presLayoutVars>
          <dgm:chMax val="0"/>
          <dgm:chPref val="0"/>
        </dgm:presLayoutVars>
      </dgm:prSet>
      <dgm:spPr/>
    </dgm:pt>
    <dgm:pt modelId="{46F6F23D-3462-4F52-9D2F-7680D18D5F87}" type="pres">
      <dgm:prSet presAssocID="{310764CB-EF94-46C3-A974-D056AF7299AF}" presName="sibTrans" presStyleCnt="0"/>
      <dgm:spPr/>
    </dgm:pt>
    <dgm:pt modelId="{42FF71E8-869C-44AB-B27D-CE521F7FBBB4}" type="pres">
      <dgm:prSet presAssocID="{2C685FDC-06CC-46F5-895F-3EEE880EC6A7}" presName="compNode" presStyleCnt="0"/>
      <dgm:spPr/>
    </dgm:pt>
    <dgm:pt modelId="{77691912-76FD-4337-9DF1-47EB341327B8}" type="pres">
      <dgm:prSet presAssocID="{2C685FDC-06CC-46F5-895F-3EEE880EC6A7}" presName="bgRect" presStyleLbl="bgShp" presStyleIdx="2" presStyleCnt="4"/>
      <dgm:spPr/>
    </dgm:pt>
    <dgm:pt modelId="{B09AB8AB-2368-4F3C-9D80-2BA55D86B721}" type="pres">
      <dgm:prSet presAssocID="{2C685FDC-06CC-46F5-895F-3EEE880EC6A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A4C9758F-7120-48FB-BEA2-54A9D0442CDD}" type="pres">
      <dgm:prSet presAssocID="{2C685FDC-06CC-46F5-895F-3EEE880EC6A7}" presName="spaceRect" presStyleCnt="0"/>
      <dgm:spPr/>
    </dgm:pt>
    <dgm:pt modelId="{E9235478-D8AA-4573-857A-5BBD7F2051D8}" type="pres">
      <dgm:prSet presAssocID="{2C685FDC-06CC-46F5-895F-3EEE880EC6A7}" presName="parTx" presStyleLbl="revTx" presStyleIdx="2" presStyleCnt="4">
        <dgm:presLayoutVars>
          <dgm:chMax val="0"/>
          <dgm:chPref val="0"/>
        </dgm:presLayoutVars>
      </dgm:prSet>
      <dgm:spPr/>
    </dgm:pt>
    <dgm:pt modelId="{75E9BFA3-2A81-4516-968B-D2D9467BC916}" type="pres">
      <dgm:prSet presAssocID="{32F0B2A7-A926-4B20-8983-BECBFE198F04}" presName="sibTrans" presStyleCnt="0"/>
      <dgm:spPr/>
    </dgm:pt>
    <dgm:pt modelId="{1CDF7E09-D87B-4C29-95E5-7053CFF32461}" type="pres">
      <dgm:prSet presAssocID="{2625269B-7CD1-437F-A7FF-0E375250CF7B}" presName="compNode" presStyleCnt="0"/>
      <dgm:spPr/>
    </dgm:pt>
    <dgm:pt modelId="{DD93947F-2825-4C9C-9D19-1C240FA59537}" type="pres">
      <dgm:prSet presAssocID="{2625269B-7CD1-437F-A7FF-0E375250CF7B}" presName="bgRect" presStyleLbl="bgShp" presStyleIdx="3" presStyleCnt="4"/>
      <dgm:spPr/>
    </dgm:pt>
    <dgm:pt modelId="{3EE1F9DB-AF14-4ACF-9875-6D2C49C9CAA0}" type="pres">
      <dgm:prSet presAssocID="{2625269B-7CD1-437F-A7FF-0E375250CF7B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46E1F9B2-3CE4-44F1-B3E7-9EBF1E91CAE0}" type="pres">
      <dgm:prSet presAssocID="{2625269B-7CD1-437F-A7FF-0E375250CF7B}" presName="spaceRect" presStyleCnt="0"/>
      <dgm:spPr/>
    </dgm:pt>
    <dgm:pt modelId="{1E7068B9-484F-425A-B86D-B750958D14FE}" type="pres">
      <dgm:prSet presAssocID="{2625269B-7CD1-437F-A7FF-0E375250CF7B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A04E1204-C930-45DF-895F-229EB2974B8D}" srcId="{EEC5F5E4-02D0-4262-86F9-3681591AED4A}" destId="{2625269B-7CD1-437F-A7FF-0E375250CF7B}" srcOrd="3" destOrd="0" parTransId="{32EE16A8-E0A3-45D3-8245-41A2B153D76D}" sibTransId="{621489AF-09BF-4253-B9EA-A98358B3E0D2}"/>
    <dgm:cxn modelId="{D513FA0E-1E7A-4E41-8313-3FB601BE7A0C}" type="presOf" srcId="{EEC5F5E4-02D0-4262-86F9-3681591AED4A}" destId="{6E7F1AB5-1FEE-4054-9F13-FEDFFE23C53F}" srcOrd="0" destOrd="0" presId="urn:microsoft.com/office/officeart/2018/2/layout/IconVerticalSolidList"/>
    <dgm:cxn modelId="{1877F423-730F-4F44-A52F-147528D1B735}" type="presOf" srcId="{2625269B-7CD1-437F-A7FF-0E375250CF7B}" destId="{1E7068B9-484F-425A-B86D-B750958D14FE}" srcOrd="0" destOrd="0" presId="urn:microsoft.com/office/officeart/2018/2/layout/IconVerticalSolidList"/>
    <dgm:cxn modelId="{65DE514C-7C4C-4B27-AFA5-75E1370D94C2}" type="presOf" srcId="{81A334D9-DDEE-4A51-8837-67AA90D2B01C}" destId="{B341899F-02AA-4F04-BCC9-5B95B29E1C7C}" srcOrd="0" destOrd="0" presId="urn:microsoft.com/office/officeart/2018/2/layout/IconVerticalSolidList"/>
    <dgm:cxn modelId="{0DEF085B-C4E1-4712-B5A9-5E5D859E426D}" type="presOf" srcId="{B074817B-64C2-48A1-A532-C3AE357F085D}" destId="{EBAAD533-1847-4904-9327-24BFD5CD0688}" srcOrd="0" destOrd="0" presId="urn:microsoft.com/office/officeart/2018/2/layout/IconVerticalSolidList"/>
    <dgm:cxn modelId="{F1540564-639B-4D18-B314-B2A09E1623B7}" srcId="{EEC5F5E4-02D0-4262-86F9-3681591AED4A}" destId="{81A334D9-DDEE-4A51-8837-67AA90D2B01C}" srcOrd="1" destOrd="0" parTransId="{A017DB11-3352-46BA-B0DF-5A0BC9DCC208}" sibTransId="{310764CB-EF94-46C3-A974-D056AF7299AF}"/>
    <dgm:cxn modelId="{7F1D0666-A8AC-40DE-BE97-7D170887E330}" srcId="{EEC5F5E4-02D0-4262-86F9-3681591AED4A}" destId="{2C685FDC-06CC-46F5-895F-3EEE880EC6A7}" srcOrd="2" destOrd="0" parTransId="{9F493162-96C9-4017-99D2-5EF688C7D454}" sibTransId="{32F0B2A7-A926-4B20-8983-BECBFE198F04}"/>
    <dgm:cxn modelId="{D191A7CE-0A13-4335-B453-88BEAD769F1F}" type="presOf" srcId="{2C685FDC-06CC-46F5-895F-3EEE880EC6A7}" destId="{E9235478-D8AA-4573-857A-5BBD7F2051D8}" srcOrd="0" destOrd="0" presId="urn:microsoft.com/office/officeart/2018/2/layout/IconVerticalSolidList"/>
    <dgm:cxn modelId="{31F069EB-4F7F-4ADB-8580-DF3EE1D7F743}" srcId="{EEC5F5E4-02D0-4262-86F9-3681591AED4A}" destId="{B074817B-64C2-48A1-A532-C3AE357F085D}" srcOrd="0" destOrd="0" parTransId="{AFF4FD11-7DEB-4D63-97AB-F53139DEC67A}" sibTransId="{002BBB0C-0F80-4E1B-BCF7-CC5A637BCF52}"/>
    <dgm:cxn modelId="{7943561A-2856-430A-9E38-7DA47B0BE560}" type="presParOf" srcId="{6E7F1AB5-1FEE-4054-9F13-FEDFFE23C53F}" destId="{CC04D8A1-2AFD-446E-BFEF-ECB5FA4C8632}" srcOrd="0" destOrd="0" presId="urn:microsoft.com/office/officeart/2018/2/layout/IconVerticalSolidList"/>
    <dgm:cxn modelId="{FE471749-89F1-445C-A02E-0CA5365961EB}" type="presParOf" srcId="{CC04D8A1-2AFD-446E-BFEF-ECB5FA4C8632}" destId="{87686AFB-5867-4656-BB9C-EF57AC035A58}" srcOrd="0" destOrd="0" presId="urn:microsoft.com/office/officeart/2018/2/layout/IconVerticalSolidList"/>
    <dgm:cxn modelId="{4AB08601-40F6-4757-AA80-DBD5834710F7}" type="presParOf" srcId="{CC04D8A1-2AFD-446E-BFEF-ECB5FA4C8632}" destId="{A3601729-FA82-4F47-82A9-711E7AB33C15}" srcOrd="1" destOrd="0" presId="urn:microsoft.com/office/officeart/2018/2/layout/IconVerticalSolidList"/>
    <dgm:cxn modelId="{73A16526-E0BE-4441-A393-B37BD3272A40}" type="presParOf" srcId="{CC04D8A1-2AFD-446E-BFEF-ECB5FA4C8632}" destId="{587B1849-798A-4F3A-9A4D-367DA878436B}" srcOrd="2" destOrd="0" presId="urn:microsoft.com/office/officeart/2018/2/layout/IconVerticalSolidList"/>
    <dgm:cxn modelId="{4DCE7151-6141-4A09-99AF-7B3311EFD9FF}" type="presParOf" srcId="{CC04D8A1-2AFD-446E-BFEF-ECB5FA4C8632}" destId="{EBAAD533-1847-4904-9327-24BFD5CD0688}" srcOrd="3" destOrd="0" presId="urn:microsoft.com/office/officeart/2018/2/layout/IconVerticalSolidList"/>
    <dgm:cxn modelId="{9C112DBE-8B4D-4EBE-BBC8-D5B643AF13C7}" type="presParOf" srcId="{6E7F1AB5-1FEE-4054-9F13-FEDFFE23C53F}" destId="{91218AE0-DC44-4AD7-8A40-D0E4C54AA6DE}" srcOrd="1" destOrd="0" presId="urn:microsoft.com/office/officeart/2018/2/layout/IconVerticalSolidList"/>
    <dgm:cxn modelId="{FF624BFE-A97D-414B-8C3E-43F82EFDA5EB}" type="presParOf" srcId="{6E7F1AB5-1FEE-4054-9F13-FEDFFE23C53F}" destId="{19151985-C538-4D06-929C-4B2E26D3998D}" srcOrd="2" destOrd="0" presId="urn:microsoft.com/office/officeart/2018/2/layout/IconVerticalSolidList"/>
    <dgm:cxn modelId="{7E75BF93-63DB-4D61-B715-0EBED71F5D1E}" type="presParOf" srcId="{19151985-C538-4D06-929C-4B2E26D3998D}" destId="{D5034F14-238E-4E37-98A7-8035CC4FEF2E}" srcOrd="0" destOrd="0" presId="urn:microsoft.com/office/officeart/2018/2/layout/IconVerticalSolidList"/>
    <dgm:cxn modelId="{FDC830F9-CEB0-404F-967F-56AA7C1948D4}" type="presParOf" srcId="{19151985-C538-4D06-929C-4B2E26D3998D}" destId="{E1B76F3E-AE63-4493-B9BC-C0B883D9B619}" srcOrd="1" destOrd="0" presId="urn:microsoft.com/office/officeart/2018/2/layout/IconVerticalSolidList"/>
    <dgm:cxn modelId="{8B97F71A-34E3-4D75-8FD0-BA8EE6CDF1AB}" type="presParOf" srcId="{19151985-C538-4D06-929C-4B2E26D3998D}" destId="{926A1B72-9D29-4683-8F9D-D5095D2DDB87}" srcOrd="2" destOrd="0" presId="urn:microsoft.com/office/officeart/2018/2/layout/IconVerticalSolidList"/>
    <dgm:cxn modelId="{31285E22-6856-4BCF-953A-953B8EF15E71}" type="presParOf" srcId="{19151985-C538-4D06-929C-4B2E26D3998D}" destId="{B341899F-02AA-4F04-BCC9-5B95B29E1C7C}" srcOrd="3" destOrd="0" presId="urn:microsoft.com/office/officeart/2018/2/layout/IconVerticalSolidList"/>
    <dgm:cxn modelId="{EB73CACD-DA5F-4DDB-A3CD-E69BD3FEE1E9}" type="presParOf" srcId="{6E7F1AB5-1FEE-4054-9F13-FEDFFE23C53F}" destId="{46F6F23D-3462-4F52-9D2F-7680D18D5F87}" srcOrd="3" destOrd="0" presId="urn:microsoft.com/office/officeart/2018/2/layout/IconVerticalSolidList"/>
    <dgm:cxn modelId="{1BFD811B-6758-4802-A6E3-D593F374A873}" type="presParOf" srcId="{6E7F1AB5-1FEE-4054-9F13-FEDFFE23C53F}" destId="{42FF71E8-869C-44AB-B27D-CE521F7FBBB4}" srcOrd="4" destOrd="0" presId="urn:microsoft.com/office/officeart/2018/2/layout/IconVerticalSolidList"/>
    <dgm:cxn modelId="{276C8B16-08DA-40A8-95EC-7645F2CDA110}" type="presParOf" srcId="{42FF71E8-869C-44AB-B27D-CE521F7FBBB4}" destId="{77691912-76FD-4337-9DF1-47EB341327B8}" srcOrd="0" destOrd="0" presId="urn:microsoft.com/office/officeart/2018/2/layout/IconVerticalSolidList"/>
    <dgm:cxn modelId="{A0890B2B-2E4C-459A-90C9-56C224A1444C}" type="presParOf" srcId="{42FF71E8-869C-44AB-B27D-CE521F7FBBB4}" destId="{B09AB8AB-2368-4F3C-9D80-2BA55D86B721}" srcOrd="1" destOrd="0" presId="urn:microsoft.com/office/officeart/2018/2/layout/IconVerticalSolidList"/>
    <dgm:cxn modelId="{D22D858C-95A1-4D61-AB71-2ACA095C0EE7}" type="presParOf" srcId="{42FF71E8-869C-44AB-B27D-CE521F7FBBB4}" destId="{A4C9758F-7120-48FB-BEA2-54A9D0442CDD}" srcOrd="2" destOrd="0" presId="urn:microsoft.com/office/officeart/2018/2/layout/IconVerticalSolidList"/>
    <dgm:cxn modelId="{4A431F40-9448-4123-89DA-C85337006579}" type="presParOf" srcId="{42FF71E8-869C-44AB-B27D-CE521F7FBBB4}" destId="{E9235478-D8AA-4573-857A-5BBD7F2051D8}" srcOrd="3" destOrd="0" presId="urn:microsoft.com/office/officeart/2018/2/layout/IconVerticalSolidList"/>
    <dgm:cxn modelId="{35F88110-C37A-413D-8E4A-DBD93BFF83E6}" type="presParOf" srcId="{6E7F1AB5-1FEE-4054-9F13-FEDFFE23C53F}" destId="{75E9BFA3-2A81-4516-968B-D2D9467BC916}" srcOrd="5" destOrd="0" presId="urn:microsoft.com/office/officeart/2018/2/layout/IconVerticalSolidList"/>
    <dgm:cxn modelId="{E363E87F-C641-471C-BB56-C330ECF6ADB2}" type="presParOf" srcId="{6E7F1AB5-1FEE-4054-9F13-FEDFFE23C53F}" destId="{1CDF7E09-D87B-4C29-95E5-7053CFF32461}" srcOrd="6" destOrd="0" presId="urn:microsoft.com/office/officeart/2018/2/layout/IconVerticalSolidList"/>
    <dgm:cxn modelId="{46AE4BB0-855C-4724-9AD7-7DEDD0090881}" type="presParOf" srcId="{1CDF7E09-D87B-4C29-95E5-7053CFF32461}" destId="{DD93947F-2825-4C9C-9D19-1C240FA59537}" srcOrd="0" destOrd="0" presId="urn:microsoft.com/office/officeart/2018/2/layout/IconVerticalSolidList"/>
    <dgm:cxn modelId="{70EE9C8E-0AA9-4E63-9F29-336E100D746C}" type="presParOf" srcId="{1CDF7E09-D87B-4C29-95E5-7053CFF32461}" destId="{3EE1F9DB-AF14-4ACF-9875-6D2C49C9CAA0}" srcOrd="1" destOrd="0" presId="urn:microsoft.com/office/officeart/2018/2/layout/IconVerticalSolidList"/>
    <dgm:cxn modelId="{8EEC5D56-B9A5-42A9-B8DB-8C9B3A4FCAD1}" type="presParOf" srcId="{1CDF7E09-D87B-4C29-95E5-7053CFF32461}" destId="{46E1F9B2-3CE4-44F1-B3E7-9EBF1E91CAE0}" srcOrd="2" destOrd="0" presId="urn:microsoft.com/office/officeart/2018/2/layout/IconVerticalSolidList"/>
    <dgm:cxn modelId="{E98CD161-6D8E-47EB-99C5-061E41641BD7}" type="presParOf" srcId="{1CDF7E09-D87B-4C29-95E5-7053CFF32461}" destId="{1E7068B9-484F-425A-B86D-B750958D14F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5167B1-8ABA-48BD-99B4-AC32BEAE7335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accent0_3" csCatId="mainScheme" phldr="1"/>
      <dgm:spPr/>
      <dgm:t>
        <a:bodyPr/>
        <a:lstStyle/>
        <a:p>
          <a:endParaRPr lang="en-US"/>
        </a:p>
      </dgm:t>
    </dgm:pt>
    <dgm:pt modelId="{B00CE134-CBA7-40A2-BE84-8D42A6D8B40F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sz="2800" cap="none" dirty="0"/>
            <a:t>Assess the question</a:t>
          </a:r>
          <a:endParaRPr lang="en-US" sz="2800" cap="none" dirty="0"/>
        </a:p>
      </dgm:t>
    </dgm:pt>
    <dgm:pt modelId="{259736B7-5C57-4465-A9FB-B912E5773FDF}" type="parTrans" cxnId="{2A85C3E0-39FA-4081-839C-7B2C5BADF937}">
      <dgm:prSet/>
      <dgm:spPr/>
      <dgm:t>
        <a:bodyPr/>
        <a:lstStyle/>
        <a:p>
          <a:endParaRPr lang="en-US"/>
        </a:p>
      </dgm:t>
    </dgm:pt>
    <dgm:pt modelId="{5358B403-BF41-4CF3-938B-8DA0DC7A5A7C}" type="sibTrans" cxnId="{2A85C3E0-39FA-4081-839C-7B2C5BADF937}">
      <dgm:prSet/>
      <dgm:spPr/>
      <dgm:t>
        <a:bodyPr/>
        <a:lstStyle/>
        <a:p>
          <a:endParaRPr lang="en-US"/>
        </a:p>
      </dgm:t>
    </dgm:pt>
    <dgm:pt modelId="{82EB8D8B-2C44-4F4A-A37D-2E02D9F47EC1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2800" cap="none" dirty="0"/>
            <a:t>Critical thinking</a:t>
          </a:r>
        </a:p>
      </dgm:t>
    </dgm:pt>
    <dgm:pt modelId="{89989967-E3CA-4805-AD16-3C6802BC18F3}" type="parTrans" cxnId="{75265211-614C-42ED-BB8C-A3F9F6AD89BA}">
      <dgm:prSet/>
      <dgm:spPr/>
      <dgm:t>
        <a:bodyPr/>
        <a:lstStyle/>
        <a:p>
          <a:endParaRPr lang="en-US"/>
        </a:p>
      </dgm:t>
    </dgm:pt>
    <dgm:pt modelId="{F68ECD7D-2E68-4C8B-B1B1-108B263929BB}" type="sibTrans" cxnId="{75265211-614C-42ED-BB8C-A3F9F6AD89BA}">
      <dgm:prSet/>
      <dgm:spPr/>
      <dgm:t>
        <a:bodyPr/>
        <a:lstStyle/>
        <a:p>
          <a:endParaRPr lang="en-US"/>
        </a:p>
      </dgm:t>
    </dgm:pt>
    <dgm:pt modelId="{FB38F467-8315-4009-89DF-E541C49CE456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sz="2800" cap="none" dirty="0"/>
            <a:t>Planning</a:t>
          </a:r>
          <a:endParaRPr lang="en-US" sz="2800" cap="none" dirty="0"/>
        </a:p>
      </dgm:t>
    </dgm:pt>
    <dgm:pt modelId="{29E006B5-C8AA-493A-A255-ADB3C68FA3B6}" type="parTrans" cxnId="{317286E3-EED4-46D1-84EC-4EECA90A5BEC}">
      <dgm:prSet/>
      <dgm:spPr/>
      <dgm:t>
        <a:bodyPr/>
        <a:lstStyle/>
        <a:p>
          <a:endParaRPr lang="en-US"/>
        </a:p>
      </dgm:t>
    </dgm:pt>
    <dgm:pt modelId="{7D9CE2C2-588C-4599-A593-92DFDB2CF108}" type="sibTrans" cxnId="{317286E3-EED4-46D1-84EC-4EECA90A5BEC}">
      <dgm:prSet/>
      <dgm:spPr/>
      <dgm:t>
        <a:bodyPr/>
        <a:lstStyle/>
        <a:p>
          <a:endParaRPr lang="en-US"/>
        </a:p>
      </dgm:t>
    </dgm:pt>
    <dgm:pt modelId="{432869E1-98A9-46C5-BD8F-8546FC3C8BB0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sz="2800" cap="none" dirty="0"/>
            <a:t>Writing</a:t>
          </a:r>
          <a:endParaRPr lang="en-US" sz="2800" cap="none" dirty="0"/>
        </a:p>
      </dgm:t>
    </dgm:pt>
    <dgm:pt modelId="{42703628-7F1B-4C07-AC47-68D740AC723C}" type="parTrans" cxnId="{96B39BA3-E6FC-49EB-A6A6-433D6E2A5C77}">
      <dgm:prSet/>
      <dgm:spPr/>
      <dgm:t>
        <a:bodyPr/>
        <a:lstStyle/>
        <a:p>
          <a:endParaRPr lang="en-US"/>
        </a:p>
      </dgm:t>
    </dgm:pt>
    <dgm:pt modelId="{894EB6BC-572F-4851-A10B-FB74958405B4}" type="sibTrans" cxnId="{96B39BA3-E6FC-49EB-A6A6-433D6E2A5C77}">
      <dgm:prSet/>
      <dgm:spPr/>
      <dgm:t>
        <a:bodyPr/>
        <a:lstStyle/>
        <a:p>
          <a:endParaRPr lang="en-US"/>
        </a:p>
      </dgm:t>
    </dgm:pt>
    <dgm:pt modelId="{ABD187F2-9EB9-41E3-A802-0CD691CA477A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sz="2800" cap="none" dirty="0"/>
            <a:t>Editing</a:t>
          </a:r>
          <a:endParaRPr lang="en-US" sz="2800" cap="none" dirty="0"/>
        </a:p>
      </dgm:t>
    </dgm:pt>
    <dgm:pt modelId="{0A77D5D6-46FB-4AFA-85A9-5C286BAB6517}" type="parTrans" cxnId="{362BCB32-098E-4AB6-ABE9-27554500C751}">
      <dgm:prSet/>
      <dgm:spPr/>
      <dgm:t>
        <a:bodyPr/>
        <a:lstStyle/>
        <a:p>
          <a:endParaRPr lang="en-US"/>
        </a:p>
      </dgm:t>
    </dgm:pt>
    <dgm:pt modelId="{5EB4A354-8C43-460E-9B30-9E3C4B7DC298}" type="sibTrans" cxnId="{362BCB32-098E-4AB6-ABE9-27554500C751}">
      <dgm:prSet/>
      <dgm:spPr/>
      <dgm:t>
        <a:bodyPr/>
        <a:lstStyle/>
        <a:p>
          <a:endParaRPr lang="en-US"/>
        </a:p>
      </dgm:t>
    </dgm:pt>
    <dgm:pt modelId="{180DFB8D-E035-4DDB-82B7-51F10EEE9C72}" type="pres">
      <dgm:prSet presAssocID="{FB5167B1-8ABA-48BD-99B4-AC32BEAE7335}" presName="root" presStyleCnt="0">
        <dgm:presLayoutVars>
          <dgm:dir/>
          <dgm:resizeHandles val="exact"/>
        </dgm:presLayoutVars>
      </dgm:prSet>
      <dgm:spPr/>
    </dgm:pt>
    <dgm:pt modelId="{D23FFBC7-5A51-4007-A4BB-D5DDC59E92BD}" type="pres">
      <dgm:prSet presAssocID="{B00CE134-CBA7-40A2-BE84-8D42A6D8B40F}" presName="compNode" presStyleCnt="0"/>
      <dgm:spPr/>
    </dgm:pt>
    <dgm:pt modelId="{D65874C5-51F5-432C-94C9-047681E8D5FC}" type="pres">
      <dgm:prSet presAssocID="{B00CE134-CBA7-40A2-BE84-8D42A6D8B40F}" presName="iconBgRect" presStyleLbl="bgShp" presStyleIdx="0" presStyleCnt="5"/>
      <dgm:spPr/>
    </dgm:pt>
    <dgm:pt modelId="{057629AB-48FD-40F4-B6C6-A0E2A8B55E91}" type="pres">
      <dgm:prSet presAssocID="{B00CE134-CBA7-40A2-BE84-8D42A6D8B40F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F1554A06-2E73-4018-9389-A63BC98F8A96}" type="pres">
      <dgm:prSet presAssocID="{B00CE134-CBA7-40A2-BE84-8D42A6D8B40F}" presName="spaceRect" presStyleCnt="0"/>
      <dgm:spPr/>
    </dgm:pt>
    <dgm:pt modelId="{2FC44DBB-5AAC-4457-AD81-94FCD161F3A4}" type="pres">
      <dgm:prSet presAssocID="{B00CE134-CBA7-40A2-BE84-8D42A6D8B40F}" presName="textRect" presStyleLbl="revTx" presStyleIdx="0" presStyleCnt="5">
        <dgm:presLayoutVars>
          <dgm:chMax val="1"/>
          <dgm:chPref val="1"/>
        </dgm:presLayoutVars>
      </dgm:prSet>
      <dgm:spPr/>
    </dgm:pt>
    <dgm:pt modelId="{E136B3E6-665D-48A4-9410-A3886587B744}" type="pres">
      <dgm:prSet presAssocID="{5358B403-BF41-4CF3-938B-8DA0DC7A5A7C}" presName="sibTrans" presStyleCnt="0"/>
      <dgm:spPr/>
    </dgm:pt>
    <dgm:pt modelId="{93EBA060-F6DC-452D-8BF7-4DE672B68EE8}" type="pres">
      <dgm:prSet presAssocID="{82EB8D8B-2C44-4F4A-A37D-2E02D9F47EC1}" presName="compNode" presStyleCnt="0"/>
      <dgm:spPr/>
    </dgm:pt>
    <dgm:pt modelId="{57FC4164-7B8C-46E6-950D-43A5BD3EA1C8}" type="pres">
      <dgm:prSet presAssocID="{82EB8D8B-2C44-4F4A-A37D-2E02D9F47EC1}" presName="iconBgRect" presStyleLbl="bgShp" presStyleIdx="1" presStyleCnt="5"/>
      <dgm:spPr/>
    </dgm:pt>
    <dgm:pt modelId="{55A92D84-04AE-427E-A81F-F0F47149C991}" type="pres">
      <dgm:prSet presAssocID="{82EB8D8B-2C44-4F4A-A37D-2E02D9F47EC1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ought bubble"/>
        </a:ext>
      </dgm:extLst>
    </dgm:pt>
    <dgm:pt modelId="{1141E066-8E90-418D-A4DC-6463020B1C4C}" type="pres">
      <dgm:prSet presAssocID="{82EB8D8B-2C44-4F4A-A37D-2E02D9F47EC1}" presName="spaceRect" presStyleCnt="0"/>
      <dgm:spPr/>
    </dgm:pt>
    <dgm:pt modelId="{A78B970B-D83D-42FA-8AD8-33C4969C97AD}" type="pres">
      <dgm:prSet presAssocID="{82EB8D8B-2C44-4F4A-A37D-2E02D9F47EC1}" presName="textRect" presStyleLbl="revTx" presStyleIdx="1" presStyleCnt="5">
        <dgm:presLayoutVars>
          <dgm:chMax val="1"/>
          <dgm:chPref val="1"/>
        </dgm:presLayoutVars>
      </dgm:prSet>
      <dgm:spPr/>
    </dgm:pt>
    <dgm:pt modelId="{364032B9-7DE1-40B8-A699-AA25D0A97B29}" type="pres">
      <dgm:prSet presAssocID="{F68ECD7D-2E68-4C8B-B1B1-108B263929BB}" presName="sibTrans" presStyleCnt="0"/>
      <dgm:spPr/>
    </dgm:pt>
    <dgm:pt modelId="{2559BFE2-4855-46A4-9C13-A22B70CEFE96}" type="pres">
      <dgm:prSet presAssocID="{FB38F467-8315-4009-89DF-E541C49CE456}" presName="compNode" presStyleCnt="0"/>
      <dgm:spPr/>
    </dgm:pt>
    <dgm:pt modelId="{DD51D6DB-C8CB-4945-B988-02259E683623}" type="pres">
      <dgm:prSet presAssocID="{FB38F467-8315-4009-89DF-E541C49CE456}" presName="iconBgRect" presStyleLbl="bgShp" presStyleIdx="2" presStyleCnt="5"/>
      <dgm:spPr/>
    </dgm:pt>
    <dgm:pt modelId="{1C997ED3-E5DE-4E0D-A6CA-3FD307B53D75}" type="pres">
      <dgm:prSet presAssocID="{FB38F467-8315-4009-89DF-E541C49CE456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EFFA43DB-715E-40E4-B952-9CFDE09D42AF}" type="pres">
      <dgm:prSet presAssocID="{FB38F467-8315-4009-89DF-E541C49CE456}" presName="spaceRect" presStyleCnt="0"/>
      <dgm:spPr/>
    </dgm:pt>
    <dgm:pt modelId="{DAA5038A-7006-4C8C-A51E-495707F8F913}" type="pres">
      <dgm:prSet presAssocID="{FB38F467-8315-4009-89DF-E541C49CE456}" presName="textRect" presStyleLbl="revTx" presStyleIdx="2" presStyleCnt="5">
        <dgm:presLayoutVars>
          <dgm:chMax val="1"/>
          <dgm:chPref val="1"/>
        </dgm:presLayoutVars>
      </dgm:prSet>
      <dgm:spPr/>
    </dgm:pt>
    <dgm:pt modelId="{455A4735-821C-47E1-9466-0CC70493B5E0}" type="pres">
      <dgm:prSet presAssocID="{7D9CE2C2-588C-4599-A593-92DFDB2CF108}" presName="sibTrans" presStyleCnt="0"/>
      <dgm:spPr/>
    </dgm:pt>
    <dgm:pt modelId="{DF849083-86DD-42C0-B005-9E0AADAC6675}" type="pres">
      <dgm:prSet presAssocID="{432869E1-98A9-46C5-BD8F-8546FC3C8BB0}" presName="compNode" presStyleCnt="0"/>
      <dgm:spPr/>
    </dgm:pt>
    <dgm:pt modelId="{89B85885-3E98-4E9A-B850-7E1A77AFEB4C}" type="pres">
      <dgm:prSet presAssocID="{432869E1-98A9-46C5-BD8F-8546FC3C8BB0}" presName="iconBgRect" presStyleLbl="bgShp" presStyleIdx="3" presStyleCnt="5"/>
      <dgm:spPr/>
    </dgm:pt>
    <dgm:pt modelId="{2E5FF32B-79A0-4D02-A97E-41E9FA4C097B}" type="pres">
      <dgm:prSet presAssocID="{432869E1-98A9-46C5-BD8F-8546FC3C8BB0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B6A9543A-B54E-4FF5-9985-593A208F9ABA}" type="pres">
      <dgm:prSet presAssocID="{432869E1-98A9-46C5-BD8F-8546FC3C8BB0}" presName="spaceRect" presStyleCnt="0"/>
      <dgm:spPr/>
    </dgm:pt>
    <dgm:pt modelId="{B4511F81-7DC4-4F61-81AB-6158A1284011}" type="pres">
      <dgm:prSet presAssocID="{432869E1-98A9-46C5-BD8F-8546FC3C8BB0}" presName="textRect" presStyleLbl="revTx" presStyleIdx="3" presStyleCnt="5">
        <dgm:presLayoutVars>
          <dgm:chMax val="1"/>
          <dgm:chPref val="1"/>
        </dgm:presLayoutVars>
      </dgm:prSet>
      <dgm:spPr/>
    </dgm:pt>
    <dgm:pt modelId="{F9A83A49-F630-40BD-ABE2-9A706E5E722A}" type="pres">
      <dgm:prSet presAssocID="{894EB6BC-572F-4851-A10B-FB74958405B4}" presName="sibTrans" presStyleCnt="0"/>
      <dgm:spPr/>
    </dgm:pt>
    <dgm:pt modelId="{AEC2B729-FA07-4E82-85B5-6684C9202D50}" type="pres">
      <dgm:prSet presAssocID="{ABD187F2-9EB9-41E3-A802-0CD691CA477A}" presName="compNode" presStyleCnt="0"/>
      <dgm:spPr/>
    </dgm:pt>
    <dgm:pt modelId="{5AF7DC64-23B3-4C51-8A67-B8EB5195D300}" type="pres">
      <dgm:prSet presAssocID="{ABD187F2-9EB9-41E3-A802-0CD691CA477A}" presName="iconBgRect" presStyleLbl="bgShp" presStyleIdx="4" presStyleCnt="5"/>
      <dgm:spPr/>
    </dgm:pt>
    <dgm:pt modelId="{09DAB3AA-BD90-4CBE-A501-7CFA1737BDF0}" type="pres">
      <dgm:prSet presAssocID="{ABD187F2-9EB9-41E3-A802-0CD691CA477A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pper board"/>
        </a:ext>
      </dgm:extLst>
    </dgm:pt>
    <dgm:pt modelId="{6893D9A7-B541-4B74-8B99-E77B6378BAEE}" type="pres">
      <dgm:prSet presAssocID="{ABD187F2-9EB9-41E3-A802-0CD691CA477A}" presName="spaceRect" presStyleCnt="0"/>
      <dgm:spPr/>
    </dgm:pt>
    <dgm:pt modelId="{EA7A88EC-3C49-4138-B360-896490C50427}" type="pres">
      <dgm:prSet presAssocID="{ABD187F2-9EB9-41E3-A802-0CD691CA477A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C03ADD05-C4FD-4400-96E0-0688D38AAD9C}" type="presOf" srcId="{FB5167B1-8ABA-48BD-99B4-AC32BEAE7335}" destId="{180DFB8D-E035-4DDB-82B7-51F10EEE9C72}" srcOrd="0" destOrd="0" presId="urn:microsoft.com/office/officeart/2018/5/layout/IconCircleLabelList"/>
    <dgm:cxn modelId="{75265211-614C-42ED-BB8C-A3F9F6AD89BA}" srcId="{FB5167B1-8ABA-48BD-99B4-AC32BEAE7335}" destId="{82EB8D8B-2C44-4F4A-A37D-2E02D9F47EC1}" srcOrd="1" destOrd="0" parTransId="{89989967-E3CA-4805-AD16-3C6802BC18F3}" sibTransId="{F68ECD7D-2E68-4C8B-B1B1-108B263929BB}"/>
    <dgm:cxn modelId="{362BCB32-098E-4AB6-ABE9-27554500C751}" srcId="{FB5167B1-8ABA-48BD-99B4-AC32BEAE7335}" destId="{ABD187F2-9EB9-41E3-A802-0CD691CA477A}" srcOrd="4" destOrd="0" parTransId="{0A77D5D6-46FB-4AFA-85A9-5C286BAB6517}" sibTransId="{5EB4A354-8C43-460E-9B30-9E3C4B7DC298}"/>
    <dgm:cxn modelId="{E551F746-5598-497B-8771-80E3FC37BAFE}" type="presOf" srcId="{432869E1-98A9-46C5-BD8F-8546FC3C8BB0}" destId="{B4511F81-7DC4-4F61-81AB-6158A1284011}" srcOrd="0" destOrd="0" presId="urn:microsoft.com/office/officeart/2018/5/layout/IconCircleLabelList"/>
    <dgm:cxn modelId="{26869354-5298-4FA1-AE40-43785E840B2F}" type="presOf" srcId="{FB38F467-8315-4009-89DF-E541C49CE456}" destId="{DAA5038A-7006-4C8C-A51E-495707F8F913}" srcOrd="0" destOrd="0" presId="urn:microsoft.com/office/officeart/2018/5/layout/IconCircleLabelList"/>
    <dgm:cxn modelId="{96B39BA3-E6FC-49EB-A6A6-433D6E2A5C77}" srcId="{FB5167B1-8ABA-48BD-99B4-AC32BEAE7335}" destId="{432869E1-98A9-46C5-BD8F-8546FC3C8BB0}" srcOrd="3" destOrd="0" parTransId="{42703628-7F1B-4C07-AC47-68D740AC723C}" sibTransId="{894EB6BC-572F-4851-A10B-FB74958405B4}"/>
    <dgm:cxn modelId="{346D06AF-6EC3-4AF3-A49F-6E76EE023689}" type="presOf" srcId="{B00CE134-CBA7-40A2-BE84-8D42A6D8B40F}" destId="{2FC44DBB-5AAC-4457-AD81-94FCD161F3A4}" srcOrd="0" destOrd="0" presId="urn:microsoft.com/office/officeart/2018/5/layout/IconCircleLabelList"/>
    <dgm:cxn modelId="{A1C8F9BF-5B9B-425B-B6B9-B323BA016425}" type="presOf" srcId="{82EB8D8B-2C44-4F4A-A37D-2E02D9F47EC1}" destId="{A78B970B-D83D-42FA-8AD8-33C4969C97AD}" srcOrd="0" destOrd="0" presId="urn:microsoft.com/office/officeart/2018/5/layout/IconCircleLabelList"/>
    <dgm:cxn modelId="{1BAB1CC8-EDB9-42E8-830C-4762AB8266E0}" type="presOf" srcId="{ABD187F2-9EB9-41E3-A802-0CD691CA477A}" destId="{EA7A88EC-3C49-4138-B360-896490C50427}" srcOrd="0" destOrd="0" presId="urn:microsoft.com/office/officeart/2018/5/layout/IconCircleLabelList"/>
    <dgm:cxn modelId="{2A85C3E0-39FA-4081-839C-7B2C5BADF937}" srcId="{FB5167B1-8ABA-48BD-99B4-AC32BEAE7335}" destId="{B00CE134-CBA7-40A2-BE84-8D42A6D8B40F}" srcOrd="0" destOrd="0" parTransId="{259736B7-5C57-4465-A9FB-B912E5773FDF}" sibTransId="{5358B403-BF41-4CF3-938B-8DA0DC7A5A7C}"/>
    <dgm:cxn modelId="{317286E3-EED4-46D1-84EC-4EECA90A5BEC}" srcId="{FB5167B1-8ABA-48BD-99B4-AC32BEAE7335}" destId="{FB38F467-8315-4009-89DF-E541C49CE456}" srcOrd="2" destOrd="0" parTransId="{29E006B5-C8AA-493A-A255-ADB3C68FA3B6}" sibTransId="{7D9CE2C2-588C-4599-A593-92DFDB2CF108}"/>
    <dgm:cxn modelId="{F9CEAF01-F5D7-4CA4-B413-4F9644145E52}" type="presParOf" srcId="{180DFB8D-E035-4DDB-82B7-51F10EEE9C72}" destId="{D23FFBC7-5A51-4007-A4BB-D5DDC59E92BD}" srcOrd="0" destOrd="0" presId="urn:microsoft.com/office/officeart/2018/5/layout/IconCircleLabelList"/>
    <dgm:cxn modelId="{0C764B4E-0144-4110-A2DF-617F6582D262}" type="presParOf" srcId="{D23FFBC7-5A51-4007-A4BB-D5DDC59E92BD}" destId="{D65874C5-51F5-432C-94C9-047681E8D5FC}" srcOrd="0" destOrd="0" presId="urn:microsoft.com/office/officeart/2018/5/layout/IconCircleLabelList"/>
    <dgm:cxn modelId="{C6934CD2-C805-4217-9EDC-4E7621C2BEFE}" type="presParOf" srcId="{D23FFBC7-5A51-4007-A4BB-D5DDC59E92BD}" destId="{057629AB-48FD-40F4-B6C6-A0E2A8B55E91}" srcOrd="1" destOrd="0" presId="urn:microsoft.com/office/officeart/2018/5/layout/IconCircleLabelList"/>
    <dgm:cxn modelId="{98587F79-AA19-46C2-A2A0-73B37B87A302}" type="presParOf" srcId="{D23FFBC7-5A51-4007-A4BB-D5DDC59E92BD}" destId="{F1554A06-2E73-4018-9389-A63BC98F8A96}" srcOrd="2" destOrd="0" presId="urn:microsoft.com/office/officeart/2018/5/layout/IconCircleLabelList"/>
    <dgm:cxn modelId="{BC8D2B86-793F-4BFD-BE2B-A50921DF0416}" type="presParOf" srcId="{D23FFBC7-5A51-4007-A4BB-D5DDC59E92BD}" destId="{2FC44DBB-5AAC-4457-AD81-94FCD161F3A4}" srcOrd="3" destOrd="0" presId="urn:microsoft.com/office/officeart/2018/5/layout/IconCircleLabelList"/>
    <dgm:cxn modelId="{F0D39197-3F3A-4194-BEED-777C3AEC0426}" type="presParOf" srcId="{180DFB8D-E035-4DDB-82B7-51F10EEE9C72}" destId="{E136B3E6-665D-48A4-9410-A3886587B744}" srcOrd="1" destOrd="0" presId="urn:microsoft.com/office/officeart/2018/5/layout/IconCircleLabelList"/>
    <dgm:cxn modelId="{35A20306-31E2-40E2-BE95-5D7A14A187B3}" type="presParOf" srcId="{180DFB8D-E035-4DDB-82B7-51F10EEE9C72}" destId="{93EBA060-F6DC-452D-8BF7-4DE672B68EE8}" srcOrd="2" destOrd="0" presId="urn:microsoft.com/office/officeart/2018/5/layout/IconCircleLabelList"/>
    <dgm:cxn modelId="{A562DC06-F13D-4D59-A768-4F0D633A5E23}" type="presParOf" srcId="{93EBA060-F6DC-452D-8BF7-4DE672B68EE8}" destId="{57FC4164-7B8C-46E6-950D-43A5BD3EA1C8}" srcOrd="0" destOrd="0" presId="urn:microsoft.com/office/officeart/2018/5/layout/IconCircleLabelList"/>
    <dgm:cxn modelId="{D046E9DE-8260-4B44-9F56-C3AB7E6E43F4}" type="presParOf" srcId="{93EBA060-F6DC-452D-8BF7-4DE672B68EE8}" destId="{55A92D84-04AE-427E-A81F-F0F47149C991}" srcOrd="1" destOrd="0" presId="urn:microsoft.com/office/officeart/2018/5/layout/IconCircleLabelList"/>
    <dgm:cxn modelId="{E6289779-A217-44EF-8A68-F1B093F756F7}" type="presParOf" srcId="{93EBA060-F6DC-452D-8BF7-4DE672B68EE8}" destId="{1141E066-8E90-418D-A4DC-6463020B1C4C}" srcOrd="2" destOrd="0" presId="urn:microsoft.com/office/officeart/2018/5/layout/IconCircleLabelList"/>
    <dgm:cxn modelId="{DF83D82C-7F04-4500-B691-1C71F0DCC5A1}" type="presParOf" srcId="{93EBA060-F6DC-452D-8BF7-4DE672B68EE8}" destId="{A78B970B-D83D-42FA-8AD8-33C4969C97AD}" srcOrd="3" destOrd="0" presId="urn:microsoft.com/office/officeart/2018/5/layout/IconCircleLabelList"/>
    <dgm:cxn modelId="{56007FC9-7BEB-493E-8343-6570E7FB0784}" type="presParOf" srcId="{180DFB8D-E035-4DDB-82B7-51F10EEE9C72}" destId="{364032B9-7DE1-40B8-A699-AA25D0A97B29}" srcOrd="3" destOrd="0" presId="urn:microsoft.com/office/officeart/2018/5/layout/IconCircleLabelList"/>
    <dgm:cxn modelId="{F3F7AE1B-7D8C-4650-AFF0-FD38C45E42E0}" type="presParOf" srcId="{180DFB8D-E035-4DDB-82B7-51F10EEE9C72}" destId="{2559BFE2-4855-46A4-9C13-A22B70CEFE96}" srcOrd="4" destOrd="0" presId="urn:microsoft.com/office/officeart/2018/5/layout/IconCircleLabelList"/>
    <dgm:cxn modelId="{99845CD2-F50D-4CE6-BB96-BE67D4A6C8F3}" type="presParOf" srcId="{2559BFE2-4855-46A4-9C13-A22B70CEFE96}" destId="{DD51D6DB-C8CB-4945-B988-02259E683623}" srcOrd="0" destOrd="0" presId="urn:microsoft.com/office/officeart/2018/5/layout/IconCircleLabelList"/>
    <dgm:cxn modelId="{8FB2919E-5D17-40C5-AA92-863F1AC8AC37}" type="presParOf" srcId="{2559BFE2-4855-46A4-9C13-A22B70CEFE96}" destId="{1C997ED3-E5DE-4E0D-A6CA-3FD307B53D75}" srcOrd="1" destOrd="0" presId="urn:microsoft.com/office/officeart/2018/5/layout/IconCircleLabelList"/>
    <dgm:cxn modelId="{10AAD757-8745-4449-9EB9-D519E7449F67}" type="presParOf" srcId="{2559BFE2-4855-46A4-9C13-A22B70CEFE96}" destId="{EFFA43DB-715E-40E4-B952-9CFDE09D42AF}" srcOrd="2" destOrd="0" presId="urn:microsoft.com/office/officeart/2018/5/layout/IconCircleLabelList"/>
    <dgm:cxn modelId="{B40FD842-7AFA-41F5-B3E8-2410394582E1}" type="presParOf" srcId="{2559BFE2-4855-46A4-9C13-A22B70CEFE96}" destId="{DAA5038A-7006-4C8C-A51E-495707F8F913}" srcOrd="3" destOrd="0" presId="urn:microsoft.com/office/officeart/2018/5/layout/IconCircleLabelList"/>
    <dgm:cxn modelId="{2514C6EA-5F06-44AE-AC24-BBD1443CCCED}" type="presParOf" srcId="{180DFB8D-E035-4DDB-82B7-51F10EEE9C72}" destId="{455A4735-821C-47E1-9466-0CC70493B5E0}" srcOrd="5" destOrd="0" presId="urn:microsoft.com/office/officeart/2018/5/layout/IconCircleLabelList"/>
    <dgm:cxn modelId="{F48E8F05-FC85-4AD6-AF78-CCE77BE4D9A8}" type="presParOf" srcId="{180DFB8D-E035-4DDB-82B7-51F10EEE9C72}" destId="{DF849083-86DD-42C0-B005-9E0AADAC6675}" srcOrd="6" destOrd="0" presId="urn:microsoft.com/office/officeart/2018/5/layout/IconCircleLabelList"/>
    <dgm:cxn modelId="{8855FE32-1E6F-4B81-912E-0849C4E57D17}" type="presParOf" srcId="{DF849083-86DD-42C0-B005-9E0AADAC6675}" destId="{89B85885-3E98-4E9A-B850-7E1A77AFEB4C}" srcOrd="0" destOrd="0" presId="urn:microsoft.com/office/officeart/2018/5/layout/IconCircleLabelList"/>
    <dgm:cxn modelId="{594A1286-9657-4EF8-93DB-A35EE0F5FC38}" type="presParOf" srcId="{DF849083-86DD-42C0-B005-9E0AADAC6675}" destId="{2E5FF32B-79A0-4D02-A97E-41E9FA4C097B}" srcOrd="1" destOrd="0" presId="urn:microsoft.com/office/officeart/2018/5/layout/IconCircleLabelList"/>
    <dgm:cxn modelId="{0C4EB2C2-9B70-4DF4-B814-5EC014AE416B}" type="presParOf" srcId="{DF849083-86DD-42C0-B005-9E0AADAC6675}" destId="{B6A9543A-B54E-4FF5-9985-593A208F9ABA}" srcOrd="2" destOrd="0" presId="urn:microsoft.com/office/officeart/2018/5/layout/IconCircleLabelList"/>
    <dgm:cxn modelId="{C3FC3A71-A687-4409-AE4F-307E3CA3A7A1}" type="presParOf" srcId="{DF849083-86DD-42C0-B005-9E0AADAC6675}" destId="{B4511F81-7DC4-4F61-81AB-6158A1284011}" srcOrd="3" destOrd="0" presId="urn:microsoft.com/office/officeart/2018/5/layout/IconCircleLabelList"/>
    <dgm:cxn modelId="{CA13EAC0-2758-438B-8260-A682A98DAD8A}" type="presParOf" srcId="{180DFB8D-E035-4DDB-82B7-51F10EEE9C72}" destId="{F9A83A49-F630-40BD-ABE2-9A706E5E722A}" srcOrd="7" destOrd="0" presId="urn:microsoft.com/office/officeart/2018/5/layout/IconCircleLabelList"/>
    <dgm:cxn modelId="{0881D481-C32A-4973-87AA-ADC437882A1E}" type="presParOf" srcId="{180DFB8D-E035-4DDB-82B7-51F10EEE9C72}" destId="{AEC2B729-FA07-4E82-85B5-6684C9202D50}" srcOrd="8" destOrd="0" presId="urn:microsoft.com/office/officeart/2018/5/layout/IconCircleLabelList"/>
    <dgm:cxn modelId="{A81015CC-18A3-441C-BD14-B1735652EA66}" type="presParOf" srcId="{AEC2B729-FA07-4E82-85B5-6684C9202D50}" destId="{5AF7DC64-23B3-4C51-8A67-B8EB5195D300}" srcOrd="0" destOrd="0" presId="urn:microsoft.com/office/officeart/2018/5/layout/IconCircleLabelList"/>
    <dgm:cxn modelId="{A84EAC88-BA7D-4814-BF99-C8C0D3C3784F}" type="presParOf" srcId="{AEC2B729-FA07-4E82-85B5-6684C9202D50}" destId="{09DAB3AA-BD90-4CBE-A501-7CFA1737BDF0}" srcOrd="1" destOrd="0" presId="urn:microsoft.com/office/officeart/2018/5/layout/IconCircleLabelList"/>
    <dgm:cxn modelId="{A3F3E5A5-B0B8-4316-B009-60D2468FFE7A}" type="presParOf" srcId="{AEC2B729-FA07-4E82-85B5-6684C9202D50}" destId="{6893D9A7-B541-4B74-8B99-E77B6378BAEE}" srcOrd="2" destOrd="0" presId="urn:microsoft.com/office/officeart/2018/5/layout/IconCircleLabelList"/>
    <dgm:cxn modelId="{78600F16-2551-4467-9F1F-AB485E19F961}" type="presParOf" srcId="{AEC2B729-FA07-4E82-85B5-6684C9202D50}" destId="{EA7A88EC-3C49-4138-B360-896490C50427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9E8A0A-99DC-4243-924F-F34CDAC46106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2DC3DFDE-DED1-405D-A754-5A22F9E7A712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400" dirty="0"/>
            <a:t>Do the research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400" dirty="0"/>
            <a:t>Use your reading list and reputable academic resources</a:t>
          </a:r>
        </a:p>
      </dgm:t>
    </dgm:pt>
    <dgm:pt modelId="{F51D2F46-765A-443E-B04D-405A5A48FA02}" type="parTrans" cxnId="{AE1255AA-D1A0-4679-AAB9-2DDB3FD66750}">
      <dgm:prSet/>
      <dgm:spPr/>
      <dgm:t>
        <a:bodyPr/>
        <a:lstStyle/>
        <a:p>
          <a:endParaRPr lang="en-US"/>
        </a:p>
      </dgm:t>
    </dgm:pt>
    <dgm:pt modelId="{251934F3-12AC-4CF4-9694-D709D204AAC0}" type="sibTrans" cxnId="{AE1255AA-D1A0-4679-AAB9-2DDB3FD66750}">
      <dgm:prSet/>
      <dgm:spPr/>
      <dgm:t>
        <a:bodyPr/>
        <a:lstStyle/>
        <a:p>
          <a:endParaRPr lang="en-US"/>
        </a:p>
      </dgm:t>
    </dgm:pt>
    <dgm:pt modelId="{AB79BC0B-5E63-43BA-BE0F-15C109D444CC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n-US" sz="2400" dirty="0"/>
            <a:t>Gather your ideas together– mind map, B/M/E plan, P by P</a:t>
          </a:r>
        </a:p>
      </dgm:t>
    </dgm:pt>
    <dgm:pt modelId="{669B773D-95C5-4EAA-82BE-6919E6611D8D}" type="parTrans" cxnId="{A9F33CD8-9463-4BE6-8D8A-39C256CF8227}">
      <dgm:prSet/>
      <dgm:spPr/>
      <dgm:t>
        <a:bodyPr/>
        <a:lstStyle/>
        <a:p>
          <a:endParaRPr lang="en-US"/>
        </a:p>
      </dgm:t>
    </dgm:pt>
    <dgm:pt modelId="{A65031C6-AEF1-40C6-8CE2-BD5F52532765}" type="sibTrans" cxnId="{A9F33CD8-9463-4BE6-8D8A-39C256CF8227}">
      <dgm:prSet/>
      <dgm:spPr/>
      <dgm:t>
        <a:bodyPr/>
        <a:lstStyle/>
        <a:p>
          <a:endParaRPr lang="en-US"/>
        </a:p>
      </dgm:t>
    </dgm:pt>
    <dgm:pt modelId="{EFC2A1EF-2CEE-4F7E-B9E5-987F96002AA2}">
      <dgm:prSet custT="1"/>
      <dgm:spPr/>
      <dgm:t>
        <a:bodyPr/>
        <a:lstStyle/>
        <a:p>
          <a:r>
            <a:rPr lang="en-US" sz="2400" dirty="0"/>
            <a:t>Planning improves structuring, flow and relevance</a:t>
          </a:r>
        </a:p>
      </dgm:t>
    </dgm:pt>
    <dgm:pt modelId="{C848C2C2-2C13-4803-A1E9-A4056B3D62F2}" type="parTrans" cxnId="{BD2271F9-AAE5-49E4-AB26-08C5384A3BCC}">
      <dgm:prSet/>
      <dgm:spPr/>
      <dgm:t>
        <a:bodyPr/>
        <a:lstStyle/>
        <a:p>
          <a:endParaRPr lang="en-US"/>
        </a:p>
      </dgm:t>
    </dgm:pt>
    <dgm:pt modelId="{8F8BC06B-18EF-4B0E-AE36-5CB1610C4691}" type="sibTrans" cxnId="{BD2271F9-AAE5-49E4-AB26-08C5384A3BCC}">
      <dgm:prSet/>
      <dgm:spPr/>
      <dgm:t>
        <a:bodyPr/>
        <a:lstStyle/>
        <a:p>
          <a:endParaRPr lang="en-US"/>
        </a:p>
      </dgm:t>
    </dgm:pt>
    <dgm:pt modelId="{DDACC4A2-7432-49E4-BB48-3F0F866076D7}">
      <dgm:prSet custT="1"/>
      <dgm:spPr/>
      <dgm:t>
        <a:bodyPr/>
        <a:lstStyle/>
        <a:p>
          <a:r>
            <a:rPr lang="en-US" sz="2400" dirty="0"/>
            <a:t>It also helps you to write more confidently</a:t>
          </a:r>
        </a:p>
      </dgm:t>
    </dgm:pt>
    <dgm:pt modelId="{6B758A8E-2102-4390-8B1A-1301A899FC6C}" type="parTrans" cxnId="{EEB6353B-EF6E-408F-824C-E84EF666E62D}">
      <dgm:prSet/>
      <dgm:spPr/>
      <dgm:t>
        <a:bodyPr/>
        <a:lstStyle/>
        <a:p>
          <a:endParaRPr lang="en-US"/>
        </a:p>
      </dgm:t>
    </dgm:pt>
    <dgm:pt modelId="{868210C1-D098-4DD8-90A3-BBC96F7A30E1}" type="sibTrans" cxnId="{EEB6353B-EF6E-408F-824C-E84EF666E62D}">
      <dgm:prSet/>
      <dgm:spPr/>
      <dgm:t>
        <a:bodyPr/>
        <a:lstStyle/>
        <a:p>
          <a:endParaRPr lang="en-US"/>
        </a:p>
      </dgm:t>
    </dgm:pt>
    <dgm:pt modelId="{0E516059-0C1A-4BEA-B874-CA92A9CA706D}" type="pres">
      <dgm:prSet presAssocID="{559E8A0A-99DC-4243-924F-F34CDAC46106}" presName="root" presStyleCnt="0">
        <dgm:presLayoutVars>
          <dgm:dir/>
          <dgm:resizeHandles val="exact"/>
        </dgm:presLayoutVars>
      </dgm:prSet>
      <dgm:spPr/>
    </dgm:pt>
    <dgm:pt modelId="{43796103-F5A8-4590-BF5C-55F34E6CC29F}" type="pres">
      <dgm:prSet presAssocID="{2DC3DFDE-DED1-405D-A754-5A22F9E7A712}" presName="compNode" presStyleCnt="0"/>
      <dgm:spPr/>
    </dgm:pt>
    <dgm:pt modelId="{85034A5C-B68A-46D8-B4A7-FDF5D5B1CFB9}" type="pres">
      <dgm:prSet presAssocID="{2DC3DFDE-DED1-405D-A754-5A22F9E7A712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3653E282-406C-45EA-8B0C-0F86AD765767}" type="pres">
      <dgm:prSet presAssocID="{2DC3DFDE-DED1-405D-A754-5A22F9E7A712}" presName="spaceRect" presStyleCnt="0"/>
      <dgm:spPr/>
    </dgm:pt>
    <dgm:pt modelId="{FC648D04-6A83-46FA-9B3E-A9C43D5D7FBA}" type="pres">
      <dgm:prSet presAssocID="{2DC3DFDE-DED1-405D-A754-5A22F9E7A712}" presName="textRect" presStyleLbl="revTx" presStyleIdx="0" presStyleCnt="4" custScaleX="116857">
        <dgm:presLayoutVars>
          <dgm:chMax val="1"/>
          <dgm:chPref val="1"/>
        </dgm:presLayoutVars>
      </dgm:prSet>
      <dgm:spPr/>
    </dgm:pt>
    <dgm:pt modelId="{123CAB15-D5C0-4204-96A0-9D1B44BF5A1D}" type="pres">
      <dgm:prSet presAssocID="{251934F3-12AC-4CF4-9694-D709D204AAC0}" presName="sibTrans" presStyleCnt="0"/>
      <dgm:spPr/>
    </dgm:pt>
    <dgm:pt modelId="{F83BBDED-E889-4050-A2AB-C1BFFF85043F}" type="pres">
      <dgm:prSet presAssocID="{AB79BC0B-5E63-43BA-BE0F-15C109D444CC}" presName="compNode" presStyleCnt="0"/>
      <dgm:spPr/>
    </dgm:pt>
    <dgm:pt modelId="{09C2E5C2-A82A-4C19-BA1F-62679ACCBF4C}" type="pres">
      <dgm:prSet presAssocID="{AB79BC0B-5E63-43BA-BE0F-15C109D444C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85128A80-1F23-4E46-96FF-46520B15626A}" type="pres">
      <dgm:prSet presAssocID="{AB79BC0B-5E63-43BA-BE0F-15C109D444CC}" presName="spaceRect" presStyleCnt="0"/>
      <dgm:spPr/>
    </dgm:pt>
    <dgm:pt modelId="{A65C2E34-DBF7-4D4A-905F-1E1484BACA21}" type="pres">
      <dgm:prSet presAssocID="{AB79BC0B-5E63-43BA-BE0F-15C109D444CC}" presName="textRect" presStyleLbl="revTx" presStyleIdx="1" presStyleCnt="4" custScaleX="116857">
        <dgm:presLayoutVars>
          <dgm:chMax val="1"/>
          <dgm:chPref val="1"/>
        </dgm:presLayoutVars>
      </dgm:prSet>
      <dgm:spPr/>
    </dgm:pt>
    <dgm:pt modelId="{28836739-0731-46AE-8562-46F14A76AC87}" type="pres">
      <dgm:prSet presAssocID="{A65031C6-AEF1-40C6-8CE2-BD5F52532765}" presName="sibTrans" presStyleCnt="0"/>
      <dgm:spPr/>
    </dgm:pt>
    <dgm:pt modelId="{6419AD33-90FB-4F48-A59E-C86B3CFBDE7D}" type="pres">
      <dgm:prSet presAssocID="{EFC2A1EF-2CEE-4F7E-B9E5-987F96002AA2}" presName="compNode" presStyleCnt="0"/>
      <dgm:spPr/>
    </dgm:pt>
    <dgm:pt modelId="{6258B775-AD02-45F0-B7AD-2FB46A79A783}" type="pres">
      <dgm:prSet presAssocID="{EFC2A1EF-2CEE-4F7E-B9E5-987F96002AA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peKnot"/>
        </a:ext>
      </dgm:extLst>
    </dgm:pt>
    <dgm:pt modelId="{C6BEA2A3-71A3-4450-AFAC-33060EF281B0}" type="pres">
      <dgm:prSet presAssocID="{EFC2A1EF-2CEE-4F7E-B9E5-987F96002AA2}" presName="spaceRect" presStyleCnt="0"/>
      <dgm:spPr/>
    </dgm:pt>
    <dgm:pt modelId="{6CB54210-AC99-4C9C-92DE-793592E0A5EE}" type="pres">
      <dgm:prSet presAssocID="{EFC2A1EF-2CEE-4F7E-B9E5-987F96002AA2}" presName="textRect" presStyleLbl="revTx" presStyleIdx="2" presStyleCnt="4" custScaleX="116857">
        <dgm:presLayoutVars>
          <dgm:chMax val="1"/>
          <dgm:chPref val="1"/>
        </dgm:presLayoutVars>
      </dgm:prSet>
      <dgm:spPr/>
    </dgm:pt>
    <dgm:pt modelId="{4F812A40-EA65-45E5-BCC2-F1C7C47888A3}" type="pres">
      <dgm:prSet presAssocID="{8F8BC06B-18EF-4B0E-AE36-5CB1610C4691}" presName="sibTrans" presStyleCnt="0"/>
      <dgm:spPr/>
    </dgm:pt>
    <dgm:pt modelId="{A9198D81-39D8-4BAA-8D17-AC3AC154BBB8}" type="pres">
      <dgm:prSet presAssocID="{DDACC4A2-7432-49E4-BB48-3F0F866076D7}" presName="compNode" presStyleCnt="0"/>
      <dgm:spPr/>
    </dgm:pt>
    <dgm:pt modelId="{41750307-C52D-422B-AFF2-909795B1BF9E}" type="pres">
      <dgm:prSet presAssocID="{DDACC4A2-7432-49E4-BB48-3F0F866076D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AA717618-D8AD-4B86-8F92-97BCAA5C0B69}" type="pres">
      <dgm:prSet presAssocID="{DDACC4A2-7432-49E4-BB48-3F0F866076D7}" presName="spaceRect" presStyleCnt="0"/>
      <dgm:spPr/>
    </dgm:pt>
    <dgm:pt modelId="{D668E465-7C54-4FEA-946B-0A3C6DDA80CA}" type="pres">
      <dgm:prSet presAssocID="{DDACC4A2-7432-49E4-BB48-3F0F866076D7}" presName="textRect" presStyleLbl="revTx" presStyleIdx="3" presStyleCnt="4" custScaleX="116857">
        <dgm:presLayoutVars>
          <dgm:chMax val="1"/>
          <dgm:chPref val="1"/>
        </dgm:presLayoutVars>
      </dgm:prSet>
      <dgm:spPr/>
    </dgm:pt>
  </dgm:ptLst>
  <dgm:cxnLst>
    <dgm:cxn modelId="{0BCF830E-4E68-4004-9991-7A54962B646D}" type="presOf" srcId="{DDACC4A2-7432-49E4-BB48-3F0F866076D7}" destId="{D668E465-7C54-4FEA-946B-0A3C6DDA80CA}" srcOrd="0" destOrd="0" presId="urn:microsoft.com/office/officeart/2018/2/layout/IconLabelList"/>
    <dgm:cxn modelId="{69277A39-649C-48F5-88D9-044EFC5710C7}" type="presOf" srcId="{AB79BC0B-5E63-43BA-BE0F-15C109D444CC}" destId="{A65C2E34-DBF7-4D4A-905F-1E1484BACA21}" srcOrd="0" destOrd="0" presId="urn:microsoft.com/office/officeart/2018/2/layout/IconLabelList"/>
    <dgm:cxn modelId="{EEB6353B-EF6E-408F-824C-E84EF666E62D}" srcId="{559E8A0A-99DC-4243-924F-F34CDAC46106}" destId="{DDACC4A2-7432-49E4-BB48-3F0F866076D7}" srcOrd="3" destOrd="0" parTransId="{6B758A8E-2102-4390-8B1A-1301A899FC6C}" sibTransId="{868210C1-D098-4DD8-90A3-BBC96F7A30E1}"/>
    <dgm:cxn modelId="{E7DC0862-757E-4B6F-A948-12DD8B0FB3DB}" type="presOf" srcId="{559E8A0A-99DC-4243-924F-F34CDAC46106}" destId="{0E516059-0C1A-4BEA-B874-CA92A9CA706D}" srcOrd="0" destOrd="0" presId="urn:microsoft.com/office/officeart/2018/2/layout/IconLabelList"/>
    <dgm:cxn modelId="{B85DCB9B-120B-4C24-B43B-528A4B91D689}" type="presOf" srcId="{EFC2A1EF-2CEE-4F7E-B9E5-987F96002AA2}" destId="{6CB54210-AC99-4C9C-92DE-793592E0A5EE}" srcOrd="0" destOrd="0" presId="urn:microsoft.com/office/officeart/2018/2/layout/IconLabelList"/>
    <dgm:cxn modelId="{AE1255AA-D1A0-4679-AAB9-2DDB3FD66750}" srcId="{559E8A0A-99DC-4243-924F-F34CDAC46106}" destId="{2DC3DFDE-DED1-405D-A754-5A22F9E7A712}" srcOrd="0" destOrd="0" parTransId="{F51D2F46-765A-443E-B04D-405A5A48FA02}" sibTransId="{251934F3-12AC-4CF4-9694-D709D204AAC0}"/>
    <dgm:cxn modelId="{A9F33CD8-9463-4BE6-8D8A-39C256CF8227}" srcId="{559E8A0A-99DC-4243-924F-F34CDAC46106}" destId="{AB79BC0B-5E63-43BA-BE0F-15C109D444CC}" srcOrd="1" destOrd="0" parTransId="{669B773D-95C5-4EAA-82BE-6919E6611D8D}" sibTransId="{A65031C6-AEF1-40C6-8CE2-BD5F52532765}"/>
    <dgm:cxn modelId="{EFF14FED-3B16-438C-83FE-B8B32D451AD9}" type="presOf" srcId="{2DC3DFDE-DED1-405D-A754-5A22F9E7A712}" destId="{FC648D04-6A83-46FA-9B3E-A9C43D5D7FBA}" srcOrd="0" destOrd="0" presId="urn:microsoft.com/office/officeart/2018/2/layout/IconLabelList"/>
    <dgm:cxn modelId="{BD2271F9-AAE5-49E4-AB26-08C5384A3BCC}" srcId="{559E8A0A-99DC-4243-924F-F34CDAC46106}" destId="{EFC2A1EF-2CEE-4F7E-B9E5-987F96002AA2}" srcOrd="2" destOrd="0" parTransId="{C848C2C2-2C13-4803-A1E9-A4056B3D62F2}" sibTransId="{8F8BC06B-18EF-4B0E-AE36-5CB1610C4691}"/>
    <dgm:cxn modelId="{F2B16B90-9F39-4FDB-8A91-916CE28A7204}" type="presParOf" srcId="{0E516059-0C1A-4BEA-B874-CA92A9CA706D}" destId="{43796103-F5A8-4590-BF5C-55F34E6CC29F}" srcOrd="0" destOrd="0" presId="urn:microsoft.com/office/officeart/2018/2/layout/IconLabelList"/>
    <dgm:cxn modelId="{FA414711-56B1-40D6-A945-6D0687586959}" type="presParOf" srcId="{43796103-F5A8-4590-BF5C-55F34E6CC29F}" destId="{85034A5C-B68A-46D8-B4A7-FDF5D5B1CFB9}" srcOrd="0" destOrd="0" presId="urn:microsoft.com/office/officeart/2018/2/layout/IconLabelList"/>
    <dgm:cxn modelId="{F7BF9038-3939-4918-9E34-09E4DB09C7F4}" type="presParOf" srcId="{43796103-F5A8-4590-BF5C-55F34E6CC29F}" destId="{3653E282-406C-45EA-8B0C-0F86AD765767}" srcOrd="1" destOrd="0" presId="urn:microsoft.com/office/officeart/2018/2/layout/IconLabelList"/>
    <dgm:cxn modelId="{7B0D543A-CC91-405C-BF5A-74E941A65BAF}" type="presParOf" srcId="{43796103-F5A8-4590-BF5C-55F34E6CC29F}" destId="{FC648D04-6A83-46FA-9B3E-A9C43D5D7FBA}" srcOrd="2" destOrd="0" presId="urn:microsoft.com/office/officeart/2018/2/layout/IconLabelList"/>
    <dgm:cxn modelId="{3AADB035-5FB2-41D7-A1F4-5A94FB0B1DF3}" type="presParOf" srcId="{0E516059-0C1A-4BEA-B874-CA92A9CA706D}" destId="{123CAB15-D5C0-4204-96A0-9D1B44BF5A1D}" srcOrd="1" destOrd="0" presId="urn:microsoft.com/office/officeart/2018/2/layout/IconLabelList"/>
    <dgm:cxn modelId="{9C6A848D-957B-427E-A912-EFBC46791473}" type="presParOf" srcId="{0E516059-0C1A-4BEA-B874-CA92A9CA706D}" destId="{F83BBDED-E889-4050-A2AB-C1BFFF85043F}" srcOrd="2" destOrd="0" presId="urn:microsoft.com/office/officeart/2018/2/layout/IconLabelList"/>
    <dgm:cxn modelId="{1E5CA080-89A5-4285-A519-6FB696A567C3}" type="presParOf" srcId="{F83BBDED-E889-4050-A2AB-C1BFFF85043F}" destId="{09C2E5C2-A82A-4C19-BA1F-62679ACCBF4C}" srcOrd="0" destOrd="0" presId="urn:microsoft.com/office/officeart/2018/2/layout/IconLabelList"/>
    <dgm:cxn modelId="{AF3CC72E-FF7F-4552-ABF1-8D387E20D942}" type="presParOf" srcId="{F83BBDED-E889-4050-A2AB-C1BFFF85043F}" destId="{85128A80-1F23-4E46-96FF-46520B15626A}" srcOrd="1" destOrd="0" presId="urn:microsoft.com/office/officeart/2018/2/layout/IconLabelList"/>
    <dgm:cxn modelId="{06DF8BF2-F7A9-4F77-802D-65F1E53D9CB8}" type="presParOf" srcId="{F83BBDED-E889-4050-A2AB-C1BFFF85043F}" destId="{A65C2E34-DBF7-4D4A-905F-1E1484BACA21}" srcOrd="2" destOrd="0" presId="urn:microsoft.com/office/officeart/2018/2/layout/IconLabelList"/>
    <dgm:cxn modelId="{D0652B21-10CD-4E30-AC52-7A885BD3C668}" type="presParOf" srcId="{0E516059-0C1A-4BEA-B874-CA92A9CA706D}" destId="{28836739-0731-46AE-8562-46F14A76AC87}" srcOrd="3" destOrd="0" presId="urn:microsoft.com/office/officeart/2018/2/layout/IconLabelList"/>
    <dgm:cxn modelId="{753683AA-2079-4657-BB90-FAC256AA7659}" type="presParOf" srcId="{0E516059-0C1A-4BEA-B874-CA92A9CA706D}" destId="{6419AD33-90FB-4F48-A59E-C86B3CFBDE7D}" srcOrd="4" destOrd="0" presId="urn:microsoft.com/office/officeart/2018/2/layout/IconLabelList"/>
    <dgm:cxn modelId="{D80D9CB0-9302-4348-9C24-C962CDC50E69}" type="presParOf" srcId="{6419AD33-90FB-4F48-A59E-C86B3CFBDE7D}" destId="{6258B775-AD02-45F0-B7AD-2FB46A79A783}" srcOrd="0" destOrd="0" presId="urn:microsoft.com/office/officeart/2018/2/layout/IconLabelList"/>
    <dgm:cxn modelId="{7F58A27E-ECA9-4B0D-B448-A8E2CD3F3649}" type="presParOf" srcId="{6419AD33-90FB-4F48-A59E-C86B3CFBDE7D}" destId="{C6BEA2A3-71A3-4450-AFAC-33060EF281B0}" srcOrd="1" destOrd="0" presId="urn:microsoft.com/office/officeart/2018/2/layout/IconLabelList"/>
    <dgm:cxn modelId="{3662B549-A72E-4875-93AE-0E0B89036F9A}" type="presParOf" srcId="{6419AD33-90FB-4F48-A59E-C86B3CFBDE7D}" destId="{6CB54210-AC99-4C9C-92DE-793592E0A5EE}" srcOrd="2" destOrd="0" presId="urn:microsoft.com/office/officeart/2018/2/layout/IconLabelList"/>
    <dgm:cxn modelId="{7D19A584-947B-45F1-8779-67E935CB373A}" type="presParOf" srcId="{0E516059-0C1A-4BEA-B874-CA92A9CA706D}" destId="{4F812A40-EA65-45E5-BCC2-F1C7C47888A3}" srcOrd="5" destOrd="0" presId="urn:microsoft.com/office/officeart/2018/2/layout/IconLabelList"/>
    <dgm:cxn modelId="{5D963864-358E-48D0-99F8-06B1E41BC30D}" type="presParOf" srcId="{0E516059-0C1A-4BEA-B874-CA92A9CA706D}" destId="{A9198D81-39D8-4BAA-8D17-AC3AC154BBB8}" srcOrd="6" destOrd="0" presId="urn:microsoft.com/office/officeart/2018/2/layout/IconLabelList"/>
    <dgm:cxn modelId="{0E6FCD62-4B4B-4CEF-9C06-8378C1847DB4}" type="presParOf" srcId="{A9198D81-39D8-4BAA-8D17-AC3AC154BBB8}" destId="{41750307-C52D-422B-AFF2-909795B1BF9E}" srcOrd="0" destOrd="0" presId="urn:microsoft.com/office/officeart/2018/2/layout/IconLabelList"/>
    <dgm:cxn modelId="{9CCA9819-DCBE-4229-916D-714BF7030AA1}" type="presParOf" srcId="{A9198D81-39D8-4BAA-8D17-AC3AC154BBB8}" destId="{AA717618-D8AD-4B86-8F92-97BCAA5C0B69}" srcOrd="1" destOrd="0" presId="urn:microsoft.com/office/officeart/2018/2/layout/IconLabelList"/>
    <dgm:cxn modelId="{CB8F070F-2653-4479-97C9-B536C61B98EC}" type="presParOf" srcId="{A9198D81-39D8-4BAA-8D17-AC3AC154BBB8}" destId="{D668E465-7C54-4FEA-946B-0A3C6DDA80CA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5D01BFA-999A-4294-911A-3517BDF71D9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83F122B-A539-4932-A9FB-42BAF887907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2600" dirty="0"/>
            <a:t>It establishes a road map for your essay i.e. let your reader how you are going to address the topic.</a:t>
          </a:r>
          <a:endParaRPr lang="en-US" sz="2600" dirty="0"/>
        </a:p>
      </dgm:t>
    </dgm:pt>
    <dgm:pt modelId="{4306BCA6-358B-414F-AF52-27C61E960DC3}" type="parTrans" cxnId="{650EC01A-1C55-4349-8D10-E80A08BAFA9C}">
      <dgm:prSet/>
      <dgm:spPr/>
      <dgm:t>
        <a:bodyPr/>
        <a:lstStyle/>
        <a:p>
          <a:endParaRPr lang="en-US"/>
        </a:p>
      </dgm:t>
    </dgm:pt>
    <dgm:pt modelId="{D612656B-BE07-4F35-B865-4F979E8013EA}" type="sibTrans" cxnId="{650EC01A-1C55-4349-8D10-E80A08BAFA9C}">
      <dgm:prSet/>
      <dgm:spPr/>
      <dgm:t>
        <a:bodyPr/>
        <a:lstStyle/>
        <a:p>
          <a:endParaRPr lang="en-US"/>
        </a:p>
      </dgm:t>
    </dgm:pt>
    <dgm:pt modelId="{71EA3E51-DAA4-4E6C-B956-9D581FE3A40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2600"/>
            <a:t>It sets your style and establishes for the reader the kind of writer that you are.</a:t>
          </a:r>
          <a:endParaRPr lang="en-US" sz="2600"/>
        </a:p>
      </dgm:t>
    </dgm:pt>
    <dgm:pt modelId="{FABA7047-3C13-49E1-A1C6-B87722757114}" type="parTrans" cxnId="{009A72DD-22E4-4B96-8E44-F12D432FF319}">
      <dgm:prSet/>
      <dgm:spPr/>
      <dgm:t>
        <a:bodyPr/>
        <a:lstStyle/>
        <a:p>
          <a:endParaRPr lang="en-US"/>
        </a:p>
      </dgm:t>
    </dgm:pt>
    <dgm:pt modelId="{4FA07248-59B3-48DE-B541-6A0EC65DA949}" type="sibTrans" cxnId="{009A72DD-22E4-4B96-8E44-F12D432FF319}">
      <dgm:prSet/>
      <dgm:spPr/>
      <dgm:t>
        <a:bodyPr/>
        <a:lstStyle/>
        <a:p>
          <a:endParaRPr lang="en-US"/>
        </a:p>
      </dgm:t>
    </dgm:pt>
    <dgm:pt modelId="{3AB9383E-9486-44ED-BD2D-1D3CD15639E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2600" dirty="0"/>
            <a:t>It establishes you as a confident writer who is in charge of the essay material.</a:t>
          </a:r>
          <a:endParaRPr lang="en-US" sz="2600" dirty="0"/>
        </a:p>
      </dgm:t>
    </dgm:pt>
    <dgm:pt modelId="{E56D6C43-6B62-45AD-8C9F-54C26C804F21}" type="parTrans" cxnId="{990FA426-575A-47DE-A593-5914C60DEBD4}">
      <dgm:prSet/>
      <dgm:spPr/>
      <dgm:t>
        <a:bodyPr/>
        <a:lstStyle/>
        <a:p>
          <a:endParaRPr lang="en-US"/>
        </a:p>
      </dgm:t>
    </dgm:pt>
    <dgm:pt modelId="{6CAC6E89-F737-4E75-84CC-8C120C2E7439}" type="sibTrans" cxnId="{990FA426-575A-47DE-A593-5914C60DEBD4}">
      <dgm:prSet/>
      <dgm:spPr/>
      <dgm:t>
        <a:bodyPr/>
        <a:lstStyle/>
        <a:p>
          <a:endParaRPr lang="en-US"/>
        </a:p>
      </dgm:t>
    </dgm:pt>
    <dgm:pt modelId="{19350C2A-221B-4F39-9874-B46BE0FDC313}" type="pres">
      <dgm:prSet presAssocID="{F5D01BFA-999A-4294-911A-3517BDF71D94}" presName="root" presStyleCnt="0">
        <dgm:presLayoutVars>
          <dgm:dir/>
          <dgm:resizeHandles val="exact"/>
        </dgm:presLayoutVars>
      </dgm:prSet>
      <dgm:spPr/>
    </dgm:pt>
    <dgm:pt modelId="{B95FEBA3-D156-4438-A8BA-834322AD0C54}" type="pres">
      <dgm:prSet presAssocID="{083F122B-A539-4932-A9FB-42BAF887907F}" presName="compNode" presStyleCnt="0"/>
      <dgm:spPr/>
    </dgm:pt>
    <dgm:pt modelId="{38F1112B-1E0D-455B-9DA6-3FA2E800DA6F}" type="pres">
      <dgm:prSet presAssocID="{083F122B-A539-4932-A9FB-42BAF887907F}" presName="bgRect" presStyleLbl="bgShp" presStyleIdx="0" presStyleCnt="3"/>
      <dgm:spPr/>
    </dgm:pt>
    <dgm:pt modelId="{04D9F85F-EDCB-4530-9FF3-83CB183E2490}" type="pres">
      <dgm:prSet presAssocID="{083F122B-A539-4932-A9FB-42BAF887907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otes"/>
        </a:ext>
      </dgm:extLst>
    </dgm:pt>
    <dgm:pt modelId="{383AA223-B9C8-47CA-9323-0CD771ECB55D}" type="pres">
      <dgm:prSet presAssocID="{083F122B-A539-4932-A9FB-42BAF887907F}" presName="spaceRect" presStyleCnt="0"/>
      <dgm:spPr/>
    </dgm:pt>
    <dgm:pt modelId="{6E1A58DC-8428-451C-A626-44C07DA9EBF9}" type="pres">
      <dgm:prSet presAssocID="{083F122B-A539-4932-A9FB-42BAF887907F}" presName="parTx" presStyleLbl="revTx" presStyleIdx="0" presStyleCnt="3">
        <dgm:presLayoutVars>
          <dgm:chMax val="0"/>
          <dgm:chPref val="0"/>
        </dgm:presLayoutVars>
      </dgm:prSet>
      <dgm:spPr/>
    </dgm:pt>
    <dgm:pt modelId="{1C52DEE1-0176-45F7-A01D-2459B6150C0C}" type="pres">
      <dgm:prSet presAssocID="{D612656B-BE07-4F35-B865-4F979E8013EA}" presName="sibTrans" presStyleCnt="0"/>
      <dgm:spPr/>
    </dgm:pt>
    <dgm:pt modelId="{82FB46A8-7E7B-4D46-85C0-D6D9711D5718}" type="pres">
      <dgm:prSet presAssocID="{71EA3E51-DAA4-4E6C-B956-9D581FE3A401}" presName="compNode" presStyleCnt="0"/>
      <dgm:spPr/>
    </dgm:pt>
    <dgm:pt modelId="{6AB58B02-B079-4CB8-A80D-DBACE70538B1}" type="pres">
      <dgm:prSet presAssocID="{71EA3E51-DAA4-4E6C-B956-9D581FE3A401}" presName="bgRect" presStyleLbl="bgShp" presStyleIdx="1" presStyleCnt="3"/>
      <dgm:spPr/>
    </dgm:pt>
    <dgm:pt modelId="{D779A129-D73C-498A-849D-B307B6268EBB}" type="pres">
      <dgm:prSet presAssocID="{71EA3E51-DAA4-4E6C-B956-9D581FE3A40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ypewriter"/>
        </a:ext>
      </dgm:extLst>
    </dgm:pt>
    <dgm:pt modelId="{81C9D877-05F3-4C75-99CA-4CB36FAF382E}" type="pres">
      <dgm:prSet presAssocID="{71EA3E51-DAA4-4E6C-B956-9D581FE3A401}" presName="spaceRect" presStyleCnt="0"/>
      <dgm:spPr/>
    </dgm:pt>
    <dgm:pt modelId="{951AD163-B711-4C82-AABB-D1DC4B3A7E34}" type="pres">
      <dgm:prSet presAssocID="{71EA3E51-DAA4-4E6C-B956-9D581FE3A401}" presName="parTx" presStyleLbl="revTx" presStyleIdx="1" presStyleCnt="3">
        <dgm:presLayoutVars>
          <dgm:chMax val="0"/>
          <dgm:chPref val="0"/>
        </dgm:presLayoutVars>
      </dgm:prSet>
      <dgm:spPr/>
    </dgm:pt>
    <dgm:pt modelId="{504A7E5D-980B-4C8E-A30F-16275826D877}" type="pres">
      <dgm:prSet presAssocID="{4FA07248-59B3-48DE-B541-6A0EC65DA949}" presName="sibTrans" presStyleCnt="0"/>
      <dgm:spPr/>
    </dgm:pt>
    <dgm:pt modelId="{67CDA393-897B-4C4F-AF39-7D815D18D257}" type="pres">
      <dgm:prSet presAssocID="{3AB9383E-9486-44ED-BD2D-1D3CD15639E8}" presName="compNode" presStyleCnt="0"/>
      <dgm:spPr/>
    </dgm:pt>
    <dgm:pt modelId="{47ABCADF-A121-476D-A787-8A3BF83452BE}" type="pres">
      <dgm:prSet presAssocID="{3AB9383E-9486-44ED-BD2D-1D3CD15639E8}" presName="bgRect" presStyleLbl="bgShp" presStyleIdx="2" presStyleCnt="3"/>
      <dgm:spPr/>
    </dgm:pt>
    <dgm:pt modelId="{4F4327E1-7820-4C92-870D-BE6FAB388394}" type="pres">
      <dgm:prSet presAssocID="{3AB9383E-9486-44ED-BD2D-1D3CD15639E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CE031125-9F52-4CF5-879E-1D6D0EDAD1EF}" type="pres">
      <dgm:prSet presAssocID="{3AB9383E-9486-44ED-BD2D-1D3CD15639E8}" presName="spaceRect" presStyleCnt="0"/>
      <dgm:spPr/>
    </dgm:pt>
    <dgm:pt modelId="{06DD34B2-1E69-4584-9626-BCB394626E75}" type="pres">
      <dgm:prSet presAssocID="{3AB9383E-9486-44ED-BD2D-1D3CD15639E8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650EC01A-1C55-4349-8D10-E80A08BAFA9C}" srcId="{F5D01BFA-999A-4294-911A-3517BDF71D94}" destId="{083F122B-A539-4932-A9FB-42BAF887907F}" srcOrd="0" destOrd="0" parTransId="{4306BCA6-358B-414F-AF52-27C61E960DC3}" sibTransId="{D612656B-BE07-4F35-B865-4F979E8013EA}"/>
    <dgm:cxn modelId="{48D9F223-8B24-9A46-9E96-575BF54DE956}" type="presOf" srcId="{083F122B-A539-4932-A9FB-42BAF887907F}" destId="{6E1A58DC-8428-451C-A626-44C07DA9EBF9}" srcOrd="0" destOrd="0" presId="urn:microsoft.com/office/officeart/2018/2/layout/IconVerticalSolidList"/>
    <dgm:cxn modelId="{990FA426-575A-47DE-A593-5914C60DEBD4}" srcId="{F5D01BFA-999A-4294-911A-3517BDF71D94}" destId="{3AB9383E-9486-44ED-BD2D-1D3CD15639E8}" srcOrd="2" destOrd="0" parTransId="{E56D6C43-6B62-45AD-8C9F-54C26C804F21}" sibTransId="{6CAC6E89-F737-4E75-84CC-8C120C2E7439}"/>
    <dgm:cxn modelId="{F739C660-D4B7-EC41-9B77-5AB880BB5E93}" type="presOf" srcId="{3AB9383E-9486-44ED-BD2D-1D3CD15639E8}" destId="{06DD34B2-1E69-4584-9626-BCB394626E75}" srcOrd="0" destOrd="0" presId="urn:microsoft.com/office/officeart/2018/2/layout/IconVerticalSolidList"/>
    <dgm:cxn modelId="{E36831C0-0878-A441-95AE-EFC2E777E2A3}" type="presOf" srcId="{F5D01BFA-999A-4294-911A-3517BDF71D94}" destId="{19350C2A-221B-4F39-9874-B46BE0FDC313}" srcOrd="0" destOrd="0" presId="urn:microsoft.com/office/officeart/2018/2/layout/IconVerticalSolidList"/>
    <dgm:cxn modelId="{0012FBC0-145F-D644-9B85-20F97F9F1F69}" type="presOf" srcId="{71EA3E51-DAA4-4E6C-B956-9D581FE3A401}" destId="{951AD163-B711-4C82-AABB-D1DC4B3A7E34}" srcOrd="0" destOrd="0" presId="urn:microsoft.com/office/officeart/2018/2/layout/IconVerticalSolidList"/>
    <dgm:cxn modelId="{009A72DD-22E4-4B96-8E44-F12D432FF319}" srcId="{F5D01BFA-999A-4294-911A-3517BDF71D94}" destId="{71EA3E51-DAA4-4E6C-B956-9D581FE3A401}" srcOrd="1" destOrd="0" parTransId="{FABA7047-3C13-49E1-A1C6-B87722757114}" sibTransId="{4FA07248-59B3-48DE-B541-6A0EC65DA949}"/>
    <dgm:cxn modelId="{E5DCBDE4-9048-9548-BF2B-A63E3BBD08AF}" type="presParOf" srcId="{19350C2A-221B-4F39-9874-B46BE0FDC313}" destId="{B95FEBA3-D156-4438-A8BA-834322AD0C54}" srcOrd="0" destOrd="0" presId="urn:microsoft.com/office/officeart/2018/2/layout/IconVerticalSolidList"/>
    <dgm:cxn modelId="{D34E138E-E732-C14C-975E-C9D1DAFAC002}" type="presParOf" srcId="{B95FEBA3-D156-4438-A8BA-834322AD0C54}" destId="{38F1112B-1E0D-455B-9DA6-3FA2E800DA6F}" srcOrd="0" destOrd="0" presId="urn:microsoft.com/office/officeart/2018/2/layout/IconVerticalSolidList"/>
    <dgm:cxn modelId="{655A6774-C149-9248-8D70-E8EE4B2F8796}" type="presParOf" srcId="{B95FEBA3-D156-4438-A8BA-834322AD0C54}" destId="{04D9F85F-EDCB-4530-9FF3-83CB183E2490}" srcOrd="1" destOrd="0" presId="urn:microsoft.com/office/officeart/2018/2/layout/IconVerticalSolidList"/>
    <dgm:cxn modelId="{565ABD7D-2519-D146-A90F-98F602A14F5D}" type="presParOf" srcId="{B95FEBA3-D156-4438-A8BA-834322AD0C54}" destId="{383AA223-B9C8-47CA-9323-0CD771ECB55D}" srcOrd="2" destOrd="0" presId="urn:microsoft.com/office/officeart/2018/2/layout/IconVerticalSolidList"/>
    <dgm:cxn modelId="{041B5C94-6328-314B-804C-AF36FC641ED6}" type="presParOf" srcId="{B95FEBA3-D156-4438-A8BA-834322AD0C54}" destId="{6E1A58DC-8428-451C-A626-44C07DA9EBF9}" srcOrd="3" destOrd="0" presId="urn:microsoft.com/office/officeart/2018/2/layout/IconVerticalSolidList"/>
    <dgm:cxn modelId="{146509B6-E0E6-8749-A4E6-CB790C8167AD}" type="presParOf" srcId="{19350C2A-221B-4F39-9874-B46BE0FDC313}" destId="{1C52DEE1-0176-45F7-A01D-2459B6150C0C}" srcOrd="1" destOrd="0" presId="urn:microsoft.com/office/officeart/2018/2/layout/IconVerticalSolidList"/>
    <dgm:cxn modelId="{0B87133C-0F25-F94D-8A77-7C96255154D4}" type="presParOf" srcId="{19350C2A-221B-4F39-9874-B46BE0FDC313}" destId="{82FB46A8-7E7B-4D46-85C0-D6D9711D5718}" srcOrd="2" destOrd="0" presId="urn:microsoft.com/office/officeart/2018/2/layout/IconVerticalSolidList"/>
    <dgm:cxn modelId="{D7BFAB87-7D75-4141-B45F-6660BFC6791D}" type="presParOf" srcId="{82FB46A8-7E7B-4D46-85C0-D6D9711D5718}" destId="{6AB58B02-B079-4CB8-A80D-DBACE70538B1}" srcOrd="0" destOrd="0" presId="urn:microsoft.com/office/officeart/2018/2/layout/IconVerticalSolidList"/>
    <dgm:cxn modelId="{B7D10F51-E0C2-BF47-89A9-5BDBC72CF4D0}" type="presParOf" srcId="{82FB46A8-7E7B-4D46-85C0-D6D9711D5718}" destId="{D779A129-D73C-498A-849D-B307B6268EBB}" srcOrd="1" destOrd="0" presId="urn:microsoft.com/office/officeart/2018/2/layout/IconVerticalSolidList"/>
    <dgm:cxn modelId="{7F755E4E-9BD3-1740-9DE8-8B152940853F}" type="presParOf" srcId="{82FB46A8-7E7B-4D46-85C0-D6D9711D5718}" destId="{81C9D877-05F3-4C75-99CA-4CB36FAF382E}" srcOrd="2" destOrd="0" presId="urn:microsoft.com/office/officeart/2018/2/layout/IconVerticalSolidList"/>
    <dgm:cxn modelId="{79CCA0C4-42FE-5544-B6FB-8BC56A497029}" type="presParOf" srcId="{82FB46A8-7E7B-4D46-85C0-D6D9711D5718}" destId="{951AD163-B711-4C82-AABB-D1DC4B3A7E34}" srcOrd="3" destOrd="0" presId="urn:microsoft.com/office/officeart/2018/2/layout/IconVerticalSolidList"/>
    <dgm:cxn modelId="{846B065B-6911-8543-8B60-960F3194AEC3}" type="presParOf" srcId="{19350C2A-221B-4F39-9874-B46BE0FDC313}" destId="{504A7E5D-980B-4C8E-A30F-16275826D877}" srcOrd="3" destOrd="0" presId="urn:microsoft.com/office/officeart/2018/2/layout/IconVerticalSolidList"/>
    <dgm:cxn modelId="{5B3D20C0-823F-0642-9ACD-41505B4D04D0}" type="presParOf" srcId="{19350C2A-221B-4F39-9874-B46BE0FDC313}" destId="{67CDA393-897B-4C4F-AF39-7D815D18D257}" srcOrd="4" destOrd="0" presId="urn:microsoft.com/office/officeart/2018/2/layout/IconVerticalSolidList"/>
    <dgm:cxn modelId="{D663E081-47C3-0246-81A4-B289E34CB7C7}" type="presParOf" srcId="{67CDA393-897B-4C4F-AF39-7D815D18D257}" destId="{47ABCADF-A121-476D-A787-8A3BF83452BE}" srcOrd="0" destOrd="0" presId="urn:microsoft.com/office/officeart/2018/2/layout/IconVerticalSolidList"/>
    <dgm:cxn modelId="{C3A05D84-5F03-704B-A5D8-8F3122269DC7}" type="presParOf" srcId="{67CDA393-897B-4C4F-AF39-7D815D18D257}" destId="{4F4327E1-7820-4C92-870D-BE6FAB388394}" srcOrd="1" destOrd="0" presId="urn:microsoft.com/office/officeart/2018/2/layout/IconVerticalSolidList"/>
    <dgm:cxn modelId="{39479435-973D-9143-89AA-979E3A3C8A96}" type="presParOf" srcId="{67CDA393-897B-4C4F-AF39-7D815D18D257}" destId="{CE031125-9F52-4CF5-879E-1D6D0EDAD1EF}" srcOrd="2" destOrd="0" presId="urn:microsoft.com/office/officeart/2018/2/layout/IconVerticalSolidList"/>
    <dgm:cxn modelId="{C7AFE0E5-92D8-794F-9033-787F1E9A5C65}" type="presParOf" srcId="{67CDA393-897B-4C4F-AF39-7D815D18D257}" destId="{06DD34B2-1E69-4584-9626-BCB394626E7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62F0F7-2457-4D67-8C97-4FE735E86FAD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1FCED267-1832-465A-9D43-CE7D2F7E6213}">
      <dgm:prSet custT="1"/>
      <dgm:spPr/>
      <dgm:t>
        <a:bodyPr/>
        <a:lstStyle/>
        <a:p>
          <a:pPr>
            <a:defRPr cap="all"/>
          </a:pPr>
          <a:r>
            <a:rPr lang="en-US" sz="2800" cap="none" dirty="0"/>
            <a:t>Don’t let your middle get wobbly, maintain your focus using topic sentences.</a:t>
          </a:r>
        </a:p>
      </dgm:t>
    </dgm:pt>
    <dgm:pt modelId="{FBC460A4-096A-497C-87FA-F627CF8053ED}" type="parTrans" cxnId="{1A3E3B4C-57A3-412E-B5C6-B035BBD1920E}">
      <dgm:prSet/>
      <dgm:spPr/>
      <dgm:t>
        <a:bodyPr/>
        <a:lstStyle/>
        <a:p>
          <a:endParaRPr lang="en-US"/>
        </a:p>
      </dgm:t>
    </dgm:pt>
    <dgm:pt modelId="{8494D67C-DC80-4BA9-A575-696AE6E5DC48}" type="sibTrans" cxnId="{1A3E3B4C-57A3-412E-B5C6-B035BBD1920E}">
      <dgm:prSet/>
      <dgm:spPr/>
      <dgm:t>
        <a:bodyPr/>
        <a:lstStyle/>
        <a:p>
          <a:endParaRPr lang="en-US"/>
        </a:p>
      </dgm:t>
    </dgm:pt>
    <dgm:pt modelId="{3BF46643-61B6-4576-A581-D9B0E0D904A3}">
      <dgm:prSet custT="1"/>
      <dgm:spPr/>
      <dgm:t>
        <a:bodyPr/>
        <a:lstStyle/>
        <a:p>
          <a:pPr>
            <a:defRPr cap="all"/>
          </a:pPr>
          <a:r>
            <a:rPr lang="en-US" sz="2800" cap="none" dirty="0"/>
            <a:t>Every paragraph needs at least one topic sentence to show HOW what you are discussing answers the question.</a:t>
          </a:r>
        </a:p>
      </dgm:t>
    </dgm:pt>
    <dgm:pt modelId="{32F1E01F-F556-459E-A59B-587CBDC5F5AB}" type="parTrans" cxnId="{11A458BF-7B0A-4CE5-BBEA-758FE8DECE3E}">
      <dgm:prSet/>
      <dgm:spPr/>
      <dgm:t>
        <a:bodyPr/>
        <a:lstStyle/>
        <a:p>
          <a:endParaRPr lang="en-US"/>
        </a:p>
      </dgm:t>
    </dgm:pt>
    <dgm:pt modelId="{606FEC75-F65F-4A32-8D10-4822EED7D94A}" type="sibTrans" cxnId="{11A458BF-7B0A-4CE5-BBEA-758FE8DECE3E}">
      <dgm:prSet/>
      <dgm:spPr/>
      <dgm:t>
        <a:bodyPr/>
        <a:lstStyle/>
        <a:p>
          <a:endParaRPr lang="en-US"/>
        </a:p>
      </dgm:t>
    </dgm:pt>
    <dgm:pt modelId="{6E12325D-9266-4B14-B29E-7E6BB7B63F3F}" type="pres">
      <dgm:prSet presAssocID="{6F62F0F7-2457-4D67-8C97-4FE735E86FAD}" presName="root" presStyleCnt="0">
        <dgm:presLayoutVars>
          <dgm:dir/>
          <dgm:resizeHandles val="exact"/>
        </dgm:presLayoutVars>
      </dgm:prSet>
      <dgm:spPr/>
    </dgm:pt>
    <dgm:pt modelId="{4175DEE1-0E57-40DC-ACB3-4B1D5F72156F}" type="pres">
      <dgm:prSet presAssocID="{1FCED267-1832-465A-9D43-CE7D2F7E6213}" presName="compNode" presStyleCnt="0"/>
      <dgm:spPr/>
    </dgm:pt>
    <dgm:pt modelId="{91B08E14-9518-442A-97DE-FA07FE03AA49}" type="pres">
      <dgm:prSet presAssocID="{1FCED267-1832-465A-9D43-CE7D2F7E6213}" presName="iconBgRect" presStyleLbl="bgShp" presStyleIdx="0" presStyleCnt="2"/>
      <dgm:spPr/>
    </dgm:pt>
    <dgm:pt modelId="{EBFCCCEB-7CFB-4E04-9EB1-7145C54B5FDC}" type="pres">
      <dgm:prSet presAssocID="{1FCED267-1832-465A-9D43-CE7D2F7E621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4CC678B4-2E71-41A1-970C-A223FBCFA6F2}" type="pres">
      <dgm:prSet presAssocID="{1FCED267-1832-465A-9D43-CE7D2F7E6213}" presName="spaceRect" presStyleCnt="0"/>
      <dgm:spPr/>
    </dgm:pt>
    <dgm:pt modelId="{8BD178F3-A3AA-4D05-9B19-C62A3A6980C0}" type="pres">
      <dgm:prSet presAssocID="{1FCED267-1832-465A-9D43-CE7D2F7E6213}" presName="textRect" presStyleLbl="revTx" presStyleIdx="0" presStyleCnt="2" custScaleX="127005">
        <dgm:presLayoutVars>
          <dgm:chMax val="1"/>
          <dgm:chPref val="1"/>
        </dgm:presLayoutVars>
      </dgm:prSet>
      <dgm:spPr/>
    </dgm:pt>
    <dgm:pt modelId="{389F83EB-988D-48D8-B11B-36314C8BEAF2}" type="pres">
      <dgm:prSet presAssocID="{8494D67C-DC80-4BA9-A575-696AE6E5DC48}" presName="sibTrans" presStyleCnt="0"/>
      <dgm:spPr/>
    </dgm:pt>
    <dgm:pt modelId="{10E7910F-C47A-42D9-8C99-3895BAB84DE3}" type="pres">
      <dgm:prSet presAssocID="{3BF46643-61B6-4576-A581-D9B0E0D904A3}" presName="compNode" presStyleCnt="0"/>
      <dgm:spPr/>
    </dgm:pt>
    <dgm:pt modelId="{81117448-022A-4EEE-88A4-D7394A05F537}" type="pres">
      <dgm:prSet presAssocID="{3BF46643-61B6-4576-A581-D9B0E0D904A3}" presName="iconBgRect" presStyleLbl="bgShp" presStyleIdx="1" presStyleCnt="2"/>
      <dgm:spPr/>
    </dgm:pt>
    <dgm:pt modelId="{9B69F0FF-6809-45AC-8A60-3FBAA325DE4B}" type="pres">
      <dgm:prSet presAssocID="{3BF46643-61B6-4576-A581-D9B0E0D904A3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otes"/>
        </a:ext>
      </dgm:extLst>
    </dgm:pt>
    <dgm:pt modelId="{654FE5E9-2719-42F7-AABD-61E41826D763}" type="pres">
      <dgm:prSet presAssocID="{3BF46643-61B6-4576-A581-D9B0E0D904A3}" presName="spaceRect" presStyleCnt="0"/>
      <dgm:spPr/>
    </dgm:pt>
    <dgm:pt modelId="{4C038179-0576-4BC0-989D-9ED50BD70254}" type="pres">
      <dgm:prSet presAssocID="{3BF46643-61B6-4576-A581-D9B0E0D904A3}" presName="textRect" presStyleLbl="revTx" presStyleIdx="1" presStyleCnt="2" custScaleX="127005">
        <dgm:presLayoutVars>
          <dgm:chMax val="1"/>
          <dgm:chPref val="1"/>
        </dgm:presLayoutVars>
      </dgm:prSet>
      <dgm:spPr/>
    </dgm:pt>
  </dgm:ptLst>
  <dgm:cxnLst>
    <dgm:cxn modelId="{EE641831-4269-47F6-8911-20EE87EF91AE}" type="presOf" srcId="{3BF46643-61B6-4576-A581-D9B0E0D904A3}" destId="{4C038179-0576-4BC0-989D-9ED50BD70254}" srcOrd="0" destOrd="0" presId="urn:microsoft.com/office/officeart/2018/5/layout/IconCircleLabelList"/>
    <dgm:cxn modelId="{1A3E3B4C-57A3-412E-B5C6-B035BBD1920E}" srcId="{6F62F0F7-2457-4D67-8C97-4FE735E86FAD}" destId="{1FCED267-1832-465A-9D43-CE7D2F7E6213}" srcOrd="0" destOrd="0" parTransId="{FBC460A4-096A-497C-87FA-F627CF8053ED}" sibTransId="{8494D67C-DC80-4BA9-A575-696AE6E5DC48}"/>
    <dgm:cxn modelId="{ACB2AD6C-55C3-4418-A5E8-FB01A52BAA20}" type="presOf" srcId="{6F62F0F7-2457-4D67-8C97-4FE735E86FAD}" destId="{6E12325D-9266-4B14-B29E-7E6BB7B63F3F}" srcOrd="0" destOrd="0" presId="urn:microsoft.com/office/officeart/2018/5/layout/IconCircleLabelList"/>
    <dgm:cxn modelId="{2B382B81-E735-45F2-8288-8A7093E5189E}" type="presOf" srcId="{1FCED267-1832-465A-9D43-CE7D2F7E6213}" destId="{8BD178F3-A3AA-4D05-9B19-C62A3A6980C0}" srcOrd="0" destOrd="0" presId="urn:microsoft.com/office/officeart/2018/5/layout/IconCircleLabelList"/>
    <dgm:cxn modelId="{11A458BF-7B0A-4CE5-BBEA-758FE8DECE3E}" srcId="{6F62F0F7-2457-4D67-8C97-4FE735E86FAD}" destId="{3BF46643-61B6-4576-A581-D9B0E0D904A3}" srcOrd="1" destOrd="0" parTransId="{32F1E01F-F556-459E-A59B-587CBDC5F5AB}" sibTransId="{606FEC75-F65F-4A32-8D10-4822EED7D94A}"/>
    <dgm:cxn modelId="{7C972865-490E-4C2D-86E7-F0D1D6494692}" type="presParOf" srcId="{6E12325D-9266-4B14-B29E-7E6BB7B63F3F}" destId="{4175DEE1-0E57-40DC-ACB3-4B1D5F72156F}" srcOrd="0" destOrd="0" presId="urn:microsoft.com/office/officeart/2018/5/layout/IconCircleLabelList"/>
    <dgm:cxn modelId="{8C2049B1-5CB0-4A9A-A80E-486B1C0B8DC7}" type="presParOf" srcId="{4175DEE1-0E57-40DC-ACB3-4B1D5F72156F}" destId="{91B08E14-9518-442A-97DE-FA07FE03AA49}" srcOrd="0" destOrd="0" presId="urn:microsoft.com/office/officeart/2018/5/layout/IconCircleLabelList"/>
    <dgm:cxn modelId="{EBB6BD66-8575-4F9C-9A73-4B5B041ED355}" type="presParOf" srcId="{4175DEE1-0E57-40DC-ACB3-4B1D5F72156F}" destId="{EBFCCCEB-7CFB-4E04-9EB1-7145C54B5FDC}" srcOrd="1" destOrd="0" presId="urn:microsoft.com/office/officeart/2018/5/layout/IconCircleLabelList"/>
    <dgm:cxn modelId="{B3D42D54-B98A-4D54-8336-C2BDB35F29C4}" type="presParOf" srcId="{4175DEE1-0E57-40DC-ACB3-4B1D5F72156F}" destId="{4CC678B4-2E71-41A1-970C-A223FBCFA6F2}" srcOrd="2" destOrd="0" presId="urn:microsoft.com/office/officeart/2018/5/layout/IconCircleLabelList"/>
    <dgm:cxn modelId="{4192F0E6-7797-44BA-8E18-4B845DA5C2FA}" type="presParOf" srcId="{4175DEE1-0E57-40DC-ACB3-4B1D5F72156F}" destId="{8BD178F3-A3AA-4D05-9B19-C62A3A6980C0}" srcOrd="3" destOrd="0" presId="urn:microsoft.com/office/officeart/2018/5/layout/IconCircleLabelList"/>
    <dgm:cxn modelId="{B5227CC1-C452-42E7-9A1E-15AAED9FCE2E}" type="presParOf" srcId="{6E12325D-9266-4B14-B29E-7E6BB7B63F3F}" destId="{389F83EB-988D-48D8-B11B-36314C8BEAF2}" srcOrd="1" destOrd="0" presId="urn:microsoft.com/office/officeart/2018/5/layout/IconCircleLabelList"/>
    <dgm:cxn modelId="{8A540773-704F-4AB4-9B03-5C6055B125C3}" type="presParOf" srcId="{6E12325D-9266-4B14-B29E-7E6BB7B63F3F}" destId="{10E7910F-C47A-42D9-8C99-3895BAB84DE3}" srcOrd="2" destOrd="0" presId="urn:microsoft.com/office/officeart/2018/5/layout/IconCircleLabelList"/>
    <dgm:cxn modelId="{65FAEB10-3917-4408-AC2D-F93A12276E58}" type="presParOf" srcId="{10E7910F-C47A-42D9-8C99-3895BAB84DE3}" destId="{81117448-022A-4EEE-88A4-D7394A05F537}" srcOrd="0" destOrd="0" presId="urn:microsoft.com/office/officeart/2018/5/layout/IconCircleLabelList"/>
    <dgm:cxn modelId="{A03A9CB9-E971-436D-B8E0-A65531644F93}" type="presParOf" srcId="{10E7910F-C47A-42D9-8C99-3895BAB84DE3}" destId="{9B69F0FF-6809-45AC-8A60-3FBAA325DE4B}" srcOrd="1" destOrd="0" presId="urn:microsoft.com/office/officeart/2018/5/layout/IconCircleLabelList"/>
    <dgm:cxn modelId="{F45AAE53-8CBA-440A-B5DD-E9C1C10AED15}" type="presParOf" srcId="{10E7910F-C47A-42D9-8C99-3895BAB84DE3}" destId="{654FE5E9-2719-42F7-AABD-61E41826D763}" srcOrd="2" destOrd="0" presId="urn:microsoft.com/office/officeart/2018/5/layout/IconCircleLabelList"/>
    <dgm:cxn modelId="{C55EE1AA-A8A3-4726-9528-53D30938B1E9}" type="presParOf" srcId="{10E7910F-C47A-42D9-8C99-3895BAB84DE3}" destId="{4C038179-0576-4BC0-989D-9ED50BD70254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AE21A0-2ED1-4D5A-940A-1654804BFEAB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5" csCatId="colorful" phldr="1"/>
      <dgm:spPr/>
      <dgm:t>
        <a:bodyPr/>
        <a:lstStyle/>
        <a:p>
          <a:endParaRPr lang="en-US"/>
        </a:p>
      </dgm:t>
    </dgm:pt>
    <dgm:pt modelId="{7B5C6E87-F7BD-40E1-B39C-EF88B308EC9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2600" dirty="0"/>
            <a:t>The final impression is important in reminding your reader of your competence and knowledge. </a:t>
          </a:r>
          <a:endParaRPr lang="en-US" sz="2600" dirty="0"/>
        </a:p>
      </dgm:t>
    </dgm:pt>
    <dgm:pt modelId="{A8395F3A-7E5A-4D8D-8D27-C0B1E2903DD0}" type="parTrans" cxnId="{83185346-8CEC-43AA-8475-F416544B5A43}">
      <dgm:prSet/>
      <dgm:spPr/>
      <dgm:t>
        <a:bodyPr/>
        <a:lstStyle/>
        <a:p>
          <a:endParaRPr lang="en-US"/>
        </a:p>
      </dgm:t>
    </dgm:pt>
    <dgm:pt modelId="{4ED52E0A-378D-45E3-8DA6-D2965D9062D8}" type="sibTrans" cxnId="{83185346-8CEC-43AA-8475-F416544B5A4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87A48F7-D580-4BBE-8F6B-9E6A271546C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2600"/>
            <a:t>Effective conclusion = solid time management. </a:t>
          </a:r>
          <a:endParaRPr lang="en-US" sz="2600"/>
        </a:p>
      </dgm:t>
    </dgm:pt>
    <dgm:pt modelId="{88EB2BB8-DE60-462C-818C-71980C3E6E7A}" type="parTrans" cxnId="{1FFB4B91-4DE4-4776-918B-75B5C6A4D5F9}">
      <dgm:prSet/>
      <dgm:spPr/>
      <dgm:t>
        <a:bodyPr/>
        <a:lstStyle/>
        <a:p>
          <a:endParaRPr lang="en-US"/>
        </a:p>
      </dgm:t>
    </dgm:pt>
    <dgm:pt modelId="{1D89C6B9-828A-42E3-A727-3E82859CF0C1}" type="sibTrans" cxnId="{1FFB4B91-4DE4-4776-918B-75B5C6A4D5F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92B8EC3-12ED-47F0-AF32-9A3D66DE9A6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600" dirty="0"/>
            <a:t>Your conclusion can suggest broader implications to your topic.</a:t>
          </a:r>
        </a:p>
      </dgm:t>
    </dgm:pt>
    <dgm:pt modelId="{25791880-C3D4-4CC7-9DBD-0A3B7FD47230}" type="parTrans" cxnId="{5DCF37CC-6DE8-4431-86AF-87B475BBB24F}">
      <dgm:prSet/>
      <dgm:spPr/>
      <dgm:t>
        <a:bodyPr/>
        <a:lstStyle/>
        <a:p>
          <a:endParaRPr lang="en-US"/>
        </a:p>
      </dgm:t>
    </dgm:pt>
    <dgm:pt modelId="{AE9C90E6-0853-4AFC-BFC7-89778DA03949}" type="sibTrans" cxnId="{5DCF37CC-6DE8-4431-86AF-87B475BBB24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8D8D6FB-25EC-40C4-BC11-4E0A8D82813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2600" dirty="0"/>
            <a:t>A good conclusion is usually the appropriate ending to a good essay!</a:t>
          </a:r>
          <a:endParaRPr lang="en-US" sz="2600" dirty="0"/>
        </a:p>
      </dgm:t>
    </dgm:pt>
    <dgm:pt modelId="{94C87435-794A-49FC-BA05-67494B9C643E}" type="parTrans" cxnId="{D549A231-D9DC-439D-8445-79CB30C2F520}">
      <dgm:prSet/>
      <dgm:spPr/>
      <dgm:t>
        <a:bodyPr/>
        <a:lstStyle/>
        <a:p>
          <a:endParaRPr lang="en-US"/>
        </a:p>
      </dgm:t>
    </dgm:pt>
    <dgm:pt modelId="{707ACEA1-0519-44C9-86B9-088338B7DCAF}" type="sibTrans" cxnId="{D549A231-D9DC-439D-8445-79CB30C2F520}">
      <dgm:prSet/>
      <dgm:spPr/>
      <dgm:t>
        <a:bodyPr/>
        <a:lstStyle/>
        <a:p>
          <a:endParaRPr lang="en-US"/>
        </a:p>
      </dgm:t>
    </dgm:pt>
    <dgm:pt modelId="{2858333F-8C80-4F75-8C47-B1CD6110B2FD}" type="pres">
      <dgm:prSet presAssocID="{8EAE21A0-2ED1-4D5A-940A-1654804BFEAB}" presName="root" presStyleCnt="0">
        <dgm:presLayoutVars>
          <dgm:dir/>
          <dgm:resizeHandles val="exact"/>
        </dgm:presLayoutVars>
      </dgm:prSet>
      <dgm:spPr/>
    </dgm:pt>
    <dgm:pt modelId="{50DE87A1-EE3B-4F80-BB2B-0887527C1BAE}" type="pres">
      <dgm:prSet presAssocID="{8EAE21A0-2ED1-4D5A-940A-1654804BFEAB}" presName="container" presStyleCnt="0">
        <dgm:presLayoutVars>
          <dgm:dir/>
          <dgm:resizeHandles val="exact"/>
        </dgm:presLayoutVars>
      </dgm:prSet>
      <dgm:spPr/>
    </dgm:pt>
    <dgm:pt modelId="{70C444F8-9155-45D1-ADEA-56063D22972B}" type="pres">
      <dgm:prSet presAssocID="{7B5C6E87-F7BD-40E1-B39C-EF88B308EC96}" presName="compNode" presStyleCnt="0"/>
      <dgm:spPr/>
    </dgm:pt>
    <dgm:pt modelId="{9E146806-C589-4B3B-A8C4-16FC1CA61FF7}" type="pres">
      <dgm:prSet presAssocID="{7B5C6E87-F7BD-40E1-B39C-EF88B308EC96}" presName="iconBgRect" presStyleLbl="bgShp" presStyleIdx="0" presStyleCnt="4"/>
      <dgm:spPr/>
    </dgm:pt>
    <dgm:pt modelId="{DC5472E4-BFE9-42F3-AC96-87483FBFF64E}" type="pres">
      <dgm:prSet presAssocID="{7B5C6E87-F7BD-40E1-B39C-EF88B308EC96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fused Person"/>
        </a:ext>
      </dgm:extLst>
    </dgm:pt>
    <dgm:pt modelId="{C6114115-546C-4F4A-8570-502EB4E0E85F}" type="pres">
      <dgm:prSet presAssocID="{7B5C6E87-F7BD-40E1-B39C-EF88B308EC96}" presName="spaceRect" presStyleCnt="0"/>
      <dgm:spPr/>
    </dgm:pt>
    <dgm:pt modelId="{0F56EB25-CE33-4F2A-92F6-AE4D252CE10D}" type="pres">
      <dgm:prSet presAssocID="{7B5C6E87-F7BD-40E1-B39C-EF88B308EC96}" presName="textRect" presStyleLbl="revTx" presStyleIdx="0" presStyleCnt="4">
        <dgm:presLayoutVars>
          <dgm:chMax val="1"/>
          <dgm:chPref val="1"/>
        </dgm:presLayoutVars>
      </dgm:prSet>
      <dgm:spPr/>
    </dgm:pt>
    <dgm:pt modelId="{9DAF9653-0326-4B34-95EC-FFF4E010A842}" type="pres">
      <dgm:prSet presAssocID="{4ED52E0A-378D-45E3-8DA6-D2965D9062D8}" presName="sibTrans" presStyleLbl="sibTrans2D1" presStyleIdx="0" presStyleCnt="0"/>
      <dgm:spPr/>
    </dgm:pt>
    <dgm:pt modelId="{675AAF4C-EDC8-4AF3-9599-C7CE0D9A0208}" type="pres">
      <dgm:prSet presAssocID="{687A48F7-D580-4BBE-8F6B-9E6A271546C1}" presName="compNode" presStyleCnt="0"/>
      <dgm:spPr/>
    </dgm:pt>
    <dgm:pt modelId="{E89C76E4-1422-4F8A-94C3-02E62CD930D5}" type="pres">
      <dgm:prSet presAssocID="{687A48F7-D580-4BBE-8F6B-9E6A271546C1}" presName="iconBgRect" presStyleLbl="bgShp" presStyleIdx="1" presStyleCnt="4"/>
      <dgm:spPr/>
    </dgm:pt>
    <dgm:pt modelId="{E7D3A3CA-3BF4-47BB-B11F-C6A995E4AD21}" type="pres">
      <dgm:prSet presAssocID="{687A48F7-D580-4BBE-8F6B-9E6A271546C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54315EA8-320A-4839-8AAD-599945AD9AC6}" type="pres">
      <dgm:prSet presAssocID="{687A48F7-D580-4BBE-8F6B-9E6A271546C1}" presName="spaceRect" presStyleCnt="0"/>
      <dgm:spPr/>
    </dgm:pt>
    <dgm:pt modelId="{15172967-00E5-4EB8-8C6C-58B3DE553C88}" type="pres">
      <dgm:prSet presAssocID="{687A48F7-D580-4BBE-8F6B-9E6A271546C1}" presName="textRect" presStyleLbl="revTx" presStyleIdx="1" presStyleCnt="4">
        <dgm:presLayoutVars>
          <dgm:chMax val="1"/>
          <dgm:chPref val="1"/>
        </dgm:presLayoutVars>
      </dgm:prSet>
      <dgm:spPr/>
    </dgm:pt>
    <dgm:pt modelId="{3D17527F-BCA7-4D8F-A386-E86600EE259A}" type="pres">
      <dgm:prSet presAssocID="{1D89C6B9-828A-42E3-A727-3E82859CF0C1}" presName="sibTrans" presStyleLbl="sibTrans2D1" presStyleIdx="0" presStyleCnt="0"/>
      <dgm:spPr/>
    </dgm:pt>
    <dgm:pt modelId="{D6C1B78A-2D24-461A-A219-7D9C7FF5BDED}" type="pres">
      <dgm:prSet presAssocID="{392B8EC3-12ED-47F0-AF32-9A3D66DE9A6D}" presName="compNode" presStyleCnt="0"/>
      <dgm:spPr/>
    </dgm:pt>
    <dgm:pt modelId="{C427448A-E783-4ECE-8E08-22F5CD5D5194}" type="pres">
      <dgm:prSet presAssocID="{392B8EC3-12ED-47F0-AF32-9A3D66DE9A6D}" presName="iconBgRect" presStyleLbl="bgShp" presStyleIdx="2" presStyleCnt="4"/>
      <dgm:spPr/>
    </dgm:pt>
    <dgm:pt modelId="{E8FAE7FD-CDCB-4601-9090-8CC28B98DF79}" type="pres">
      <dgm:prSet presAssocID="{392B8EC3-12ED-47F0-AF32-9A3D66DE9A6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Brainstorm"/>
        </a:ext>
      </dgm:extLst>
    </dgm:pt>
    <dgm:pt modelId="{15DFCB08-2400-4690-A98C-E29DF2296D67}" type="pres">
      <dgm:prSet presAssocID="{392B8EC3-12ED-47F0-AF32-9A3D66DE9A6D}" presName="spaceRect" presStyleCnt="0"/>
      <dgm:spPr/>
    </dgm:pt>
    <dgm:pt modelId="{6CD39BB5-F5DD-46D8-ACEE-7ADC1E74EC56}" type="pres">
      <dgm:prSet presAssocID="{392B8EC3-12ED-47F0-AF32-9A3D66DE9A6D}" presName="textRect" presStyleLbl="revTx" presStyleIdx="2" presStyleCnt="4">
        <dgm:presLayoutVars>
          <dgm:chMax val="1"/>
          <dgm:chPref val="1"/>
        </dgm:presLayoutVars>
      </dgm:prSet>
      <dgm:spPr/>
    </dgm:pt>
    <dgm:pt modelId="{3C3F236E-0307-4CAA-880D-9F25BFB2AE2B}" type="pres">
      <dgm:prSet presAssocID="{AE9C90E6-0853-4AFC-BFC7-89778DA03949}" presName="sibTrans" presStyleLbl="sibTrans2D1" presStyleIdx="0" presStyleCnt="0"/>
      <dgm:spPr/>
    </dgm:pt>
    <dgm:pt modelId="{A6DDA6C1-ECA8-40B2-A43F-4BBDA9A253FC}" type="pres">
      <dgm:prSet presAssocID="{D8D8D6FB-25EC-40C4-BC11-4E0A8D828134}" presName="compNode" presStyleCnt="0"/>
      <dgm:spPr/>
    </dgm:pt>
    <dgm:pt modelId="{298F5A43-1AC1-4470-A7B8-1857B840EA9B}" type="pres">
      <dgm:prSet presAssocID="{D8D8D6FB-25EC-40C4-BC11-4E0A8D828134}" presName="iconBgRect" presStyleLbl="bgShp" presStyleIdx="3" presStyleCnt="4"/>
      <dgm:spPr/>
    </dgm:pt>
    <dgm:pt modelId="{672DE5A5-3A67-4672-884D-B604C496B7CF}" type="pres">
      <dgm:prSet presAssocID="{D8D8D6FB-25EC-40C4-BC11-4E0A8D82813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ngel Face with Solid Fill"/>
        </a:ext>
      </dgm:extLst>
    </dgm:pt>
    <dgm:pt modelId="{87393BB8-C2B0-4CA2-9F0D-57AF845E7945}" type="pres">
      <dgm:prSet presAssocID="{D8D8D6FB-25EC-40C4-BC11-4E0A8D828134}" presName="spaceRect" presStyleCnt="0"/>
      <dgm:spPr/>
    </dgm:pt>
    <dgm:pt modelId="{74B4504A-25EE-4E51-85D5-2AD1A49A907B}" type="pres">
      <dgm:prSet presAssocID="{D8D8D6FB-25EC-40C4-BC11-4E0A8D828134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D549A231-D9DC-439D-8445-79CB30C2F520}" srcId="{8EAE21A0-2ED1-4D5A-940A-1654804BFEAB}" destId="{D8D8D6FB-25EC-40C4-BC11-4E0A8D828134}" srcOrd="3" destOrd="0" parTransId="{94C87435-794A-49FC-BA05-67494B9C643E}" sibTransId="{707ACEA1-0519-44C9-86B9-088338B7DCAF}"/>
    <dgm:cxn modelId="{875CE03E-A046-4335-8270-55F6BF80F826}" type="presOf" srcId="{1D89C6B9-828A-42E3-A727-3E82859CF0C1}" destId="{3D17527F-BCA7-4D8F-A386-E86600EE259A}" srcOrd="0" destOrd="0" presId="urn:microsoft.com/office/officeart/2018/2/layout/IconCircleList"/>
    <dgm:cxn modelId="{83185346-8CEC-43AA-8475-F416544B5A43}" srcId="{8EAE21A0-2ED1-4D5A-940A-1654804BFEAB}" destId="{7B5C6E87-F7BD-40E1-B39C-EF88B308EC96}" srcOrd="0" destOrd="0" parTransId="{A8395F3A-7E5A-4D8D-8D27-C0B1E2903DD0}" sibTransId="{4ED52E0A-378D-45E3-8DA6-D2965D9062D8}"/>
    <dgm:cxn modelId="{1FFB4B91-4DE4-4776-918B-75B5C6A4D5F9}" srcId="{8EAE21A0-2ED1-4D5A-940A-1654804BFEAB}" destId="{687A48F7-D580-4BBE-8F6B-9E6A271546C1}" srcOrd="1" destOrd="0" parTransId="{88EB2BB8-DE60-462C-818C-71980C3E6E7A}" sibTransId="{1D89C6B9-828A-42E3-A727-3E82859CF0C1}"/>
    <dgm:cxn modelId="{1D8F7BA6-422F-42D1-B4BB-EDEFE7523797}" type="presOf" srcId="{392B8EC3-12ED-47F0-AF32-9A3D66DE9A6D}" destId="{6CD39BB5-F5DD-46D8-ACEE-7ADC1E74EC56}" srcOrd="0" destOrd="0" presId="urn:microsoft.com/office/officeart/2018/2/layout/IconCircleList"/>
    <dgm:cxn modelId="{8AA18BB9-08DD-4C19-80C6-44589C32C654}" type="presOf" srcId="{8EAE21A0-2ED1-4D5A-940A-1654804BFEAB}" destId="{2858333F-8C80-4F75-8C47-B1CD6110B2FD}" srcOrd="0" destOrd="0" presId="urn:microsoft.com/office/officeart/2018/2/layout/IconCircleList"/>
    <dgm:cxn modelId="{9F1CFCC7-C62C-40E0-A8A6-A225CF0D2CF2}" type="presOf" srcId="{D8D8D6FB-25EC-40C4-BC11-4E0A8D828134}" destId="{74B4504A-25EE-4E51-85D5-2AD1A49A907B}" srcOrd="0" destOrd="0" presId="urn:microsoft.com/office/officeart/2018/2/layout/IconCircleList"/>
    <dgm:cxn modelId="{5DCF37CC-6DE8-4431-86AF-87B475BBB24F}" srcId="{8EAE21A0-2ED1-4D5A-940A-1654804BFEAB}" destId="{392B8EC3-12ED-47F0-AF32-9A3D66DE9A6D}" srcOrd="2" destOrd="0" parTransId="{25791880-C3D4-4CC7-9DBD-0A3B7FD47230}" sibTransId="{AE9C90E6-0853-4AFC-BFC7-89778DA03949}"/>
    <dgm:cxn modelId="{B2B57FCF-4D3C-4CD3-88C6-EC718BDCCE7C}" type="presOf" srcId="{4ED52E0A-378D-45E3-8DA6-D2965D9062D8}" destId="{9DAF9653-0326-4B34-95EC-FFF4E010A842}" srcOrd="0" destOrd="0" presId="urn:microsoft.com/office/officeart/2018/2/layout/IconCircleList"/>
    <dgm:cxn modelId="{106C8DD0-5744-4077-87D0-F4F3DE1DADD9}" type="presOf" srcId="{AE9C90E6-0853-4AFC-BFC7-89778DA03949}" destId="{3C3F236E-0307-4CAA-880D-9F25BFB2AE2B}" srcOrd="0" destOrd="0" presId="urn:microsoft.com/office/officeart/2018/2/layout/IconCircleList"/>
    <dgm:cxn modelId="{5A2CCED0-A285-4343-A0BB-D4BB3112CC02}" type="presOf" srcId="{7B5C6E87-F7BD-40E1-B39C-EF88B308EC96}" destId="{0F56EB25-CE33-4F2A-92F6-AE4D252CE10D}" srcOrd="0" destOrd="0" presId="urn:microsoft.com/office/officeart/2018/2/layout/IconCircleList"/>
    <dgm:cxn modelId="{7E6B8FF4-11C0-4999-8EEE-257F3F064A8B}" type="presOf" srcId="{687A48F7-D580-4BBE-8F6B-9E6A271546C1}" destId="{15172967-00E5-4EB8-8C6C-58B3DE553C88}" srcOrd="0" destOrd="0" presId="urn:microsoft.com/office/officeart/2018/2/layout/IconCircleList"/>
    <dgm:cxn modelId="{A6B44B0D-80FE-46AA-9D0C-474FDA407328}" type="presParOf" srcId="{2858333F-8C80-4F75-8C47-B1CD6110B2FD}" destId="{50DE87A1-EE3B-4F80-BB2B-0887527C1BAE}" srcOrd="0" destOrd="0" presId="urn:microsoft.com/office/officeart/2018/2/layout/IconCircleList"/>
    <dgm:cxn modelId="{761EB134-0D00-41F8-A636-F7A823E109D1}" type="presParOf" srcId="{50DE87A1-EE3B-4F80-BB2B-0887527C1BAE}" destId="{70C444F8-9155-45D1-ADEA-56063D22972B}" srcOrd="0" destOrd="0" presId="urn:microsoft.com/office/officeart/2018/2/layout/IconCircleList"/>
    <dgm:cxn modelId="{F668CC86-12E8-4917-B56E-A041F6851456}" type="presParOf" srcId="{70C444F8-9155-45D1-ADEA-56063D22972B}" destId="{9E146806-C589-4B3B-A8C4-16FC1CA61FF7}" srcOrd="0" destOrd="0" presId="urn:microsoft.com/office/officeart/2018/2/layout/IconCircleList"/>
    <dgm:cxn modelId="{5FE1C451-221F-46E0-B3F0-B0B50229A184}" type="presParOf" srcId="{70C444F8-9155-45D1-ADEA-56063D22972B}" destId="{DC5472E4-BFE9-42F3-AC96-87483FBFF64E}" srcOrd="1" destOrd="0" presId="urn:microsoft.com/office/officeart/2018/2/layout/IconCircleList"/>
    <dgm:cxn modelId="{2AE9FDAF-9F80-4016-95C3-A6E865BF9AA9}" type="presParOf" srcId="{70C444F8-9155-45D1-ADEA-56063D22972B}" destId="{C6114115-546C-4F4A-8570-502EB4E0E85F}" srcOrd="2" destOrd="0" presId="urn:microsoft.com/office/officeart/2018/2/layout/IconCircleList"/>
    <dgm:cxn modelId="{F30A507D-B174-4860-ADB1-3423549FE719}" type="presParOf" srcId="{70C444F8-9155-45D1-ADEA-56063D22972B}" destId="{0F56EB25-CE33-4F2A-92F6-AE4D252CE10D}" srcOrd="3" destOrd="0" presId="urn:microsoft.com/office/officeart/2018/2/layout/IconCircleList"/>
    <dgm:cxn modelId="{F92680FD-0F55-48F1-A288-56540A5F9F91}" type="presParOf" srcId="{50DE87A1-EE3B-4F80-BB2B-0887527C1BAE}" destId="{9DAF9653-0326-4B34-95EC-FFF4E010A842}" srcOrd="1" destOrd="0" presId="urn:microsoft.com/office/officeart/2018/2/layout/IconCircleList"/>
    <dgm:cxn modelId="{A661110B-AA46-4AE2-8130-0836D05032C6}" type="presParOf" srcId="{50DE87A1-EE3B-4F80-BB2B-0887527C1BAE}" destId="{675AAF4C-EDC8-4AF3-9599-C7CE0D9A0208}" srcOrd="2" destOrd="0" presId="urn:microsoft.com/office/officeart/2018/2/layout/IconCircleList"/>
    <dgm:cxn modelId="{5F139580-405E-4756-A737-3E2B96CCE79B}" type="presParOf" srcId="{675AAF4C-EDC8-4AF3-9599-C7CE0D9A0208}" destId="{E89C76E4-1422-4F8A-94C3-02E62CD930D5}" srcOrd="0" destOrd="0" presId="urn:microsoft.com/office/officeart/2018/2/layout/IconCircleList"/>
    <dgm:cxn modelId="{85C7E94A-A42B-45FE-9F37-B2F791D8FAD5}" type="presParOf" srcId="{675AAF4C-EDC8-4AF3-9599-C7CE0D9A0208}" destId="{E7D3A3CA-3BF4-47BB-B11F-C6A995E4AD21}" srcOrd="1" destOrd="0" presId="urn:microsoft.com/office/officeart/2018/2/layout/IconCircleList"/>
    <dgm:cxn modelId="{8BD7B32E-78E7-4690-BCE8-E893474145A2}" type="presParOf" srcId="{675AAF4C-EDC8-4AF3-9599-C7CE0D9A0208}" destId="{54315EA8-320A-4839-8AAD-599945AD9AC6}" srcOrd="2" destOrd="0" presId="urn:microsoft.com/office/officeart/2018/2/layout/IconCircleList"/>
    <dgm:cxn modelId="{613A9F09-0665-4845-B7EB-8695753E24B3}" type="presParOf" srcId="{675AAF4C-EDC8-4AF3-9599-C7CE0D9A0208}" destId="{15172967-00E5-4EB8-8C6C-58B3DE553C88}" srcOrd="3" destOrd="0" presId="urn:microsoft.com/office/officeart/2018/2/layout/IconCircleList"/>
    <dgm:cxn modelId="{9999B17D-DCEB-49EF-8FCF-620858C9125D}" type="presParOf" srcId="{50DE87A1-EE3B-4F80-BB2B-0887527C1BAE}" destId="{3D17527F-BCA7-4D8F-A386-E86600EE259A}" srcOrd="3" destOrd="0" presId="urn:microsoft.com/office/officeart/2018/2/layout/IconCircleList"/>
    <dgm:cxn modelId="{48A38A4A-75C9-41F3-BA48-C7E1630E8B4B}" type="presParOf" srcId="{50DE87A1-EE3B-4F80-BB2B-0887527C1BAE}" destId="{D6C1B78A-2D24-461A-A219-7D9C7FF5BDED}" srcOrd="4" destOrd="0" presId="urn:microsoft.com/office/officeart/2018/2/layout/IconCircleList"/>
    <dgm:cxn modelId="{C5BCB5A6-705E-4504-8D88-63F05ED00FF4}" type="presParOf" srcId="{D6C1B78A-2D24-461A-A219-7D9C7FF5BDED}" destId="{C427448A-E783-4ECE-8E08-22F5CD5D5194}" srcOrd="0" destOrd="0" presId="urn:microsoft.com/office/officeart/2018/2/layout/IconCircleList"/>
    <dgm:cxn modelId="{E095121A-F6F7-4074-8377-0D89D2950AE0}" type="presParOf" srcId="{D6C1B78A-2D24-461A-A219-7D9C7FF5BDED}" destId="{E8FAE7FD-CDCB-4601-9090-8CC28B98DF79}" srcOrd="1" destOrd="0" presId="urn:microsoft.com/office/officeart/2018/2/layout/IconCircleList"/>
    <dgm:cxn modelId="{F21AF21E-1C49-4835-A1EA-4065C8E642B5}" type="presParOf" srcId="{D6C1B78A-2D24-461A-A219-7D9C7FF5BDED}" destId="{15DFCB08-2400-4690-A98C-E29DF2296D67}" srcOrd="2" destOrd="0" presId="urn:microsoft.com/office/officeart/2018/2/layout/IconCircleList"/>
    <dgm:cxn modelId="{18DE1CF0-7200-45F4-8124-1B3A2F3D9473}" type="presParOf" srcId="{D6C1B78A-2D24-461A-A219-7D9C7FF5BDED}" destId="{6CD39BB5-F5DD-46D8-ACEE-7ADC1E74EC56}" srcOrd="3" destOrd="0" presId="urn:microsoft.com/office/officeart/2018/2/layout/IconCircleList"/>
    <dgm:cxn modelId="{6076FE77-1493-4574-B795-9F35F64D7C2E}" type="presParOf" srcId="{50DE87A1-EE3B-4F80-BB2B-0887527C1BAE}" destId="{3C3F236E-0307-4CAA-880D-9F25BFB2AE2B}" srcOrd="5" destOrd="0" presId="urn:microsoft.com/office/officeart/2018/2/layout/IconCircleList"/>
    <dgm:cxn modelId="{C9AD9488-141B-42B9-AF4F-CCC2F1852B32}" type="presParOf" srcId="{50DE87A1-EE3B-4F80-BB2B-0887527C1BAE}" destId="{A6DDA6C1-ECA8-40B2-A43F-4BBDA9A253FC}" srcOrd="6" destOrd="0" presId="urn:microsoft.com/office/officeart/2018/2/layout/IconCircleList"/>
    <dgm:cxn modelId="{A91D3D73-D941-4DB3-B466-2132439C3C98}" type="presParOf" srcId="{A6DDA6C1-ECA8-40B2-A43F-4BBDA9A253FC}" destId="{298F5A43-1AC1-4470-A7B8-1857B840EA9B}" srcOrd="0" destOrd="0" presId="urn:microsoft.com/office/officeart/2018/2/layout/IconCircleList"/>
    <dgm:cxn modelId="{601E6FA7-29D3-4156-88E1-C5456546259F}" type="presParOf" srcId="{A6DDA6C1-ECA8-40B2-A43F-4BBDA9A253FC}" destId="{672DE5A5-3A67-4672-884D-B604C496B7CF}" srcOrd="1" destOrd="0" presId="urn:microsoft.com/office/officeart/2018/2/layout/IconCircleList"/>
    <dgm:cxn modelId="{F20A2C77-6804-4BA2-8282-580B3E72FB66}" type="presParOf" srcId="{A6DDA6C1-ECA8-40B2-A43F-4BBDA9A253FC}" destId="{87393BB8-C2B0-4CA2-9F0D-57AF845E7945}" srcOrd="2" destOrd="0" presId="urn:microsoft.com/office/officeart/2018/2/layout/IconCircleList"/>
    <dgm:cxn modelId="{FB3C4BF5-7B9A-476B-BA7D-883CB1F460F2}" type="presParOf" srcId="{A6DDA6C1-ECA8-40B2-A43F-4BBDA9A253FC}" destId="{74B4504A-25EE-4E51-85D5-2AD1A49A907B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B8B6638-6BAD-43E7-B57F-793B5F03351C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3_2" csCatId="accent3" phldr="1"/>
      <dgm:spPr/>
      <dgm:t>
        <a:bodyPr/>
        <a:lstStyle/>
        <a:p>
          <a:endParaRPr lang="en-US"/>
        </a:p>
      </dgm:t>
    </dgm:pt>
    <dgm:pt modelId="{0DBB8C9C-BE34-420C-858B-40EC10A3CB1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Your style sheet</a:t>
          </a:r>
        </a:p>
      </dgm:t>
    </dgm:pt>
    <dgm:pt modelId="{7F0890D5-4A20-4CE7-B5A1-A20E1A7D9A5C}" type="parTrans" cxnId="{ACEB0B2F-9B6A-4A5E-95F8-CFA1D1623CA0}">
      <dgm:prSet/>
      <dgm:spPr/>
      <dgm:t>
        <a:bodyPr/>
        <a:lstStyle/>
        <a:p>
          <a:endParaRPr lang="en-US"/>
        </a:p>
      </dgm:t>
    </dgm:pt>
    <dgm:pt modelId="{B7353D0C-B419-4E53-AACE-44F84906661B}" type="sibTrans" cxnId="{ACEB0B2F-9B6A-4A5E-95F8-CFA1D1623CA0}">
      <dgm:prSet/>
      <dgm:spPr/>
      <dgm:t>
        <a:bodyPr/>
        <a:lstStyle/>
        <a:p>
          <a:endParaRPr lang="en-US"/>
        </a:p>
      </dgm:t>
    </dgm:pt>
    <dgm:pt modelId="{6912A8C3-BC11-4E46-9592-38BD8E1F74C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Your in-essay referencing</a:t>
          </a:r>
        </a:p>
      </dgm:t>
    </dgm:pt>
    <dgm:pt modelId="{E362D102-9C27-4D9A-9EBF-B448FDB11A7C}" type="parTrans" cxnId="{A305BA10-BE62-4013-9E6A-CB1BF8056963}">
      <dgm:prSet/>
      <dgm:spPr/>
      <dgm:t>
        <a:bodyPr/>
        <a:lstStyle/>
        <a:p>
          <a:endParaRPr lang="en-US"/>
        </a:p>
      </dgm:t>
    </dgm:pt>
    <dgm:pt modelId="{8458F1F6-C248-4FCA-9196-A183A8F9A344}" type="sibTrans" cxnId="{A305BA10-BE62-4013-9E6A-CB1BF8056963}">
      <dgm:prSet/>
      <dgm:spPr/>
      <dgm:t>
        <a:bodyPr/>
        <a:lstStyle/>
        <a:p>
          <a:endParaRPr lang="en-US"/>
        </a:p>
      </dgm:t>
    </dgm:pt>
    <dgm:pt modelId="{12BE7599-6861-4C7F-9B4D-E64B4B515E0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The presentation of your bibliography</a:t>
          </a:r>
        </a:p>
      </dgm:t>
    </dgm:pt>
    <dgm:pt modelId="{62EB9BC6-024F-4B1F-9FB1-A34345595F2E}" type="parTrans" cxnId="{3AA0A02D-A58A-43CF-8CA3-CAD8EF517196}">
      <dgm:prSet/>
      <dgm:spPr/>
      <dgm:t>
        <a:bodyPr/>
        <a:lstStyle/>
        <a:p>
          <a:endParaRPr lang="en-US"/>
        </a:p>
      </dgm:t>
    </dgm:pt>
    <dgm:pt modelId="{5E3591E3-339B-4924-B4B8-3392A75E94BC}" type="sibTrans" cxnId="{3AA0A02D-A58A-43CF-8CA3-CAD8EF517196}">
      <dgm:prSet/>
      <dgm:spPr/>
      <dgm:t>
        <a:bodyPr/>
        <a:lstStyle/>
        <a:p>
          <a:endParaRPr lang="en-US"/>
        </a:p>
      </dgm:t>
    </dgm:pt>
    <dgm:pt modelId="{FEA18C3B-AA99-4CD2-9615-C3E35DA9CF3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Spelling, apostrophes and grammar…</a:t>
          </a:r>
        </a:p>
      </dgm:t>
    </dgm:pt>
    <dgm:pt modelId="{AC945B53-C6B0-494A-A544-E8E2444D7BDC}" type="parTrans" cxnId="{35A08CDD-E98E-4502-928F-82BE7D5054E9}">
      <dgm:prSet/>
      <dgm:spPr/>
      <dgm:t>
        <a:bodyPr/>
        <a:lstStyle/>
        <a:p>
          <a:endParaRPr lang="en-US"/>
        </a:p>
      </dgm:t>
    </dgm:pt>
    <dgm:pt modelId="{08D20E03-AAA7-4689-8650-E282FD582455}" type="sibTrans" cxnId="{35A08CDD-E98E-4502-928F-82BE7D5054E9}">
      <dgm:prSet/>
      <dgm:spPr/>
      <dgm:t>
        <a:bodyPr/>
        <a:lstStyle/>
        <a:p>
          <a:endParaRPr lang="en-US"/>
        </a:p>
      </dgm:t>
    </dgm:pt>
    <dgm:pt modelId="{29B0346A-0C51-440E-95F1-EB416BBF742E}" type="pres">
      <dgm:prSet presAssocID="{6B8B6638-6BAD-43E7-B57F-793B5F03351C}" presName="root" presStyleCnt="0">
        <dgm:presLayoutVars>
          <dgm:dir/>
          <dgm:resizeHandles val="exact"/>
        </dgm:presLayoutVars>
      </dgm:prSet>
      <dgm:spPr/>
    </dgm:pt>
    <dgm:pt modelId="{605E20B5-5F3A-4CA9-A286-5334D27B73C8}" type="pres">
      <dgm:prSet presAssocID="{0DBB8C9C-BE34-420C-858B-40EC10A3CB1C}" presName="compNode" presStyleCnt="0"/>
      <dgm:spPr/>
    </dgm:pt>
    <dgm:pt modelId="{6929E79C-A033-4DC0-9B1A-6B8DEF94B6BB}" type="pres">
      <dgm:prSet presAssocID="{0DBB8C9C-BE34-420C-858B-40EC10A3CB1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DC1A82FD-E162-41CE-A601-F207E65A6365}" type="pres">
      <dgm:prSet presAssocID="{0DBB8C9C-BE34-420C-858B-40EC10A3CB1C}" presName="spaceRect" presStyleCnt="0"/>
      <dgm:spPr/>
    </dgm:pt>
    <dgm:pt modelId="{AE467402-BF4C-4FB5-92CF-74406D0314DE}" type="pres">
      <dgm:prSet presAssocID="{0DBB8C9C-BE34-420C-858B-40EC10A3CB1C}" presName="textRect" presStyleLbl="revTx" presStyleIdx="0" presStyleCnt="4">
        <dgm:presLayoutVars>
          <dgm:chMax val="1"/>
          <dgm:chPref val="1"/>
        </dgm:presLayoutVars>
      </dgm:prSet>
      <dgm:spPr/>
    </dgm:pt>
    <dgm:pt modelId="{1EFADE9C-A663-4243-BDD2-84B214C35A97}" type="pres">
      <dgm:prSet presAssocID="{B7353D0C-B419-4E53-AACE-44F84906661B}" presName="sibTrans" presStyleCnt="0"/>
      <dgm:spPr/>
    </dgm:pt>
    <dgm:pt modelId="{3F530E7E-8E27-4DD4-B97D-DBE711E84D5F}" type="pres">
      <dgm:prSet presAssocID="{6912A8C3-BC11-4E46-9592-38BD8E1F74C3}" presName="compNode" presStyleCnt="0"/>
      <dgm:spPr/>
    </dgm:pt>
    <dgm:pt modelId="{D2F9E4E7-F2D7-42D6-BE28-71A40CF0C30B}" type="pres">
      <dgm:prSet presAssocID="{6912A8C3-BC11-4E46-9592-38BD8E1F74C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otes"/>
        </a:ext>
      </dgm:extLst>
    </dgm:pt>
    <dgm:pt modelId="{66DD9653-C56B-43B0-8E95-0CCE11809A33}" type="pres">
      <dgm:prSet presAssocID="{6912A8C3-BC11-4E46-9592-38BD8E1F74C3}" presName="spaceRect" presStyleCnt="0"/>
      <dgm:spPr/>
    </dgm:pt>
    <dgm:pt modelId="{D78373C0-CC9C-4D3C-9E2D-940F91817ECF}" type="pres">
      <dgm:prSet presAssocID="{6912A8C3-BC11-4E46-9592-38BD8E1F74C3}" presName="textRect" presStyleLbl="revTx" presStyleIdx="1" presStyleCnt="4">
        <dgm:presLayoutVars>
          <dgm:chMax val="1"/>
          <dgm:chPref val="1"/>
        </dgm:presLayoutVars>
      </dgm:prSet>
      <dgm:spPr/>
    </dgm:pt>
    <dgm:pt modelId="{9598C73C-2D6C-4779-A652-420CB6CBF08E}" type="pres">
      <dgm:prSet presAssocID="{8458F1F6-C248-4FCA-9196-A183A8F9A344}" presName="sibTrans" presStyleCnt="0"/>
      <dgm:spPr/>
    </dgm:pt>
    <dgm:pt modelId="{644DEB7E-4028-4304-B407-03D5773DDBF2}" type="pres">
      <dgm:prSet presAssocID="{12BE7599-6861-4C7F-9B4D-E64B4B515E0E}" presName="compNode" presStyleCnt="0"/>
      <dgm:spPr/>
    </dgm:pt>
    <dgm:pt modelId="{F8D5511F-FB99-4A0C-91E7-24B3459CA062}" type="pres">
      <dgm:prSet presAssocID="{12BE7599-6861-4C7F-9B4D-E64B4B515E0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C1DB7FE4-F37F-4686-8BF0-EA20521E46E5}" type="pres">
      <dgm:prSet presAssocID="{12BE7599-6861-4C7F-9B4D-E64B4B515E0E}" presName="spaceRect" presStyleCnt="0"/>
      <dgm:spPr/>
    </dgm:pt>
    <dgm:pt modelId="{4873AD2C-4F0D-435B-8A06-92AA77F36C62}" type="pres">
      <dgm:prSet presAssocID="{12BE7599-6861-4C7F-9B4D-E64B4B515E0E}" presName="textRect" presStyleLbl="revTx" presStyleIdx="2" presStyleCnt="4">
        <dgm:presLayoutVars>
          <dgm:chMax val="1"/>
          <dgm:chPref val="1"/>
        </dgm:presLayoutVars>
      </dgm:prSet>
      <dgm:spPr/>
    </dgm:pt>
    <dgm:pt modelId="{7633B9E1-086D-4839-84CD-B351BB5FD2D0}" type="pres">
      <dgm:prSet presAssocID="{5E3591E3-339B-4924-B4B8-3392A75E94BC}" presName="sibTrans" presStyleCnt="0"/>
      <dgm:spPr/>
    </dgm:pt>
    <dgm:pt modelId="{A44B503F-7FD5-431F-8C9B-478392EFCF94}" type="pres">
      <dgm:prSet presAssocID="{FEA18C3B-AA99-4CD2-9615-C3E35DA9CF31}" presName="compNode" presStyleCnt="0"/>
      <dgm:spPr/>
    </dgm:pt>
    <dgm:pt modelId="{A7BCEA31-6D0D-4DFE-850D-06DC144A2D76}" type="pres">
      <dgm:prSet presAssocID="{FEA18C3B-AA99-4CD2-9615-C3E35DA9CF31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8E680B8C-51AC-40F2-8359-0225DE2E7166}" type="pres">
      <dgm:prSet presAssocID="{FEA18C3B-AA99-4CD2-9615-C3E35DA9CF31}" presName="spaceRect" presStyleCnt="0"/>
      <dgm:spPr/>
    </dgm:pt>
    <dgm:pt modelId="{5073A0F0-805B-49B4-8E51-B8DCC13E8A98}" type="pres">
      <dgm:prSet presAssocID="{FEA18C3B-AA99-4CD2-9615-C3E35DA9CF31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A305BA10-BE62-4013-9E6A-CB1BF8056963}" srcId="{6B8B6638-6BAD-43E7-B57F-793B5F03351C}" destId="{6912A8C3-BC11-4E46-9592-38BD8E1F74C3}" srcOrd="1" destOrd="0" parTransId="{E362D102-9C27-4D9A-9EBF-B448FDB11A7C}" sibTransId="{8458F1F6-C248-4FCA-9196-A183A8F9A344}"/>
    <dgm:cxn modelId="{A86CFE19-212D-C14F-B5D8-9E2F66A97DFC}" type="presOf" srcId="{12BE7599-6861-4C7F-9B4D-E64B4B515E0E}" destId="{4873AD2C-4F0D-435B-8A06-92AA77F36C62}" srcOrd="0" destOrd="0" presId="urn:microsoft.com/office/officeart/2018/2/layout/IconLabelList"/>
    <dgm:cxn modelId="{3AA0A02D-A58A-43CF-8CA3-CAD8EF517196}" srcId="{6B8B6638-6BAD-43E7-B57F-793B5F03351C}" destId="{12BE7599-6861-4C7F-9B4D-E64B4B515E0E}" srcOrd="2" destOrd="0" parTransId="{62EB9BC6-024F-4B1F-9FB1-A34345595F2E}" sibTransId="{5E3591E3-339B-4924-B4B8-3392A75E94BC}"/>
    <dgm:cxn modelId="{ACEB0B2F-9B6A-4A5E-95F8-CFA1D1623CA0}" srcId="{6B8B6638-6BAD-43E7-B57F-793B5F03351C}" destId="{0DBB8C9C-BE34-420C-858B-40EC10A3CB1C}" srcOrd="0" destOrd="0" parTransId="{7F0890D5-4A20-4CE7-B5A1-A20E1A7D9A5C}" sibTransId="{B7353D0C-B419-4E53-AACE-44F84906661B}"/>
    <dgm:cxn modelId="{C73C7A58-B074-3B42-A720-83CB1ABAD163}" type="presOf" srcId="{6B8B6638-6BAD-43E7-B57F-793B5F03351C}" destId="{29B0346A-0C51-440E-95F1-EB416BBF742E}" srcOrd="0" destOrd="0" presId="urn:microsoft.com/office/officeart/2018/2/layout/IconLabelList"/>
    <dgm:cxn modelId="{F63F0365-F7A1-4B42-8485-AA39C8D7AB82}" type="presOf" srcId="{0DBB8C9C-BE34-420C-858B-40EC10A3CB1C}" destId="{AE467402-BF4C-4FB5-92CF-74406D0314DE}" srcOrd="0" destOrd="0" presId="urn:microsoft.com/office/officeart/2018/2/layout/IconLabelList"/>
    <dgm:cxn modelId="{9E070C68-8445-A540-836A-108EE7EAC9F9}" type="presOf" srcId="{FEA18C3B-AA99-4CD2-9615-C3E35DA9CF31}" destId="{5073A0F0-805B-49B4-8E51-B8DCC13E8A98}" srcOrd="0" destOrd="0" presId="urn:microsoft.com/office/officeart/2018/2/layout/IconLabelList"/>
    <dgm:cxn modelId="{420AF0C0-BF41-454A-BDAE-B99203547881}" type="presOf" srcId="{6912A8C3-BC11-4E46-9592-38BD8E1F74C3}" destId="{D78373C0-CC9C-4D3C-9E2D-940F91817ECF}" srcOrd="0" destOrd="0" presId="urn:microsoft.com/office/officeart/2018/2/layout/IconLabelList"/>
    <dgm:cxn modelId="{35A08CDD-E98E-4502-928F-82BE7D5054E9}" srcId="{6B8B6638-6BAD-43E7-B57F-793B5F03351C}" destId="{FEA18C3B-AA99-4CD2-9615-C3E35DA9CF31}" srcOrd="3" destOrd="0" parTransId="{AC945B53-C6B0-494A-A544-E8E2444D7BDC}" sibTransId="{08D20E03-AAA7-4689-8650-E282FD582455}"/>
    <dgm:cxn modelId="{933305F6-9A22-2C4F-BCFC-C3D854D1D6CD}" type="presParOf" srcId="{29B0346A-0C51-440E-95F1-EB416BBF742E}" destId="{605E20B5-5F3A-4CA9-A286-5334D27B73C8}" srcOrd="0" destOrd="0" presId="urn:microsoft.com/office/officeart/2018/2/layout/IconLabelList"/>
    <dgm:cxn modelId="{CAB45907-B703-CE46-847A-895D096ECF14}" type="presParOf" srcId="{605E20B5-5F3A-4CA9-A286-5334D27B73C8}" destId="{6929E79C-A033-4DC0-9B1A-6B8DEF94B6BB}" srcOrd="0" destOrd="0" presId="urn:microsoft.com/office/officeart/2018/2/layout/IconLabelList"/>
    <dgm:cxn modelId="{4B94197D-7945-B149-A94A-BF690EC3FFD8}" type="presParOf" srcId="{605E20B5-5F3A-4CA9-A286-5334D27B73C8}" destId="{DC1A82FD-E162-41CE-A601-F207E65A6365}" srcOrd="1" destOrd="0" presId="urn:microsoft.com/office/officeart/2018/2/layout/IconLabelList"/>
    <dgm:cxn modelId="{0E4AE270-2B33-A446-B180-39E143EA870D}" type="presParOf" srcId="{605E20B5-5F3A-4CA9-A286-5334D27B73C8}" destId="{AE467402-BF4C-4FB5-92CF-74406D0314DE}" srcOrd="2" destOrd="0" presId="urn:microsoft.com/office/officeart/2018/2/layout/IconLabelList"/>
    <dgm:cxn modelId="{DD81A1E9-45C4-B44A-80A1-5CC324FCADFD}" type="presParOf" srcId="{29B0346A-0C51-440E-95F1-EB416BBF742E}" destId="{1EFADE9C-A663-4243-BDD2-84B214C35A97}" srcOrd="1" destOrd="0" presId="urn:microsoft.com/office/officeart/2018/2/layout/IconLabelList"/>
    <dgm:cxn modelId="{98AAE5A1-B160-7147-8A25-85919A85BD65}" type="presParOf" srcId="{29B0346A-0C51-440E-95F1-EB416BBF742E}" destId="{3F530E7E-8E27-4DD4-B97D-DBE711E84D5F}" srcOrd="2" destOrd="0" presId="urn:microsoft.com/office/officeart/2018/2/layout/IconLabelList"/>
    <dgm:cxn modelId="{8C4949EF-9105-714A-8491-E6EC03C25FE5}" type="presParOf" srcId="{3F530E7E-8E27-4DD4-B97D-DBE711E84D5F}" destId="{D2F9E4E7-F2D7-42D6-BE28-71A40CF0C30B}" srcOrd="0" destOrd="0" presId="urn:microsoft.com/office/officeart/2018/2/layout/IconLabelList"/>
    <dgm:cxn modelId="{36994539-94A1-7645-8501-97017988BE88}" type="presParOf" srcId="{3F530E7E-8E27-4DD4-B97D-DBE711E84D5F}" destId="{66DD9653-C56B-43B0-8E95-0CCE11809A33}" srcOrd="1" destOrd="0" presId="urn:microsoft.com/office/officeart/2018/2/layout/IconLabelList"/>
    <dgm:cxn modelId="{56293E12-CED1-F549-AEB7-5A0E4BE523F9}" type="presParOf" srcId="{3F530E7E-8E27-4DD4-B97D-DBE711E84D5F}" destId="{D78373C0-CC9C-4D3C-9E2D-940F91817ECF}" srcOrd="2" destOrd="0" presId="urn:microsoft.com/office/officeart/2018/2/layout/IconLabelList"/>
    <dgm:cxn modelId="{0E794558-5AF5-F44E-84CD-083E7E384F6E}" type="presParOf" srcId="{29B0346A-0C51-440E-95F1-EB416BBF742E}" destId="{9598C73C-2D6C-4779-A652-420CB6CBF08E}" srcOrd="3" destOrd="0" presId="urn:microsoft.com/office/officeart/2018/2/layout/IconLabelList"/>
    <dgm:cxn modelId="{90864A80-EC24-3047-B52F-D99D2C0B489B}" type="presParOf" srcId="{29B0346A-0C51-440E-95F1-EB416BBF742E}" destId="{644DEB7E-4028-4304-B407-03D5773DDBF2}" srcOrd="4" destOrd="0" presId="urn:microsoft.com/office/officeart/2018/2/layout/IconLabelList"/>
    <dgm:cxn modelId="{4353BE1E-46CD-0240-870A-44C7D3BEB74C}" type="presParOf" srcId="{644DEB7E-4028-4304-B407-03D5773DDBF2}" destId="{F8D5511F-FB99-4A0C-91E7-24B3459CA062}" srcOrd="0" destOrd="0" presId="urn:microsoft.com/office/officeart/2018/2/layout/IconLabelList"/>
    <dgm:cxn modelId="{97B0AC4F-CA84-924D-A8B0-B60AF0F03EC0}" type="presParOf" srcId="{644DEB7E-4028-4304-B407-03D5773DDBF2}" destId="{C1DB7FE4-F37F-4686-8BF0-EA20521E46E5}" srcOrd="1" destOrd="0" presId="urn:microsoft.com/office/officeart/2018/2/layout/IconLabelList"/>
    <dgm:cxn modelId="{AF013C84-938B-EA4F-B0A1-81A13AD970AB}" type="presParOf" srcId="{644DEB7E-4028-4304-B407-03D5773DDBF2}" destId="{4873AD2C-4F0D-435B-8A06-92AA77F36C62}" srcOrd="2" destOrd="0" presId="urn:microsoft.com/office/officeart/2018/2/layout/IconLabelList"/>
    <dgm:cxn modelId="{7683F082-2808-4649-9AF3-EDE635451BB1}" type="presParOf" srcId="{29B0346A-0C51-440E-95F1-EB416BBF742E}" destId="{7633B9E1-086D-4839-84CD-B351BB5FD2D0}" srcOrd="5" destOrd="0" presId="urn:microsoft.com/office/officeart/2018/2/layout/IconLabelList"/>
    <dgm:cxn modelId="{BA373AA5-1323-AD48-A60D-29FB38B4E222}" type="presParOf" srcId="{29B0346A-0C51-440E-95F1-EB416BBF742E}" destId="{A44B503F-7FD5-431F-8C9B-478392EFCF94}" srcOrd="6" destOrd="0" presId="urn:microsoft.com/office/officeart/2018/2/layout/IconLabelList"/>
    <dgm:cxn modelId="{9F49D021-0440-2E45-AD7D-DE08857DE711}" type="presParOf" srcId="{A44B503F-7FD5-431F-8C9B-478392EFCF94}" destId="{A7BCEA31-6D0D-4DFE-850D-06DC144A2D76}" srcOrd="0" destOrd="0" presId="urn:microsoft.com/office/officeart/2018/2/layout/IconLabelList"/>
    <dgm:cxn modelId="{A0A5C5CD-1F7B-7A4A-AB6C-BD69DA42F9BA}" type="presParOf" srcId="{A44B503F-7FD5-431F-8C9B-478392EFCF94}" destId="{8E680B8C-51AC-40F2-8359-0225DE2E7166}" srcOrd="1" destOrd="0" presId="urn:microsoft.com/office/officeart/2018/2/layout/IconLabelList"/>
    <dgm:cxn modelId="{59A2E206-339C-414E-9D12-394D321F5A31}" type="presParOf" srcId="{A44B503F-7FD5-431F-8C9B-478392EFCF94}" destId="{5073A0F0-805B-49B4-8E51-B8DCC13E8A9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BA96A8A-15E8-42A1-9F04-6D552329701D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F13C5C7B-0786-4F46-8035-9AD16711868F}">
      <dgm:prSet custT="1"/>
      <dgm:spPr/>
      <dgm:t>
        <a:bodyPr/>
        <a:lstStyle/>
        <a:p>
          <a:r>
            <a:rPr lang="en-US" sz="2800" dirty="0">
              <a:latin typeface="+mj-lt"/>
            </a:rPr>
            <a:t>Play to your strengths and don’t fix your weaknesses.</a:t>
          </a:r>
        </a:p>
      </dgm:t>
    </dgm:pt>
    <dgm:pt modelId="{9550AF4A-AF7B-4B20-A848-9E9A8AC31270}" type="parTrans" cxnId="{B7CBD0DA-0393-44AB-9FCF-D924ACFB9FC3}">
      <dgm:prSet/>
      <dgm:spPr/>
      <dgm:t>
        <a:bodyPr/>
        <a:lstStyle/>
        <a:p>
          <a:endParaRPr lang="en-US"/>
        </a:p>
      </dgm:t>
    </dgm:pt>
    <dgm:pt modelId="{BAD5304B-4945-41CD-B639-84087A59F28D}" type="sibTrans" cxnId="{B7CBD0DA-0393-44AB-9FCF-D924ACFB9FC3}">
      <dgm:prSet/>
      <dgm:spPr/>
      <dgm:t>
        <a:bodyPr/>
        <a:lstStyle/>
        <a:p>
          <a:endParaRPr lang="en-US"/>
        </a:p>
      </dgm:t>
    </dgm:pt>
    <dgm:pt modelId="{9E3BE47E-D526-4E3A-8D11-874C326A2EB6}">
      <dgm:prSet custT="1"/>
      <dgm:spPr/>
      <dgm:t>
        <a:bodyPr/>
        <a:lstStyle/>
        <a:p>
          <a:r>
            <a:rPr lang="en-US" sz="2800" dirty="0">
              <a:latin typeface="+mj-lt"/>
            </a:rPr>
            <a:t>GOOD LUCK!!</a:t>
          </a:r>
        </a:p>
      </dgm:t>
    </dgm:pt>
    <dgm:pt modelId="{F642EBF3-3ADB-44EB-9164-CCD2FDDF523B}" type="parTrans" cxnId="{85AAF606-99AD-4EB2-A551-2E247BFD804E}">
      <dgm:prSet/>
      <dgm:spPr/>
      <dgm:t>
        <a:bodyPr/>
        <a:lstStyle/>
        <a:p>
          <a:endParaRPr lang="en-US"/>
        </a:p>
      </dgm:t>
    </dgm:pt>
    <dgm:pt modelId="{CE0B3AB4-B1CE-4882-A163-B494CD9A3C6A}" type="sibTrans" cxnId="{85AAF606-99AD-4EB2-A551-2E247BFD804E}">
      <dgm:prSet/>
      <dgm:spPr/>
      <dgm:t>
        <a:bodyPr/>
        <a:lstStyle/>
        <a:p>
          <a:endParaRPr lang="en-US"/>
        </a:p>
      </dgm:t>
    </dgm:pt>
    <dgm:pt modelId="{DA0DC958-B30B-4839-BBEE-6053617F0859}" type="pres">
      <dgm:prSet presAssocID="{4BA96A8A-15E8-42A1-9F04-6D552329701D}" presName="root" presStyleCnt="0">
        <dgm:presLayoutVars>
          <dgm:dir/>
          <dgm:resizeHandles val="exact"/>
        </dgm:presLayoutVars>
      </dgm:prSet>
      <dgm:spPr/>
    </dgm:pt>
    <dgm:pt modelId="{29AFAFBE-EF04-4621-8FC8-6D970A7ABB6B}" type="pres">
      <dgm:prSet presAssocID="{F13C5C7B-0786-4F46-8035-9AD16711868F}" presName="compNode" presStyleCnt="0"/>
      <dgm:spPr/>
    </dgm:pt>
    <dgm:pt modelId="{20A9FF9B-23EA-4CE4-AD1A-FFC36E1224BC}" type="pres">
      <dgm:prSet presAssocID="{F13C5C7B-0786-4F46-8035-9AD16711868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umbbell"/>
        </a:ext>
      </dgm:extLst>
    </dgm:pt>
    <dgm:pt modelId="{D7B4A617-F986-46CD-BF4A-3B23D0CD683C}" type="pres">
      <dgm:prSet presAssocID="{F13C5C7B-0786-4F46-8035-9AD16711868F}" presName="spaceRect" presStyleCnt="0"/>
      <dgm:spPr/>
    </dgm:pt>
    <dgm:pt modelId="{67D68D54-B4C0-4E89-BA33-B1A04EBF7D3D}" type="pres">
      <dgm:prSet presAssocID="{F13C5C7B-0786-4F46-8035-9AD16711868F}" presName="textRect" presStyleLbl="revTx" presStyleIdx="0" presStyleCnt="2">
        <dgm:presLayoutVars>
          <dgm:chMax val="1"/>
          <dgm:chPref val="1"/>
        </dgm:presLayoutVars>
      </dgm:prSet>
      <dgm:spPr/>
    </dgm:pt>
    <dgm:pt modelId="{FDB33C11-D19E-49D3-84FC-95E8762BB05B}" type="pres">
      <dgm:prSet presAssocID="{BAD5304B-4945-41CD-B639-84087A59F28D}" presName="sibTrans" presStyleCnt="0"/>
      <dgm:spPr/>
    </dgm:pt>
    <dgm:pt modelId="{5E540F0A-396A-4A88-B13A-26E27EA68331}" type="pres">
      <dgm:prSet presAssocID="{9E3BE47E-D526-4E3A-8D11-874C326A2EB6}" presName="compNode" presStyleCnt="0"/>
      <dgm:spPr/>
    </dgm:pt>
    <dgm:pt modelId="{839DBBC7-9813-4A75-8E61-9377F00697D1}" type="pres">
      <dgm:prSet presAssocID="{9E3BE47E-D526-4E3A-8D11-874C326A2EB6}" presName="iconRect" presStyleLbl="node1" presStyleIdx="1" presStyleCnt="2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prechaun Hat"/>
        </a:ext>
      </dgm:extLst>
    </dgm:pt>
    <dgm:pt modelId="{27D764C1-C342-4FE1-B3B0-91A6BD24E649}" type="pres">
      <dgm:prSet presAssocID="{9E3BE47E-D526-4E3A-8D11-874C326A2EB6}" presName="spaceRect" presStyleCnt="0"/>
      <dgm:spPr/>
    </dgm:pt>
    <dgm:pt modelId="{710F6418-E038-4648-8D21-3DD68E179814}" type="pres">
      <dgm:prSet presAssocID="{9E3BE47E-D526-4E3A-8D11-874C326A2EB6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85AAF606-99AD-4EB2-A551-2E247BFD804E}" srcId="{4BA96A8A-15E8-42A1-9F04-6D552329701D}" destId="{9E3BE47E-D526-4E3A-8D11-874C326A2EB6}" srcOrd="1" destOrd="0" parTransId="{F642EBF3-3ADB-44EB-9164-CCD2FDDF523B}" sibTransId="{CE0B3AB4-B1CE-4882-A163-B494CD9A3C6A}"/>
    <dgm:cxn modelId="{6B49D27E-D6F7-2A4F-A0D0-322E3A366498}" type="presOf" srcId="{4BA96A8A-15E8-42A1-9F04-6D552329701D}" destId="{DA0DC958-B30B-4839-BBEE-6053617F0859}" srcOrd="0" destOrd="0" presId="urn:microsoft.com/office/officeart/2018/2/layout/IconLabelList"/>
    <dgm:cxn modelId="{261A2199-7C62-6E4E-A5F3-2FA37B5434A9}" type="presOf" srcId="{F13C5C7B-0786-4F46-8035-9AD16711868F}" destId="{67D68D54-B4C0-4E89-BA33-B1A04EBF7D3D}" srcOrd="0" destOrd="0" presId="urn:microsoft.com/office/officeart/2018/2/layout/IconLabelList"/>
    <dgm:cxn modelId="{19ADDFD7-0C62-B74B-A473-05E4948F77A2}" type="presOf" srcId="{9E3BE47E-D526-4E3A-8D11-874C326A2EB6}" destId="{710F6418-E038-4648-8D21-3DD68E179814}" srcOrd="0" destOrd="0" presId="urn:microsoft.com/office/officeart/2018/2/layout/IconLabelList"/>
    <dgm:cxn modelId="{B7CBD0DA-0393-44AB-9FCF-D924ACFB9FC3}" srcId="{4BA96A8A-15E8-42A1-9F04-6D552329701D}" destId="{F13C5C7B-0786-4F46-8035-9AD16711868F}" srcOrd="0" destOrd="0" parTransId="{9550AF4A-AF7B-4B20-A848-9E9A8AC31270}" sibTransId="{BAD5304B-4945-41CD-B639-84087A59F28D}"/>
    <dgm:cxn modelId="{81FDC432-87ED-D84A-AFDE-17B32026D1CB}" type="presParOf" srcId="{DA0DC958-B30B-4839-BBEE-6053617F0859}" destId="{29AFAFBE-EF04-4621-8FC8-6D970A7ABB6B}" srcOrd="0" destOrd="0" presId="urn:microsoft.com/office/officeart/2018/2/layout/IconLabelList"/>
    <dgm:cxn modelId="{2E53DDCF-FFDD-1242-BE60-D4C95E4DFAA4}" type="presParOf" srcId="{29AFAFBE-EF04-4621-8FC8-6D970A7ABB6B}" destId="{20A9FF9B-23EA-4CE4-AD1A-FFC36E1224BC}" srcOrd="0" destOrd="0" presId="urn:microsoft.com/office/officeart/2018/2/layout/IconLabelList"/>
    <dgm:cxn modelId="{956111DC-EEC7-7E40-B097-B7EA3A03621B}" type="presParOf" srcId="{29AFAFBE-EF04-4621-8FC8-6D970A7ABB6B}" destId="{D7B4A617-F986-46CD-BF4A-3B23D0CD683C}" srcOrd="1" destOrd="0" presId="urn:microsoft.com/office/officeart/2018/2/layout/IconLabelList"/>
    <dgm:cxn modelId="{2A32B007-419D-144C-A8F7-F7D827B101F7}" type="presParOf" srcId="{29AFAFBE-EF04-4621-8FC8-6D970A7ABB6B}" destId="{67D68D54-B4C0-4E89-BA33-B1A04EBF7D3D}" srcOrd="2" destOrd="0" presId="urn:microsoft.com/office/officeart/2018/2/layout/IconLabelList"/>
    <dgm:cxn modelId="{52349C20-237E-3940-8BBD-9FBA0FC1133A}" type="presParOf" srcId="{DA0DC958-B30B-4839-BBEE-6053617F0859}" destId="{FDB33C11-D19E-49D3-84FC-95E8762BB05B}" srcOrd="1" destOrd="0" presId="urn:microsoft.com/office/officeart/2018/2/layout/IconLabelList"/>
    <dgm:cxn modelId="{3F956DA7-B01A-334A-BD1D-92A68C8408E6}" type="presParOf" srcId="{DA0DC958-B30B-4839-BBEE-6053617F0859}" destId="{5E540F0A-396A-4A88-B13A-26E27EA68331}" srcOrd="2" destOrd="0" presId="urn:microsoft.com/office/officeart/2018/2/layout/IconLabelList"/>
    <dgm:cxn modelId="{C3D091AA-667D-2A41-B0EB-5CF64FA7BDF1}" type="presParOf" srcId="{5E540F0A-396A-4A88-B13A-26E27EA68331}" destId="{839DBBC7-9813-4A75-8E61-9377F00697D1}" srcOrd="0" destOrd="0" presId="urn:microsoft.com/office/officeart/2018/2/layout/IconLabelList"/>
    <dgm:cxn modelId="{8710A8C1-1549-9D44-983D-C103E523275B}" type="presParOf" srcId="{5E540F0A-396A-4A88-B13A-26E27EA68331}" destId="{27D764C1-C342-4FE1-B3B0-91A6BD24E649}" srcOrd="1" destOrd="0" presId="urn:microsoft.com/office/officeart/2018/2/layout/IconLabelList"/>
    <dgm:cxn modelId="{8300E1B8-CAE2-ED47-B96C-B01E15F8C814}" type="presParOf" srcId="{5E540F0A-396A-4A88-B13A-26E27EA68331}" destId="{710F6418-E038-4648-8D21-3DD68E179814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86AFB-5867-4656-BB9C-EF57AC035A58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601729-FA82-4F47-82A9-711E7AB33C15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AAD533-1847-4904-9327-24BFD5CD0688}">
      <dsp:nvSpPr>
        <dsp:cNvPr id="0" name=""/>
        <dsp:cNvSpPr/>
      </dsp:nvSpPr>
      <dsp:spPr>
        <a:xfrm>
          <a:off x="1429899" y="2442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Knowledge</a:t>
          </a:r>
          <a:endParaRPr lang="en-US" sz="3100" kern="1200" dirty="0"/>
        </a:p>
      </dsp:txBody>
      <dsp:txXfrm>
        <a:off x="1429899" y="2442"/>
        <a:ext cx="5083704" cy="1238008"/>
      </dsp:txXfrm>
    </dsp:sp>
    <dsp:sp modelId="{D5034F14-238E-4E37-98A7-8035CC4FEF2E}">
      <dsp:nvSpPr>
        <dsp:cNvPr id="0" name=""/>
        <dsp:cNvSpPr/>
      </dsp:nvSpPr>
      <dsp:spPr>
        <a:xfrm>
          <a:off x="0" y="1549953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B76F3E-AE63-4493-B9BC-C0B883D9B619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41899F-02AA-4F04-BCC9-5B95B29E1C7C}">
      <dsp:nvSpPr>
        <dsp:cNvPr id="0" name=""/>
        <dsp:cNvSpPr/>
      </dsp:nvSpPr>
      <dsp:spPr>
        <a:xfrm>
          <a:off x="1429899" y="1549953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Argument and analysis</a:t>
          </a:r>
          <a:endParaRPr lang="en-US" sz="3100" kern="1200" dirty="0"/>
        </a:p>
      </dsp:txBody>
      <dsp:txXfrm>
        <a:off x="1429899" y="1549953"/>
        <a:ext cx="5083704" cy="1238008"/>
      </dsp:txXfrm>
    </dsp:sp>
    <dsp:sp modelId="{77691912-76FD-4337-9DF1-47EB341327B8}">
      <dsp:nvSpPr>
        <dsp:cNvPr id="0" name=""/>
        <dsp:cNvSpPr/>
      </dsp:nvSpPr>
      <dsp:spPr>
        <a:xfrm>
          <a:off x="0" y="309746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9AB8AB-2368-4F3C-9D80-2BA55D86B721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235478-D8AA-4573-857A-5BBD7F2051D8}">
      <dsp:nvSpPr>
        <dsp:cNvPr id="0" name=""/>
        <dsp:cNvSpPr/>
      </dsp:nvSpPr>
      <dsp:spPr>
        <a:xfrm>
          <a:off x="1429899" y="309746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Language and expression</a:t>
          </a:r>
          <a:endParaRPr lang="en-US" sz="3100" kern="1200" dirty="0"/>
        </a:p>
      </dsp:txBody>
      <dsp:txXfrm>
        <a:off x="1429899" y="3097464"/>
        <a:ext cx="5083704" cy="1238008"/>
      </dsp:txXfrm>
    </dsp:sp>
    <dsp:sp modelId="{DD93947F-2825-4C9C-9D19-1C240FA59537}">
      <dsp:nvSpPr>
        <dsp:cNvPr id="0" name=""/>
        <dsp:cNvSpPr/>
      </dsp:nvSpPr>
      <dsp:spPr>
        <a:xfrm>
          <a:off x="0" y="464497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E1F9DB-AF14-4ACF-9875-6D2C49C9CAA0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7068B9-484F-425A-B86D-B750958D14FE}">
      <dsp:nvSpPr>
        <dsp:cNvPr id="0" name=""/>
        <dsp:cNvSpPr/>
      </dsp:nvSpPr>
      <dsp:spPr>
        <a:xfrm>
          <a:off x="1429899" y="464497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Scholarly/academic apparatus</a:t>
          </a:r>
          <a:endParaRPr lang="en-US" sz="3100" kern="1200" dirty="0"/>
        </a:p>
      </dsp:txBody>
      <dsp:txXfrm>
        <a:off x="1429899" y="4644974"/>
        <a:ext cx="5083704" cy="12380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5874C5-51F5-432C-94C9-047681E8D5FC}">
      <dsp:nvSpPr>
        <dsp:cNvPr id="0" name=""/>
        <dsp:cNvSpPr/>
      </dsp:nvSpPr>
      <dsp:spPr>
        <a:xfrm>
          <a:off x="592801" y="400213"/>
          <a:ext cx="1098000" cy="109800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7629AB-48FD-40F4-B6C6-A0E2A8B55E91}">
      <dsp:nvSpPr>
        <dsp:cNvPr id="0" name=""/>
        <dsp:cNvSpPr/>
      </dsp:nvSpPr>
      <dsp:spPr>
        <a:xfrm>
          <a:off x="826801" y="634213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C44DBB-5AAC-4457-AD81-94FCD161F3A4}">
      <dsp:nvSpPr>
        <dsp:cNvPr id="0" name=""/>
        <dsp:cNvSpPr/>
      </dsp:nvSpPr>
      <dsp:spPr>
        <a:xfrm>
          <a:off x="241801" y="1840213"/>
          <a:ext cx="1800000" cy="87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800" kern="1200" cap="none" dirty="0"/>
            <a:t>Assess the question</a:t>
          </a:r>
          <a:endParaRPr lang="en-US" sz="2800" kern="1200" cap="none" dirty="0"/>
        </a:p>
      </dsp:txBody>
      <dsp:txXfrm>
        <a:off x="241801" y="1840213"/>
        <a:ext cx="1800000" cy="877500"/>
      </dsp:txXfrm>
    </dsp:sp>
    <dsp:sp modelId="{57FC4164-7B8C-46E6-950D-43A5BD3EA1C8}">
      <dsp:nvSpPr>
        <dsp:cNvPr id="0" name=""/>
        <dsp:cNvSpPr/>
      </dsp:nvSpPr>
      <dsp:spPr>
        <a:xfrm>
          <a:off x="2707801" y="400213"/>
          <a:ext cx="1098000" cy="109800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A92D84-04AE-427E-A81F-F0F47149C991}">
      <dsp:nvSpPr>
        <dsp:cNvPr id="0" name=""/>
        <dsp:cNvSpPr/>
      </dsp:nvSpPr>
      <dsp:spPr>
        <a:xfrm>
          <a:off x="2941801" y="634213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8B970B-D83D-42FA-8AD8-33C4969C97AD}">
      <dsp:nvSpPr>
        <dsp:cNvPr id="0" name=""/>
        <dsp:cNvSpPr/>
      </dsp:nvSpPr>
      <dsp:spPr>
        <a:xfrm>
          <a:off x="2356801" y="1840213"/>
          <a:ext cx="1800000" cy="87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kern="1200" cap="none" dirty="0"/>
            <a:t>Critical thinking</a:t>
          </a:r>
        </a:p>
      </dsp:txBody>
      <dsp:txXfrm>
        <a:off x="2356801" y="1840213"/>
        <a:ext cx="1800000" cy="877500"/>
      </dsp:txXfrm>
    </dsp:sp>
    <dsp:sp modelId="{DD51D6DB-C8CB-4945-B988-02259E683623}">
      <dsp:nvSpPr>
        <dsp:cNvPr id="0" name=""/>
        <dsp:cNvSpPr/>
      </dsp:nvSpPr>
      <dsp:spPr>
        <a:xfrm>
          <a:off x="4822802" y="400213"/>
          <a:ext cx="1098000" cy="109800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997ED3-E5DE-4E0D-A6CA-3FD307B53D75}">
      <dsp:nvSpPr>
        <dsp:cNvPr id="0" name=""/>
        <dsp:cNvSpPr/>
      </dsp:nvSpPr>
      <dsp:spPr>
        <a:xfrm>
          <a:off x="5056802" y="634213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A5038A-7006-4C8C-A51E-495707F8F913}">
      <dsp:nvSpPr>
        <dsp:cNvPr id="0" name=""/>
        <dsp:cNvSpPr/>
      </dsp:nvSpPr>
      <dsp:spPr>
        <a:xfrm>
          <a:off x="4471802" y="1840213"/>
          <a:ext cx="1800000" cy="87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800" kern="1200" cap="none" dirty="0"/>
            <a:t>Planning</a:t>
          </a:r>
          <a:endParaRPr lang="en-US" sz="2800" kern="1200" cap="none" dirty="0"/>
        </a:p>
      </dsp:txBody>
      <dsp:txXfrm>
        <a:off x="4471802" y="1840213"/>
        <a:ext cx="1800000" cy="877500"/>
      </dsp:txXfrm>
    </dsp:sp>
    <dsp:sp modelId="{89B85885-3E98-4E9A-B850-7E1A77AFEB4C}">
      <dsp:nvSpPr>
        <dsp:cNvPr id="0" name=""/>
        <dsp:cNvSpPr/>
      </dsp:nvSpPr>
      <dsp:spPr>
        <a:xfrm>
          <a:off x="1650301" y="3167713"/>
          <a:ext cx="1098000" cy="109800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5FF32B-79A0-4D02-A97E-41E9FA4C097B}">
      <dsp:nvSpPr>
        <dsp:cNvPr id="0" name=""/>
        <dsp:cNvSpPr/>
      </dsp:nvSpPr>
      <dsp:spPr>
        <a:xfrm>
          <a:off x="1884301" y="3401713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511F81-7DC4-4F61-81AB-6158A1284011}">
      <dsp:nvSpPr>
        <dsp:cNvPr id="0" name=""/>
        <dsp:cNvSpPr/>
      </dsp:nvSpPr>
      <dsp:spPr>
        <a:xfrm>
          <a:off x="1299301" y="4607713"/>
          <a:ext cx="1800000" cy="87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800" kern="1200" cap="none" dirty="0"/>
            <a:t>Writing</a:t>
          </a:r>
          <a:endParaRPr lang="en-US" sz="2800" kern="1200" cap="none" dirty="0"/>
        </a:p>
      </dsp:txBody>
      <dsp:txXfrm>
        <a:off x="1299301" y="4607713"/>
        <a:ext cx="1800000" cy="877500"/>
      </dsp:txXfrm>
    </dsp:sp>
    <dsp:sp modelId="{5AF7DC64-23B3-4C51-8A67-B8EB5195D300}">
      <dsp:nvSpPr>
        <dsp:cNvPr id="0" name=""/>
        <dsp:cNvSpPr/>
      </dsp:nvSpPr>
      <dsp:spPr>
        <a:xfrm>
          <a:off x="3765302" y="3167713"/>
          <a:ext cx="1098000" cy="109800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DAB3AA-BD90-4CBE-A501-7CFA1737BDF0}">
      <dsp:nvSpPr>
        <dsp:cNvPr id="0" name=""/>
        <dsp:cNvSpPr/>
      </dsp:nvSpPr>
      <dsp:spPr>
        <a:xfrm>
          <a:off x="3999302" y="3401713"/>
          <a:ext cx="630000" cy="63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7A88EC-3C49-4138-B360-896490C50427}">
      <dsp:nvSpPr>
        <dsp:cNvPr id="0" name=""/>
        <dsp:cNvSpPr/>
      </dsp:nvSpPr>
      <dsp:spPr>
        <a:xfrm>
          <a:off x="3414302" y="4607713"/>
          <a:ext cx="1800000" cy="87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800" kern="1200" cap="none" dirty="0"/>
            <a:t>Editing</a:t>
          </a:r>
          <a:endParaRPr lang="en-US" sz="2800" kern="1200" cap="none" dirty="0"/>
        </a:p>
      </dsp:txBody>
      <dsp:txXfrm>
        <a:off x="3414302" y="4607713"/>
        <a:ext cx="1800000" cy="877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034A5C-B68A-46D8-B4A7-FDF5D5B1CFB9}">
      <dsp:nvSpPr>
        <dsp:cNvPr id="0" name=""/>
        <dsp:cNvSpPr/>
      </dsp:nvSpPr>
      <dsp:spPr>
        <a:xfrm>
          <a:off x="1114202" y="342530"/>
          <a:ext cx="1075140" cy="107514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648D04-6A83-46FA-9B3E-A9C43D5D7FBA}">
      <dsp:nvSpPr>
        <dsp:cNvPr id="0" name=""/>
        <dsp:cNvSpPr/>
      </dsp:nvSpPr>
      <dsp:spPr>
        <a:xfrm>
          <a:off x="255798" y="1770796"/>
          <a:ext cx="2791948" cy="873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kern="1200" dirty="0"/>
            <a:t>Do the research </a:t>
          </a: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kern="1200" dirty="0"/>
            <a:t>Use your reading list and reputable academic resources</a:t>
          </a:r>
        </a:p>
      </dsp:txBody>
      <dsp:txXfrm>
        <a:off x="255798" y="1770796"/>
        <a:ext cx="2791948" cy="873266"/>
      </dsp:txXfrm>
    </dsp:sp>
    <dsp:sp modelId="{09C2E5C2-A82A-4C19-BA1F-62679ACCBF4C}">
      <dsp:nvSpPr>
        <dsp:cNvPr id="0" name=""/>
        <dsp:cNvSpPr/>
      </dsp:nvSpPr>
      <dsp:spPr>
        <a:xfrm>
          <a:off x="4324260" y="342530"/>
          <a:ext cx="1075140" cy="107514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5C2E34-DBF7-4D4A-905F-1E1484BACA21}">
      <dsp:nvSpPr>
        <dsp:cNvPr id="0" name=""/>
        <dsp:cNvSpPr/>
      </dsp:nvSpPr>
      <dsp:spPr>
        <a:xfrm>
          <a:off x="3465857" y="1770796"/>
          <a:ext cx="2791948" cy="873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kern="1200" dirty="0"/>
            <a:t>Gather your ideas together– mind map, B/M/E plan, P by P</a:t>
          </a:r>
        </a:p>
      </dsp:txBody>
      <dsp:txXfrm>
        <a:off x="3465857" y="1770796"/>
        <a:ext cx="2791948" cy="873266"/>
      </dsp:txXfrm>
    </dsp:sp>
    <dsp:sp modelId="{6258B775-AD02-45F0-B7AD-2FB46A79A783}">
      <dsp:nvSpPr>
        <dsp:cNvPr id="0" name=""/>
        <dsp:cNvSpPr/>
      </dsp:nvSpPr>
      <dsp:spPr>
        <a:xfrm>
          <a:off x="1114202" y="3241363"/>
          <a:ext cx="1075140" cy="107514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B54210-AC99-4C9C-92DE-793592E0A5EE}">
      <dsp:nvSpPr>
        <dsp:cNvPr id="0" name=""/>
        <dsp:cNvSpPr/>
      </dsp:nvSpPr>
      <dsp:spPr>
        <a:xfrm>
          <a:off x="255798" y="4669628"/>
          <a:ext cx="2791948" cy="873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Planning improves structuring, flow and relevance</a:t>
          </a:r>
        </a:p>
      </dsp:txBody>
      <dsp:txXfrm>
        <a:off x="255798" y="4669628"/>
        <a:ext cx="2791948" cy="873266"/>
      </dsp:txXfrm>
    </dsp:sp>
    <dsp:sp modelId="{41750307-C52D-422B-AFF2-909795B1BF9E}">
      <dsp:nvSpPr>
        <dsp:cNvPr id="0" name=""/>
        <dsp:cNvSpPr/>
      </dsp:nvSpPr>
      <dsp:spPr>
        <a:xfrm>
          <a:off x="4324260" y="3241363"/>
          <a:ext cx="1075140" cy="107514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68E465-7C54-4FEA-946B-0A3C6DDA80CA}">
      <dsp:nvSpPr>
        <dsp:cNvPr id="0" name=""/>
        <dsp:cNvSpPr/>
      </dsp:nvSpPr>
      <dsp:spPr>
        <a:xfrm>
          <a:off x="3465857" y="4669628"/>
          <a:ext cx="2791948" cy="873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It also helps you to write more confidently</a:t>
          </a:r>
        </a:p>
      </dsp:txBody>
      <dsp:txXfrm>
        <a:off x="3465857" y="4669628"/>
        <a:ext cx="2791948" cy="8732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1112B-1E0D-455B-9DA6-3FA2E800DA6F}">
      <dsp:nvSpPr>
        <dsp:cNvPr id="0" name=""/>
        <dsp:cNvSpPr/>
      </dsp:nvSpPr>
      <dsp:spPr>
        <a:xfrm>
          <a:off x="0" y="3591"/>
          <a:ext cx="6513603" cy="171657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D9F85F-EDCB-4530-9FF3-83CB183E2490}">
      <dsp:nvSpPr>
        <dsp:cNvPr id="0" name=""/>
        <dsp:cNvSpPr/>
      </dsp:nvSpPr>
      <dsp:spPr>
        <a:xfrm>
          <a:off x="519264" y="389821"/>
          <a:ext cx="945040" cy="94411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1A58DC-8428-451C-A626-44C07DA9EBF9}">
      <dsp:nvSpPr>
        <dsp:cNvPr id="0" name=""/>
        <dsp:cNvSpPr/>
      </dsp:nvSpPr>
      <dsp:spPr>
        <a:xfrm>
          <a:off x="1983570" y="3591"/>
          <a:ext cx="4319867" cy="1718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849" tIns="181849" rIns="181849" bIns="181849" numCol="1" spcCol="1270" anchor="ctr" anchorCtr="0">
          <a:noAutofit/>
        </a:bodyPr>
        <a:lstStyle/>
        <a:p>
          <a:pPr marL="0" lvl="0" indent="0" algn="l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It establishes a road map for your essay i.e. let your reader how you are going to address the topic.</a:t>
          </a:r>
          <a:endParaRPr lang="en-US" sz="2600" kern="1200" dirty="0"/>
        </a:p>
      </dsp:txBody>
      <dsp:txXfrm>
        <a:off x="1983570" y="3591"/>
        <a:ext cx="4319867" cy="1718255"/>
      </dsp:txXfrm>
    </dsp:sp>
    <dsp:sp modelId="{6AB58B02-B079-4CB8-A80D-DBACE70538B1}">
      <dsp:nvSpPr>
        <dsp:cNvPr id="0" name=""/>
        <dsp:cNvSpPr/>
      </dsp:nvSpPr>
      <dsp:spPr>
        <a:xfrm>
          <a:off x="0" y="2083585"/>
          <a:ext cx="6513603" cy="171657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79A129-D73C-498A-849D-B307B6268EBB}">
      <dsp:nvSpPr>
        <dsp:cNvPr id="0" name=""/>
        <dsp:cNvSpPr/>
      </dsp:nvSpPr>
      <dsp:spPr>
        <a:xfrm>
          <a:off x="519264" y="2469815"/>
          <a:ext cx="945040" cy="94411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1AD163-B711-4C82-AABB-D1DC4B3A7E34}">
      <dsp:nvSpPr>
        <dsp:cNvPr id="0" name=""/>
        <dsp:cNvSpPr/>
      </dsp:nvSpPr>
      <dsp:spPr>
        <a:xfrm>
          <a:off x="1983570" y="2083585"/>
          <a:ext cx="4319867" cy="1718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849" tIns="181849" rIns="181849" bIns="181849" numCol="1" spcCol="1270" anchor="ctr" anchorCtr="0">
          <a:noAutofit/>
        </a:bodyPr>
        <a:lstStyle/>
        <a:p>
          <a:pPr marL="0" lvl="0" indent="0" algn="l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It sets your style and establishes for the reader the kind of writer that you are.</a:t>
          </a:r>
          <a:endParaRPr lang="en-US" sz="2600" kern="1200"/>
        </a:p>
      </dsp:txBody>
      <dsp:txXfrm>
        <a:off x="1983570" y="2083585"/>
        <a:ext cx="4319867" cy="1718255"/>
      </dsp:txXfrm>
    </dsp:sp>
    <dsp:sp modelId="{47ABCADF-A121-476D-A787-8A3BF83452BE}">
      <dsp:nvSpPr>
        <dsp:cNvPr id="0" name=""/>
        <dsp:cNvSpPr/>
      </dsp:nvSpPr>
      <dsp:spPr>
        <a:xfrm>
          <a:off x="0" y="4163578"/>
          <a:ext cx="6513603" cy="171657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4327E1-7820-4C92-870D-BE6FAB388394}">
      <dsp:nvSpPr>
        <dsp:cNvPr id="0" name=""/>
        <dsp:cNvSpPr/>
      </dsp:nvSpPr>
      <dsp:spPr>
        <a:xfrm>
          <a:off x="519264" y="4549808"/>
          <a:ext cx="945040" cy="94411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DD34B2-1E69-4584-9626-BCB394626E75}">
      <dsp:nvSpPr>
        <dsp:cNvPr id="0" name=""/>
        <dsp:cNvSpPr/>
      </dsp:nvSpPr>
      <dsp:spPr>
        <a:xfrm>
          <a:off x="1983570" y="4163578"/>
          <a:ext cx="4319867" cy="1718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849" tIns="181849" rIns="181849" bIns="181849" numCol="1" spcCol="1270" anchor="ctr" anchorCtr="0">
          <a:noAutofit/>
        </a:bodyPr>
        <a:lstStyle/>
        <a:p>
          <a:pPr marL="0" lvl="0" indent="0" algn="l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It establishes you as a confident writer who is in charge of the essay material.</a:t>
          </a:r>
          <a:endParaRPr lang="en-US" sz="2600" kern="1200" dirty="0"/>
        </a:p>
      </dsp:txBody>
      <dsp:txXfrm>
        <a:off x="1983570" y="4163578"/>
        <a:ext cx="4319867" cy="17182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B08E14-9518-442A-97DE-FA07FE03AA49}">
      <dsp:nvSpPr>
        <dsp:cNvPr id="0" name=""/>
        <dsp:cNvSpPr/>
      </dsp:nvSpPr>
      <dsp:spPr>
        <a:xfrm>
          <a:off x="1616508" y="281909"/>
          <a:ext cx="2161687" cy="216168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FCCCEB-7CFB-4E04-9EB1-7145C54B5FDC}">
      <dsp:nvSpPr>
        <dsp:cNvPr id="0" name=""/>
        <dsp:cNvSpPr/>
      </dsp:nvSpPr>
      <dsp:spPr>
        <a:xfrm>
          <a:off x="2077195" y="742597"/>
          <a:ext cx="1240312" cy="12403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D178F3-A3AA-4D05-9B19-C62A3A6980C0}">
      <dsp:nvSpPr>
        <dsp:cNvPr id="0" name=""/>
        <dsp:cNvSpPr/>
      </dsp:nvSpPr>
      <dsp:spPr>
        <a:xfrm>
          <a:off x="446982" y="3116909"/>
          <a:ext cx="4500739" cy="11978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kern="1200" cap="none" dirty="0"/>
            <a:t>Don’t let your middle get wobbly, maintain your focus using topic sentences.</a:t>
          </a:r>
        </a:p>
      </dsp:txBody>
      <dsp:txXfrm>
        <a:off x="446982" y="3116909"/>
        <a:ext cx="4500739" cy="1197821"/>
      </dsp:txXfrm>
    </dsp:sp>
    <dsp:sp modelId="{81117448-022A-4EEE-88A4-D7394A05F537}">
      <dsp:nvSpPr>
        <dsp:cNvPr id="0" name=""/>
        <dsp:cNvSpPr/>
      </dsp:nvSpPr>
      <dsp:spPr>
        <a:xfrm>
          <a:off x="6737404" y="281909"/>
          <a:ext cx="2161687" cy="216168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69F0FF-6809-45AC-8A60-3FBAA325DE4B}">
      <dsp:nvSpPr>
        <dsp:cNvPr id="0" name=""/>
        <dsp:cNvSpPr/>
      </dsp:nvSpPr>
      <dsp:spPr>
        <a:xfrm>
          <a:off x="7198091" y="742597"/>
          <a:ext cx="1240312" cy="12403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038179-0576-4BC0-989D-9ED50BD70254}">
      <dsp:nvSpPr>
        <dsp:cNvPr id="0" name=""/>
        <dsp:cNvSpPr/>
      </dsp:nvSpPr>
      <dsp:spPr>
        <a:xfrm>
          <a:off x="5567878" y="3116909"/>
          <a:ext cx="4500739" cy="11978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kern="1200" cap="none" dirty="0"/>
            <a:t>Every paragraph needs at least one topic sentence to show HOW what you are discussing answers the question.</a:t>
          </a:r>
        </a:p>
      </dsp:txBody>
      <dsp:txXfrm>
        <a:off x="5567878" y="3116909"/>
        <a:ext cx="4500739" cy="119782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146806-C589-4B3B-A8C4-16FC1CA61FF7}">
      <dsp:nvSpPr>
        <dsp:cNvPr id="0" name=""/>
        <dsp:cNvSpPr/>
      </dsp:nvSpPr>
      <dsp:spPr>
        <a:xfrm>
          <a:off x="212335" y="470390"/>
          <a:ext cx="1335915" cy="133591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5472E4-BFE9-42F3-AC96-87483FBFF64E}">
      <dsp:nvSpPr>
        <dsp:cNvPr id="0" name=""/>
        <dsp:cNvSpPr/>
      </dsp:nvSpPr>
      <dsp:spPr>
        <a:xfrm>
          <a:off x="492877" y="750932"/>
          <a:ext cx="774830" cy="7748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56EB25-CE33-4F2A-92F6-AE4D252CE10D}">
      <dsp:nvSpPr>
        <dsp:cNvPr id="0" name=""/>
        <dsp:cNvSpPr/>
      </dsp:nvSpPr>
      <dsp:spPr>
        <a:xfrm>
          <a:off x="1834517" y="470390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The final impression is important in reminding your reader of your competence and knowledge. </a:t>
          </a:r>
          <a:endParaRPr lang="en-US" sz="2600" kern="1200" dirty="0"/>
        </a:p>
      </dsp:txBody>
      <dsp:txXfrm>
        <a:off x="1834517" y="470390"/>
        <a:ext cx="3148942" cy="1335915"/>
      </dsp:txXfrm>
    </dsp:sp>
    <dsp:sp modelId="{E89C76E4-1422-4F8A-94C3-02E62CD930D5}">
      <dsp:nvSpPr>
        <dsp:cNvPr id="0" name=""/>
        <dsp:cNvSpPr/>
      </dsp:nvSpPr>
      <dsp:spPr>
        <a:xfrm>
          <a:off x="5532139" y="470390"/>
          <a:ext cx="1335915" cy="1335915"/>
        </a:xfrm>
        <a:prstGeom prst="ellipse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D3A3CA-3BF4-47BB-B11F-C6A995E4AD21}">
      <dsp:nvSpPr>
        <dsp:cNvPr id="0" name=""/>
        <dsp:cNvSpPr/>
      </dsp:nvSpPr>
      <dsp:spPr>
        <a:xfrm>
          <a:off x="5812681" y="750932"/>
          <a:ext cx="774830" cy="7748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172967-00E5-4EB8-8C6C-58B3DE553C88}">
      <dsp:nvSpPr>
        <dsp:cNvPr id="0" name=""/>
        <dsp:cNvSpPr/>
      </dsp:nvSpPr>
      <dsp:spPr>
        <a:xfrm>
          <a:off x="7154322" y="470390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Effective conclusion = solid time management. </a:t>
          </a:r>
          <a:endParaRPr lang="en-US" sz="2600" kern="1200"/>
        </a:p>
      </dsp:txBody>
      <dsp:txXfrm>
        <a:off x="7154322" y="470390"/>
        <a:ext cx="3148942" cy="1335915"/>
      </dsp:txXfrm>
    </dsp:sp>
    <dsp:sp modelId="{C427448A-E783-4ECE-8E08-22F5CD5D5194}">
      <dsp:nvSpPr>
        <dsp:cNvPr id="0" name=""/>
        <dsp:cNvSpPr/>
      </dsp:nvSpPr>
      <dsp:spPr>
        <a:xfrm>
          <a:off x="212335" y="2546238"/>
          <a:ext cx="1335915" cy="1335915"/>
        </a:xfrm>
        <a:prstGeom prst="ellipse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FAE7FD-CDCB-4601-9090-8CC28B98DF79}">
      <dsp:nvSpPr>
        <dsp:cNvPr id="0" name=""/>
        <dsp:cNvSpPr/>
      </dsp:nvSpPr>
      <dsp:spPr>
        <a:xfrm>
          <a:off x="492877" y="2826780"/>
          <a:ext cx="774830" cy="77483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D39BB5-F5DD-46D8-ACEE-7ADC1E74EC56}">
      <dsp:nvSpPr>
        <dsp:cNvPr id="0" name=""/>
        <dsp:cNvSpPr/>
      </dsp:nvSpPr>
      <dsp:spPr>
        <a:xfrm>
          <a:off x="1834517" y="2546238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Your conclusion can suggest broader implications to your topic.</a:t>
          </a:r>
        </a:p>
      </dsp:txBody>
      <dsp:txXfrm>
        <a:off x="1834517" y="2546238"/>
        <a:ext cx="3148942" cy="1335915"/>
      </dsp:txXfrm>
    </dsp:sp>
    <dsp:sp modelId="{298F5A43-1AC1-4470-A7B8-1857B840EA9B}">
      <dsp:nvSpPr>
        <dsp:cNvPr id="0" name=""/>
        <dsp:cNvSpPr/>
      </dsp:nvSpPr>
      <dsp:spPr>
        <a:xfrm>
          <a:off x="5532139" y="2546238"/>
          <a:ext cx="1335915" cy="1335915"/>
        </a:xfrm>
        <a:prstGeom prst="ellips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2DE5A5-3A67-4672-884D-B604C496B7CF}">
      <dsp:nvSpPr>
        <dsp:cNvPr id="0" name=""/>
        <dsp:cNvSpPr/>
      </dsp:nvSpPr>
      <dsp:spPr>
        <a:xfrm>
          <a:off x="5812681" y="2826780"/>
          <a:ext cx="774830" cy="77483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B4504A-25EE-4E51-85D5-2AD1A49A907B}">
      <dsp:nvSpPr>
        <dsp:cNvPr id="0" name=""/>
        <dsp:cNvSpPr/>
      </dsp:nvSpPr>
      <dsp:spPr>
        <a:xfrm>
          <a:off x="7154322" y="2546238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A good conclusion is usually the appropriate ending to a good essay!</a:t>
          </a:r>
          <a:endParaRPr lang="en-US" sz="2600" kern="1200" dirty="0"/>
        </a:p>
      </dsp:txBody>
      <dsp:txXfrm>
        <a:off x="7154322" y="2546238"/>
        <a:ext cx="3148942" cy="133591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9E79C-A033-4DC0-9B1A-6B8DEF94B6BB}">
      <dsp:nvSpPr>
        <dsp:cNvPr id="0" name=""/>
        <dsp:cNvSpPr/>
      </dsp:nvSpPr>
      <dsp:spPr>
        <a:xfrm>
          <a:off x="1076213" y="326402"/>
          <a:ext cx="1207710" cy="120771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467402-BF4C-4FB5-92CF-74406D0314DE}">
      <dsp:nvSpPr>
        <dsp:cNvPr id="0" name=""/>
        <dsp:cNvSpPr/>
      </dsp:nvSpPr>
      <dsp:spPr>
        <a:xfrm>
          <a:off x="338168" y="1887237"/>
          <a:ext cx="26838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Your style sheet</a:t>
          </a:r>
        </a:p>
      </dsp:txBody>
      <dsp:txXfrm>
        <a:off x="338168" y="1887237"/>
        <a:ext cx="2683800" cy="720000"/>
      </dsp:txXfrm>
    </dsp:sp>
    <dsp:sp modelId="{D2F9E4E7-F2D7-42D6-BE28-71A40CF0C30B}">
      <dsp:nvSpPr>
        <dsp:cNvPr id="0" name=""/>
        <dsp:cNvSpPr/>
      </dsp:nvSpPr>
      <dsp:spPr>
        <a:xfrm>
          <a:off x="4229679" y="326402"/>
          <a:ext cx="1207710" cy="120771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8373C0-CC9C-4D3C-9E2D-940F91817ECF}">
      <dsp:nvSpPr>
        <dsp:cNvPr id="0" name=""/>
        <dsp:cNvSpPr/>
      </dsp:nvSpPr>
      <dsp:spPr>
        <a:xfrm>
          <a:off x="3491634" y="1887237"/>
          <a:ext cx="26838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Your in-essay referencing</a:t>
          </a:r>
        </a:p>
      </dsp:txBody>
      <dsp:txXfrm>
        <a:off x="3491634" y="1887237"/>
        <a:ext cx="2683800" cy="720000"/>
      </dsp:txXfrm>
    </dsp:sp>
    <dsp:sp modelId="{F8D5511F-FB99-4A0C-91E7-24B3459CA062}">
      <dsp:nvSpPr>
        <dsp:cNvPr id="0" name=""/>
        <dsp:cNvSpPr/>
      </dsp:nvSpPr>
      <dsp:spPr>
        <a:xfrm>
          <a:off x="1076213" y="3278188"/>
          <a:ext cx="1207710" cy="120771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73AD2C-4F0D-435B-8A06-92AA77F36C62}">
      <dsp:nvSpPr>
        <dsp:cNvPr id="0" name=""/>
        <dsp:cNvSpPr/>
      </dsp:nvSpPr>
      <dsp:spPr>
        <a:xfrm>
          <a:off x="338168" y="4839023"/>
          <a:ext cx="26838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The presentation of your bibliography</a:t>
          </a:r>
        </a:p>
      </dsp:txBody>
      <dsp:txXfrm>
        <a:off x="338168" y="4839023"/>
        <a:ext cx="2683800" cy="720000"/>
      </dsp:txXfrm>
    </dsp:sp>
    <dsp:sp modelId="{A7BCEA31-6D0D-4DFE-850D-06DC144A2D76}">
      <dsp:nvSpPr>
        <dsp:cNvPr id="0" name=""/>
        <dsp:cNvSpPr/>
      </dsp:nvSpPr>
      <dsp:spPr>
        <a:xfrm>
          <a:off x="4229679" y="3278188"/>
          <a:ext cx="1207710" cy="120771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73A0F0-805B-49B4-8E51-B8DCC13E8A98}">
      <dsp:nvSpPr>
        <dsp:cNvPr id="0" name=""/>
        <dsp:cNvSpPr/>
      </dsp:nvSpPr>
      <dsp:spPr>
        <a:xfrm>
          <a:off x="3491634" y="4839023"/>
          <a:ext cx="26838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Spelling, apostrophes and grammar…</a:t>
          </a:r>
        </a:p>
      </dsp:txBody>
      <dsp:txXfrm>
        <a:off x="3491634" y="4839023"/>
        <a:ext cx="2683800" cy="7200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A9FF9B-23EA-4CE4-AD1A-FFC36E1224BC}">
      <dsp:nvSpPr>
        <dsp:cNvPr id="0" name=""/>
        <dsp:cNvSpPr/>
      </dsp:nvSpPr>
      <dsp:spPr>
        <a:xfrm>
          <a:off x="1747800" y="568853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D68D54-B4C0-4E89-BA33-B1A04EBF7D3D}">
      <dsp:nvSpPr>
        <dsp:cNvPr id="0" name=""/>
        <dsp:cNvSpPr/>
      </dsp:nvSpPr>
      <dsp:spPr>
        <a:xfrm>
          <a:off x="559800" y="2994984"/>
          <a:ext cx="4320000" cy="78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+mj-lt"/>
            </a:rPr>
            <a:t>Play to your strengths and don’t fix your weaknesses.</a:t>
          </a:r>
        </a:p>
      </dsp:txBody>
      <dsp:txXfrm>
        <a:off x="559800" y="2994984"/>
        <a:ext cx="4320000" cy="787500"/>
      </dsp:txXfrm>
    </dsp:sp>
    <dsp:sp modelId="{839DBBC7-9813-4A75-8E61-9377F00697D1}">
      <dsp:nvSpPr>
        <dsp:cNvPr id="0" name=""/>
        <dsp:cNvSpPr/>
      </dsp:nvSpPr>
      <dsp:spPr>
        <a:xfrm>
          <a:off x="6823800" y="568853"/>
          <a:ext cx="1944000" cy="1944000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0F6418-E038-4648-8D21-3DD68E179814}">
      <dsp:nvSpPr>
        <dsp:cNvPr id="0" name=""/>
        <dsp:cNvSpPr/>
      </dsp:nvSpPr>
      <dsp:spPr>
        <a:xfrm>
          <a:off x="5635800" y="2994984"/>
          <a:ext cx="4320000" cy="78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+mj-lt"/>
            </a:rPr>
            <a:t>GOOD LUCK!!</a:t>
          </a:r>
        </a:p>
      </dsp:txBody>
      <dsp:txXfrm>
        <a:off x="5635800" y="2994984"/>
        <a:ext cx="4320000" cy="787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49E91-D113-BC4F-BDBA-5664874A6C74}" type="datetimeFigureOut">
              <a:rPr lang="en-US" smtClean="0"/>
              <a:t>2/5/21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E3621-4ACA-A74F-B98C-0277FA660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532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19F34-378B-5742-B620-B28AE239E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BCEBAC-E130-2248-A2A6-BA8E8BF88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3AEB8-0D58-CB46-BF85-253C61740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C09E-47D7-6F42-9820-F96283E3535F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25B7E-F2DF-064F-A71E-D0DED822F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06499-14AC-E04C-8F97-374A65745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1A81C-E431-3945-AE0E-C55235C6F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58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498D4-AA9D-A348-96CD-3D08A337A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EB8B7D-D4C6-5041-BB63-1132666C99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EF7D2-80A1-E849-BD6B-C2413EB26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C09E-47D7-6F42-9820-F96283E3535F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6FB96-275C-D94D-AED4-E7F9CB0C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C7D72-CD19-3640-9300-E8B657164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1A81C-E431-3945-AE0E-C55235C6F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437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AC4836-7430-E248-992E-D4138E307E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7C11DF-4762-8149-A7EF-AB3A2AAEAF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8EC62-1577-1544-AC6E-6E1548324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C09E-47D7-6F42-9820-F96283E3535F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D4170-ACB1-F343-B608-49419E594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32462-9EB8-DC43-B5BB-F4117C5D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1A81C-E431-3945-AE0E-C55235C6F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5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D0195-C861-9C49-AE62-658783E8A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F5DC0-8FB6-AF4E-8B06-1A0781C96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7898A-0F38-3343-9C9F-FF75DDB3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C09E-47D7-6F42-9820-F96283E3535F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BDD80-27E5-5C43-8C17-421D5251E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7D4F4-E377-654F-8DBA-31B73FDE0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1A81C-E431-3945-AE0E-C55235C6F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81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1C35D-FFAD-0742-9B32-4F9095566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2298B2-4FCD-6B48-B854-D1A9B0A94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3FA0A-7C20-8345-89E9-8FBCA7538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C09E-47D7-6F42-9820-F96283E3535F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D8A37-8D42-8E46-8659-B2B9C7986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C09D1-EBFE-6D4F-8D00-34C4DE978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1A81C-E431-3945-AE0E-C55235C6F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818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6EDD3-07B2-2547-A08C-B7CC1078F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CAE83-7A45-F54E-9124-662F0883C0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736BD4-85A7-3645-8EFD-735321AE3F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14A43D-6ED9-884A-9E55-AB9B83D7B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C09E-47D7-6F42-9820-F96283E3535F}" type="datetimeFigureOut">
              <a:rPr lang="en-US" smtClean="0"/>
              <a:t>2/5/21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AF6B7-3773-8541-B9F1-8CD8E9D49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DB9D3-3AD0-DB43-901F-F09F41018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1A81C-E431-3945-AE0E-C55235C6F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35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84AEE-E7FD-BF44-A963-C5E96C522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3138F4-304D-B44A-A32D-4C5E7E57D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2B0444-990C-3743-8D0E-909ADC3431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677C90-2E66-2E49-9A8F-EED0B04658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49F381-2883-E54C-BD11-14757A57C8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BBE695-BA77-014F-99A8-37DD38A1A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C09E-47D7-6F42-9820-F96283E3535F}" type="datetimeFigureOut">
              <a:rPr lang="en-US" smtClean="0"/>
              <a:t>2/5/21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9E4B58-DE6E-0343-AA7B-28C76F1BD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855256-98B3-CF4E-99A8-60A3A0EA4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1A81C-E431-3945-AE0E-C55235C6F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94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32429-4B82-E24B-849A-EB5F71E84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7B0D71-6F51-514C-A7C6-1CB42247D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C09E-47D7-6F42-9820-F96283E3535F}" type="datetimeFigureOut">
              <a:rPr lang="en-US" smtClean="0"/>
              <a:t>2/5/21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964514-1A17-3B4F-A71C-88E49E665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98151C-90C2-CA4F-B4C7-F8D06268E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1A81C-E431-3945-AE0E-C55235C6F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20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631CE6-E682-4946-BBC9-AA138D3FD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C09E-47D7-6F42-9820-F96283E3535F}" type="datetimeFigureOut">
              <a:rPr lang="en-US" smtClean="0"/>
              <a:t>2/5/21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759AA3-0384-8348-91E7-9B426C180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9AF71A-6759-694D-9657-0D8597876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1A81C-E431-3945-AE0E-C55235C6F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828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1C5FF-0806-6740-947C-58D8BB7EA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22D9-15BA-D549-A46D-4AADE2334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36F239-26E4-814D-BC64-A5430644F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1D5C0D-0036-444B-9F2D-981BB47D5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C09E-47D7-6F42-9820-F96283E3535F}" type="datetimeFigureOut">
              <a:rPr lang="en-US" smtClean="0"/>
              <a:t>2/5/21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0010F3-F322-0D47-BA74-A5010340D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89C0-72B2-1942-988E-3C1887128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1A81C-E431-3945-AE0E-C55235C6F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047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50094-43B5-D347-B74A-B5F04C45C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F1BB24-B22D-2D4A-9DDF-AC2EA8FD5D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F361AC-C68D-4E42-A9B2-19AFD4518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ED827-04A6-6B44-B52A-4FBB970A0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C09E-47D7-6F42-9820-F96283E3535F}" type="datetimeFigureOut">
              <a:rPr lang="en-US" smtClean="0"/>
              <a:t>2/5/21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0B8534-B523-CB4E-89A1-E57861532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0C4B9B-CDCE-EE4A-82E7-58DAEAEE0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1A81C-E431-3945-AE0E-C55235C6F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168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9BC66A-CCA4-1146-B516-522F3CA6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0D30D7-ABFA-714E-8301-A8F2F3EA6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3D6DE-5CBA-5A48-A78E-BC71957CFF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3C09E-47D7-6F42-9820-F96283E3535F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E774E-32D3-7649-ADE8-24EAFE6ECE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A8112-7861-5241-BEB8-AD31F5831A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1A81C-E431-3945-AE0E-C55235C6F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83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mailto:Anya.Clayworth@ed.ac.u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Anya.Clayworth@ed.ac.uk" TargetMode="External"/><Relationship Id="rId7" Type="http://schemas.openxmlformats.org/officeDocument/2006/relationships/image" Target="../media/image6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nstagram.com/UoEShortCourses/" TargetMode="External"/><Relationship Id="rId5" Type="http://schemas.openxmlformats.org/officeDocument/2006/relationships/hyperlink" Target="https://www.facebook.com/UoEShortCourses" TargetMode="External"/><Relationship Id="rId4" Type="http://schemas.openxmlformats.org/officeDocument/2006/relationships/hyperlink" Target="https://www.ed.ac.uk/lifelong-learnin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8">
            <a:extLst>
              <a:ext uri="{FF2B5EF4-FFF2-40B4-BE49-F238E27FC236}">
                <a16:creationId xmlns:a16="http://schemas.microsoft.com/office/drawing/2014/main" id="{7154EE02-B9FD-E647-A8CC-3F03496DB2A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5280" y="5790321"/>
            <a:ext cx="3283836" cy="74351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6B4FC342-7715-834E-9B3E-6AB10742D3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0663"/>
            <a:ext cx="9144000" cy="1522866"/>
          </a:xfrm>
        </p:spPr>
        <p:txBody>
          <a:bodyPr>
            <a:normAutofit fontScale="90000"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SWAP EAST</a:t>
            </a:r>
            <a:br>
              <a:rPr lang="en-GB" sz="4000" b="1" dirty="0">
                <a:solidFill>
                  <a:schemeClr val="bg1"/>
                </a:solidFill>
              </a:rPr>
            </a:br>
            <a:r>
              <a:rPr lang="en-GB" sz="4000" b="1" dirty="0">
                <a:solidFill>
                  <a:schemeClr val="bg1"/>
                </a:solidFill>
              </a:rPr>
              <a:t>Study Skills Event</a:t>
            </a:r>
            <a:br>
              <a:rPr lang="en-GB" sz="4000" b="1" dirty="0">
                <a:solidFill>
                  <a:schemeClr val="bg1"/>
                </a:solidFill>
              </a:rPr>
            </a:br>
            <a:r>
              <a:rPr lang="en-GB" sz="4000" b="1" dirty="0">
                <a:solidFill>
                  <a:schemeClr val="bg1"/>
                </a:solidFill>
              </a:rPr>
              <a:t>Arts, Humanities and Social Sciences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A6B1C9DB-C3D1-9F46-8B5F-091A585850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7040" y="1067679"/>
            <a:ext cx="9144000" cy="2612571"/>
          </a:xfrm>
        </p:spPr>
        <p:txBody>
          <a:bodyPr/>
          <a:lstStyle/>
          <a:p>
            <a:endParaRPr lang="en-GB" sz="3200" dirty="0">
              <a:solidFill>
                <a:schemeClr val="bg1"/>
              </a:solidFill>
            </a:endParaRPr>
          </a:p>
          <a:p>
            <a:r>
              <a:rPr lang="en-GB" sz="3200" dirty="0">
                <a:solidFill>
                  <a:schemeClr val="bg1"/>
                </a:solidFill>
              </a:rPr>
              <a:t>Now to Write the Essay!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EFEE6B-4D8A-0F48-9D63-F250C9DDBF9B}"/>
              </a:ext>
            </a:extLst>
          </p:cNvPr>
          <p:cNvSpPr txBox="1"/>
          <p:nvPr/>
        </p:nvSpPr>
        <p:spPr>
          <a:xfrm>
            <a:off x="8907007" y="5764390"/>
            <a:ext cx="32849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bg1"/>
                </a:solidFill>
                <a:latin typeface="+mj-lt"/>
              </a:rPr>
              <a:t>Dr Anya Clayworth</a:t>
            </a:r>
          </a:p>
          <a:p>
            <a:r>
              <a:rPr lang="en-US" sz="2200" b="1" dirty="0">
                <a:solidFill>
                  <a:schemeClr val="bg1"/>
                </a:solidFill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Anya.Clayworth@ed.ac.uk</a:t>
            </a:r>
            <a:r>
              <a:rPr lang="en-US" sz="2200" b="1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pic>
        <p:nvPicPr>
          <p:cNvPr id="7" name="Picture 6" descr="A close - up of a machine&#10;&#10;Description automatically generated with low confidence">
            <a:extLst>
              <a:ext uri="{FF2B5EF4-FFF2-40B4-BE49-F238E27FC236}">
                <a16:creationId xmlns:a16="http://schemas.microsoft.com/office/drawing/2014/main" id="{48E754DD-5408-6641-BBD1-3854988077A3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15933" y="2308291"/>
            <a:ext cx="4998261" cy="3326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018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26F6F0-03E2-DA4A-BF23-7609D33A2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Is this a good introduction?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36884-1F8B-2745-9296-D63FB47D4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320040"/>
            <a:ext cx="6377769" cy="594253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dirty="0">
                <a:latin typeface="+mj-lt"/>
                <a:cs typeface="Palatino"/>
              </a:rPr>
              <a:t>‘From the beginning, Pip’s struggles for gentility are overshadowed by a sense of his own criminality.’ To what extent is </a:t>
            </a:r>
            <a:r>
              <a:rPr lang="en-GB" i="1" dirty="0">
                <a:latin typeface="+mj-lt"/>
                <a:cs typeface="Palatino"/>
              </a:rPr>
              <a:t>Great Expectations</a:t>
            </a:r>
            <a:r>
              <a:rPr lang="en-GB" dirty="0">
                <a:latin typeface="+mj-lt"/>
                <a:cs typeface="Palatino"/>
              </a:rPr>
              <a:t> a novel about the interlinking of crime and respectability? </a:t>
            </a:r>
            <a:endParaRPr lang="en-US" dirty="0">
              <a:latin typeface="+mj-lt"/>
              <a:cs typeface="Palatino"/>
            </a:endParaRPr>
          </a:p>
          <a:p>
            <a:pPr marL="0" indent="0">
              <a:buNone/>
            </a:pPr>
            <a:r>
              <a:rPr lang="en-US" i="1" dirty="0">
                <a:cs typeface="Palatino"/>
              </a:rPr>
              <a:t>Great Expectations</a:t>
            </a:r>
            <a:r>
              <a:rPr lang="en-US" dirty="0">
                <a:cs typeface="Palatino"/>
              </a:rPr>
              <a:t> is a novel set in Victorian era. We follow main character Pip on his journey through life and discoveries true values in life. His journey, however, is not a simple one. He comes to money but loses much more. He is good sympathetic character but sometimes he struggles to </a:t>
            </a:r>
            <a:r>
              <a:rPr lang="en-US" dirty="0" err="1">
                <a:cs typeface="Palatino"/>
              </a:rPr>
              <a:t>recognise</a:t>
            </a:r>
            <a:r>
              <a:rPr lang="en-US" dirty="0">
                <a:cs typeface="Palatino"/>
              </a:rPr>
              <a:t> what’s important in life.</a:t>
            </a:r>
          </a:p>
        </p:txBody>
      </p:sp>
    </p:spTree>
    <p:extLst>
      <p:ext uri="{BB962C8B-B14F-4D97-AF65-F5344CB8AC3E}">
        <p14:creationId xmlns:p14="http://schemas.microsoft.com/office/powerpoint/2010/main" val="1514813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820A-ECC4-F645-A704-5502B15E5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Keep your focus…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1C69E3A-B447-482C-8C2C-66BF373EBF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4511804"/>
              </p:ext>
            </p:extLst>
          </p:nvPr>
        </p:nvGraphicFramePr>
        <p:xfrm>
          <a:off x="838200" y="1580322"/>
          <a:ext cx="10515600" cy="4596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4075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093BD14-6AD7-6843-8067-A8CBE84B6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0574" y="738619"/>
            <a:ext cx="4977976" cy="145405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Ending the essay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31D7A12A-94EB-B341-BB5F-20A0D80C1E2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8FA01-30A0-5D4E-A555-ACCDD21FF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5820072" cy="3275733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n-US" sz="3500" b="1" dirty="0">
                <a:solidFill>
                  <a:srgbClr val="000000"/>
                </a:solidFill>
                <a:cs typeface="Palatino"/>
              </a:rPr>
              <a:t>TASK</a:t>
            </a:r>
            <a:r>
              <a:rPr lang="en-US" sz="3500" dirty="0">
                <a:solidFill>
                  <a:srgbClr val="000000"/>
                </a:solidFill>
                <a:cs typeface="Palatino"/>
              </a:rPr>
              <a:t>: </a:t>
            </a:r>
          </a:p>
          <a:p>
            <a:pPr marL="0" indent="0">
              <a:buNone/>
            </a:pPr>
            <a:r>
              <a:rPr lang="en-US" sz="3500" dirty="0">
                <a:solidFill>
                  <a:srgbClr val="000000"/>
                </a:solidFill>
                <a:cs typeface="Palatino"/>
              </a:rPr>
              <a:t>Why is the conclusion to an essay important?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cs typeface="Palatino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cs typeface="Palatino"/>
            </a:endParaRPr>
          </a:p>
          <a:p>
            <a:pPr marL="0" indent="0">
              <a:buNone/>
            </a:pPr>
            <a:r>
              <a:rPr lang="en-US" sz="2600" i="1" dirty="0">
                <a:solidFill>
                  <a:srgbClr val="7030A0"/>
                </a:solidFill>
                <a:cs typeface="Palatino"/>
              </a:rPr>
              <a:t>You can add your ideas to the </a:t>
            </a:r>
            <a:r>
              <a:rPr lang="en-US" sz="2600" i="1" dirty="0" err="1">
                <a:solidFill>
                  <a:srgbClr val="7030A0"/>
                </a:solidFill>
                <a:cs typeface="Palatino"/>
              </a:rPr>
              <a:t>chatbox</a:t>
            </a:r>
            <a:r>
              <a:rPr lang="en-US" sz="2600" i="1" dirty="0">
                <a:solidFill>
                  <a:srgbClr val="7030A0"/>
                </a:solidFill>
                <a:cs typeface="Palatino"/>
              </a:rPr>
              <a:t> OR put your digital hand up and chat to me!</a:t>
            </a:r>
            <a:endParaRPr lang="en-US" sz="2600" dirty="0">
              <a:solidFill>
                <a:srgbClr val="7030A0"/>
              </a:solidFill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293391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909AB-D088-D940-A13C-521A91632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The role of the conclusion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27B4F9D-01EE-48BC-85DF-4BD04A0C9C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6352456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5103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80B2-B32A-684E-8108-0F093D4F7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Is this a good conclusion?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0DE07-5F13-D145-8997-3240321B1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dirty="0">
                <a:latin typeface="+mj-lt"/>
                <a:cs typeface="Palatino"/>
              </a:rPr>
              <a:t>Using close reference to the first three chapters of the novel, discuss how Dickens develops suspense at the beginning of </a:t>
            </a:r>
            <a:r>
              <a:rPr lang="en-GB" i="1" dirty="0">
                <a:latin typeface="+mj-lt"/>
                <a:cs typeface="Palatino"/>
              </a:rPr>
              <a:t>Great Expectations</a:t>
            </a:r>
          </a:p>
          <a:p>
            <a:pPr marL="0" indent="0">
              <a:buNone/>
            </a:pPr>
            <a:r>
              <a:rPr lang="en-GB" dirty="0">
                <a:cs typeface="Palatino"/>
              </a:rPr>
              <a:t>This essay has shown that through language, characters and setting, Dickens has provided enough suspense that effectively develops the characters and the themes with a view to what’s expected next.</a:t>
            </a:r>
          </a:p>
        </p:txBody>
      </p:sp>
    </p:spTree>
    <p:extLst>
      <p:ext uri="{BB962C8B-B14F-4D97-AF65-F5344CB8AC3E}">
        <p14:creationId xmlns:p14="http://schemas.microsoft.com/office/powerpoint/2010/main" val="380190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98A8EF-9A5C-E34F-9337-7357C7130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Don’t forget the peripherals!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ECE4706-F15E-47F3-9838-F7B293A691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881332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75376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E19C9-9EF2-F846-B740-358E1D4CD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1618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And remember…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EC46DD9-BA51-43CF-9E4C-A2CFD42EBC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32642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66537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E6F58-A88E-2A40-9A52-E6C3C2039A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469" y="1187598"/>
            <a:ext cx="5733531" cy="4302385"/>
          </a:xfrm>
          <a:ln>
            <a:noFill/>
          </a:ln>
        </p:spPr>
        <p:txBody>
          <a:bodyPr>
            <a:no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</a:rPr>
              <a:t>Centre for Open Learning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The University of Edinburgh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Paterson’s Land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Holyrood Road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Edinburgh EH8 8AQ</a:t>
            </a:r>
            <a:br>
              <a:rPr lang="en-US" sz="2000" dirty="0">
                <a:solidFill>
                  <a:schemeClr val="bg1"/>
                </a:solidFill>
              </a:rPr>
            </a:b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E: </a:t>
            </a:r>
            <a:r>
              <a:rPr lang="en-US" sz="20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Anya.Clayworth@ed.ac.uk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W: </a:t>
            </a:r>
            <a:r>
              <a:rPr lang="en-US" sz="20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https://www.ed.ac.uk/lifelong-learning</a:t>
            </a:r>
            <a:r>
              <a:rPr lang="en-US" sz="2000" dirty="0">
                <a:solidFill>
                  <a:schemeClr val="bg1"/>
                </a:solidFill>
              </a:rPr>
              <a:t>  </a:t>
            </a:r>
            <a:br>
              <a:rPr lang="en-US" sz="2000" dirty="0">
                <a:solidFill>
                  <a:schemeClr val="bg1"/>
                </a:solidFill>
              </a:rPr>
            </a:b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Facebook: </a:t>
            </a:r>
            <a:r>
              <a:rPr lang="en-US" sz="2000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https://www.facebook.com/UoEShortCourses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Instagram: </a:t>
            </a:r>
            <a:r>
              <a:rPr lang="en-US" sz="2000" dirty="0">
                <a:solidFill>
                  <a:schemeClr val="bg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https://www.instagram.com/UoEShortCourses/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0" name="Content Placeholder 8">
            <a:extLst>
              <a:ext uri="{FF2B5EF4-FFF2-40B4-BE49-F238E27FC236}">
                <a16:creationId xmlns:a16="http://schemas.microsoft.com/office/drawing/2014/main" id="{672B5856-124A-A44F-9FE1-648AA8DCDE16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2469" y="5593010"/>
            <a:ext cx="3989610" cy="90330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262859E-9303-2644-977D-3E9D4B18AA95}"/>
              </a:ext>
            </a:extLst>
          </p:cNvPr>
          <p:cNvSpPr txBox="1"/>
          <p:nvPr/>
        </p:nvSpPr>
        <p:spPr>
          <a:xfrm>
            <a:off x="4038600" y="526641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464283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35DABC-E01F-5048-9F89-B9BE9B507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562709"/>
            <a:ext cx="5614874" cy="1694298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THINKING ABOUT THE CRITERIA aka KNOW YOUR ENEMY…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33299EA0-BD96-E64F-8FD7-A3CBB76E03F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3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E6413-BF26-994C-96FD-AFF689909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3" y="2421682"/>
            <a:ext cx="5614873" cy="363928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0000"/>
                </a:solidFill>
                <a:cs typeface="Palatino"/>
              </a:rPr>
              <a:t>TASK</a:t>
            </a:r>
          </a:p>
          <a:p>
            <a:r>
              <a:rPr lang="en-US" sz="3200" dirty="0">
                <a:solidFill>
                  <a:srgbClr val="000000"/>
                </a:solidFill>
                <a:cs typeface="Palatino"/>
              </a:rPr>
              <a:t>What do you think we look for in an essay at undergraduate level?</a:t>
            </a:r>
          </a:p>
          <a:p>
            <a:pPr marL="0" indent="0">
              <a:buNone/>
            </a:pPr>
            <a:endParaRPr lang="en-US" sz="2000" i="1" dirty="0">
              <a:solidFill>
                <a:srgbClr val="000000"/>
              </a:solidFill>
              <a:cs typeface="Palatino"/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rgbClr val="7030A0"/>
                </a:solidFill>
                <a:cs typeface="Palatino"/>
              </a:rPr>
              <a:t>You can add your ideas to the </a:t>
            </a:r>
            <a:r>
              <a:rPr lang="en-US" sz="2400" i="1" dirty="0" err="1">
                <a:solidFill>
                  <a:srgbClr val="7030A0"/>
                </a:solidFill>
                <a:cs typeface="Palatino"/>
              </a:rPr>
              <a:t>chatbox</a:t>
            </a:r>
            <a:r>
              <a:rPr lang="en-US" sz="2400" i="1" dirty="0">
                <a:solidFill>
                  <a:srgbClr val="7030A0"/>
                </a:solidFill>
                <a:cs typeface="Palatino"/>
              </a:rPr>
              <a:t> OR put your digital hand up and chat to me!</a:t>
            </a:r>
          </a:p>
        </p:txBody>
      </p:sp>
    </p:spTree>
    <p:extLst>
      <p:ext uri="{BB962C8B-B14F-4D97-AF65-F5344CB8AC3E}">
        <p14:creationId xmlns:p14="http://schemas.microsoft.com/office/powerpoint/2010/main" val="712694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137EED-672E-104E-A483-F26CC9235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FFFFFF"/>
                </a:solidFill>
              </a:rPr>
              <a:t>The academic criteria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C21E967-C143-4C4B-B872-06E966E473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8483125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2857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AA5C76-6CA4-3641-AC63-404176821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So, how do I fulfill those criteria?</a:t>
            </a:r>
            <a:br>
              <a:rPr lang="en-US" dirty="0">
                <a:solidFill>
                  <a:srgbClr val="FFFFFF"/>
                </a:solidFill>
              </a:rPr>
            </a:b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Create </a:t>
            </a:r>
            <a:r>
              <a:rPr lang="en-US" i="1" dirty="0">
                <a:solidFill>
                  <a:srgbClr val="FFFFFF"/>
                </a:solidFill>
              </a:rPr>
              <a:t>your</a:t>
            </a:r>
            <a:r>
              <a:rPr lang="en-US" dirty="0">
                <a:solidFill>
                  <a:srgbClr val="FFFFFF"/>
                </a:solidFill>
              </a:rPr>
              <a:t> process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F060A84C-537C-43F5-A0B8-0391C4599F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7769112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1374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91C6D14-A533-7E49-8DD3-C4E1E32D3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4339" y="401612"/>
            <a:ext cx="4977976" cy="145405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Engaging with the question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A picture containing vector graphics, clipart&#10;&#10;Description automatically generated">
            <a:extLst>
              <a:ext uri="{FF2B5EF4-FFF2-40B4-BE49-F238E27FC236}">
                <a16:creationId xmlns:a16="http://schemas.microsoft.com/office/drawing/2014/main" id="{A21C537A-95DF-3D4B-A7CF-716F28F38D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365D3-8994-7641-9962-731AF2A15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4339" y="1855663"/>
            <a:ext cx="6600092" cy="4674091"/>
          </a:xfrm>
        </p:spPr>
        <p:txBody>
          <a:bodyPr anchor="ctr">
            <a:normAutofit fontScale="77500" lnSpcReduction="20000"/>
          </a:bodyPr>
          <a:lstStyle/>
          <a:p>
            <a:pPr marL="0" indent="0">
              <a:buNone/>
            </a:pPr>
            <a:r>
              <a:rPr lang="en-US" sz="3800" b="1" dirty="0">
                <a:solidFill>
                  <a:srgbClr val="000000"/>
                </a:solidFill>
                <a:cs typeface="Palatino"/>
              </a:rPr>
              <a:t>TASK: </a:t>
            </a:r>
            <a:r>
              <a:rPr lang="en-US" sz="3800" dirty="0">
                <a:solidFill>
                  <a:srgbClr val="000000"/>
                </a:solidFill>
                <a:cs typeface="Palatino"/>
              </a:rPr>
              <a:t>How are these two undergraduate level essay questions different?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800" dirty="0">
                <a:solidFill>
                  <a:srgbClr val="000000"/>
                </a:solidFill>
                <a:cs typeface="Palatino"/>
              </a:rPr>
              <a:t>Discuss the causes of war in </a:t>
            </a:r>
            <a:r>
              <a:rPr lang="en-US" sz="3800" i="1" dirty="0">
                <a:solidFill>
                  <a:srgbClr val="000000"/>
                </a:solidFill>
                <a:cs typeface="Palatino"/>
              </a:rPr>
              <a:t>Anthony and Cleopatra </a:t>
            </a:r>
            <a:r>
              <a:rPr lang="en-US" sz="3800" dirty="0">
                <a:solidFill>
                  <a:srgbClr val="000000"/>
                </a:solidFill>
                <a:cs typeface="Palatino"/>
              </a:rPr>
              <a:t>by William Shakespeare.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800" dirty="0">
                <a:solidFill>
                  <a:srgbClr val="000000"/>
                </a:solidFill>
                <a:cs typeface="Palatino"/>
              </a:rPr>
              <a:t>To what extent did food shortages provoke the start of the French Revolution?</a:t>
            </a:r>
          </a:p>
          <a:p>
            <a:pPr marL="0" indent="0">
              <a:buNone/>
            </a:pPr>
            <a:endParaRPr lang="en-US" sz="3800" dirty="0">
              <a:solidFill>
                <a:srgbClr val="000000"/>
              </a:solidFill>
              <a:cs typeface="Palatino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cs typeface="Palatino"/>
            </a:endParaRPr>
          </a:p>
          <a:p>
            <a:pPr marL="0" indent="0">
              <a:buNone/>
            </a:pPr>
            <a:r>
              <a:rPr lang="en-US" i="1" dirty="0">
                <a:solidFill>
                  <a:srgbClr val="7030A0"/>
                </a:solidFill>
                <a:cs typeface="Palatino"/>
              </a:rPr>
              <a:t>You can add your ideas to the </a:t>
            </a:r>
            <a:r>
              <a:rPr lang="en-US" i="1" dirty="0" err="1">
                <a:solidFill>
                  <a:srgbClr val="7030A0"/>
                </a:solidFill>
                <a:cs typeface="Palatino"/>
              </a:rPr>
              <a:t>chatbox</a:t>
            </a:r>
            <a:r>
              <a:rPr lang="en-US" i="1" dirty="0">
                <a:solidFill>
                  <a:srgbClr val="7030A0"/>
                </a:solidFill>
                <a:cs typeface="Palatino"/>
              </a:rPr>
              <a:t> OR put your digital hand up and chat to me!</a:t>
            </a:r>
            <a:endParaRPr lang="en-US" dirty="0">
              <a:solidFill>
                <a:srgbClr val="7030A0"/>
              </a:solidFill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894048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1947B59-3956-2848-99AA-09E208C6E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000000"/>
                </a:solidFill>
              </a:rPr>
              <a:t>Question interrogation tactics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Help">
            <a:extLst>
              <a:ext uri="{FF2B5EF4-FFF2-40B4-BE49-F238E27FC236}">
                <a16:creationId xmlns:a16="http://schemas.microsoft.com/office/drawing/2014/main" id="{F6742BCB-1AB6-4C4F-8408-1E8D6D273A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31DE0-322D-8643-9E4B-45527A766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cs typeface="Palatino"/>
              </a:rPr>
              <a:t>What does the question mean?</a:t>
            </a:r>
          </a:p>
          <a:p>
            <a:r>
              <a:rPr lang="en-US" dirty="0">
                <a:solidFill>
                  <a:srgbClr val="000000"/>
                </a:solidFill>
                <a:cs typeface="Palatino"/>
              </a:rPr>
              <a:t>Am I equipped to answer this question? Ask yourself this one after you have given yourself a chance to do some research!</a:t>
            </a:r>
          </a:p>
          <a:p>
            <a:r>
              <a:rPr lang="en-US" dirty="0">
                <a:solidFill>
                  <a:srgbClr val="000000"/>
                </a:solidFill>
                <a:cs typeface="Palatino"/>
              </a:rPr>
              <a:t>Does this question play to my strengths?</a:t>
            </a:r>
          </a:p>
        </p:txBody>
      </p:sp>
    </p:spTree>
    <p:extLst>
      <p:ext uri="{BB962C8B-B14F-4D97-AF65-F5344CB8AC3E}">
        <p14:creationId xmlns:p14="http://schemas.microsoft.com/office/powerpoint/2010/main" val="3238237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D1934B-32AF-5C4D-929C-DE0C48908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Brainstorming and planning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03052A2-3066-4CE2-88DB-478749E034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4772376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395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20B55BC-0BBF-164B-9C12-AB388644F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Beginning your essay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7C3609EC-3B9F-604C-AAA4-CE79735D1F7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253" r="2202" b="-3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BED88-A25C-6244-A54E-A259CF144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0000"/>
                </a:solidFill>
                <a:cs typeface="Palatino"/>
              </a:rPr>
              <a:t>TASK</a:t>
            </a:r>
            <a:r>
              <a:rPr lang="en-US" sz="3200" dirty="0">
                <a:solidFill>
                  <a:srgbClr val="000000"/>
                </a:solidFill>
                <a:cs typeface="Palatino"/>
              </a:rPr>
              <a:t>: </a:t>
            </a:r>
          </a:p>
          <a:p>
            <a:r>
              <a:rPr lang="en-US" sz="3200" dirty="0">
                <a:solidFill>
                  <a:srgbClr val="000000"/>
                </a:solidFill>
                <a:cs typeface="Palatino"/>
              </a:rPr>
              <a:t>Why is the introduction to an essay important?</a:t>
            </a:r>
          </a:p>
          <a:p>
            <a:endParaRPr lang="en-US" sz="2000" dirty="0">
              <a:solidFill>
                <a:srgbClr val="000000"/>
              </a:solidFill>
              <a:cs typeface="Palatino"/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rgbClr val="7030A0"/>
                </a:solidFill>
                <a:cs typeface="Palatino"/>
              </a:rPr>
              <a:t>You can add your ideas to the </a:t>
            </a:r>
            <a:r>
              <a:rPr lang="en-US" sz="2400" i="1" dirty="0" err="1">
                <a:solidFill>
                  <a:srgbClr val="7030A0"/>
                </a:solidFill>
                <a:cs typeface="Palatino"/>
              </a:rPr>
              <a:t>chatbox</a:t>
            </a:r>
            <a:r>
              <a:rPr lang="en-US" sz="2400" i="1" dirty="0">
                <a:solidFill>
                  <a:srgbClr val="7030A0"/>
                </a:solidFill>
                <a:cs typeface="Palatino"/>
              </a:rPr>
              <a:t> OR put your digital hand up and chat to me!</a:t>
            </a:r>
            <a:endParaRPr lang="en-US" sz="2400" dirty="0">
              <a:solidFill>
                <a:srgbClr val="7030A0"/>
              </a:solidFill>
              <a:cs typeface="Palatino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679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15DB83-9C5B-2C41-96A0-E28D79775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The role of the introduction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52E65E7-D8F3-4777-BE2C-6F5370458E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943369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922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754</Words>
  <Application>Microsoft Macintosh PowerPoint</Application>
  <PresentationFormat>Widescreen</PresentationFormat>
  <Paragraphs>77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SWAP EAST Study Skills Event Arts, Humanities and Social Sciences</vt:lpstr>
      <vt:lpstr>THINKING ABOUT THE CRITERIA aka KNOW YOUR ENEMY…</vt:lpstr>
      <vt:lpstr>The academic criteria</vt:lpstr>
      <vt:lpstr>So, how do I fulfill those criteria?  Create your process</vt:lpstr>
      <vt:lpstr>Engaging with the question</vt:lpstr>
      <vt:lpstr>Question interrogation tactics</vt:lpstr>
      <vt:lpstr>Brainstorming and planning</vt:lpstr>
      <vt:lpstr>Beginning your essay</vt:lpstr>
      <vt:lpstr>The role of the introduction</vt:lpstr>
      <vt:lpstr>Is this a good introduction?</vt:lpstr>
      <vt:lpstr>Keep your focus…</vt:lpstr>
      <vt:lpstr>Ending the essay</vt:lpstr>
      <vt:lpstr>The role of the conclusion</vt:lpstr>
      <vt:lpstr>Is this a good conclusion?</vt:lpstr>
      <vt:lpstr>Don’t forget the peripherals!</vt:lpstr>
      <vt:lpstr>And remember…</vt:lpstr>
      <vt:lpstr>Centre for Open Learning The University of Edinburgh Paterson’s Land Holyrood Road Edinburgh EH8 8AQ  E: Anya.Clayworth@ed.ac.uk  W: https://www.ed.ac.uk/lifelong-learning    Facebook: https://www.facebook.com/UoEShortCourses  Instagram: https://www.instagram.com/UoEShortCourses/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NOW TO WRITE THE ESSAY… </dc:title>
  <dc:creator>CLAYWORTH Anya</dc:creator>
  <cp:lastModifiedBy>CLAYWORTH Anya</cp:lastModifiedBy>
  <cp:revision>26</cp:revision>
  <dcterms:created xsi:type="dcterms:W3CDTF">2019-12-03T08:29:43Z</dcterms:created>
  <dcterms:modified xsi:type="dcterms:W3CDTF">2021-02-05T10:28:51Z</dcterms:modified>
</cp:coreProperties>
</file>