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76" r:id="rId2"/>
    <p:sldId id="332" r:id="rId3"/>
    <p:sldId id="318" r:id="rId4"/>
    <p:sldId id="320" r:id="rId5"/>
    <p:sldId id="333" r:id="rId6"/>
    <p:sldId id="289" r:id="rId7"/>
    <p:sldId id="263" r:id="rId8"/>
    <p:sldId id="288" r:id="rId9"/>
    <p:sldId id="302" r:id="rId10"/>
    <p:sldId id="287" r:id="rId11"/>
    <p:sldId id="322" r:id="rId12"/>
    <p:sldId id="324" r:id="rId13"/>
    <p:sldId id="326" r:id="rId14"/>
    <p:sldId id="272" r:id="rId15"/>
    <p:sldId id="271" r:id="rId16"/>
    <p:sldId id="327" r:id="rId17"/>
    <p:sldId id="312" r:id="rId18"/>
    <p:sldId id="300" r:id="rId19"/>
    <p:sldId id="313" r:id="rId20"/>
    <p:sldId id="303" r:id="rId21"/>
    <p:sldId id="328" r:id="rId22"/>
    <p:sldId id="329" r:id="rId23"/>
    <p:sldId id="314" r:id="rId24"/>
    <p:sldId id="307" r:id="rId25"/>
    <p:sldId id="330" r:id="rId26"/>
    <p:sldId id="285"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2T10:04:47.624"/>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50D30-F7B4-B541-8AD1-043743DD5D31}" type="datetimeFigureOut">
              <a:rPr lang="en-US" smtClean="0"/>
              <a:t>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6EBBE0-193D-7845-AD18-EAD28E1B2270}" type="slidenum">
              <a:rPr lang="en-US" smtClean="0"/>
              <a:t>‹#›</a:t>
            </a:fld>
            <a:endParaRPr lang="en-US"/>
          </a:p>
        </p:txBody>
      </p:sp>
    </p:spTree>
    <p:extLst>
      <p:ext uri="{BB962C8B-B14F-4D97-AF65-F5344CB8AC3E}">
        <p14:creationId xmlns:p14="http://schemas.microsoft.com/office/powerpoint/2010/main" val="63812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1149D-158C-F44B-A551-DEE57571A0FA}" type="slidenum">
              <a:rPr lang="en-US" smtClean="0"/>
              <a:t>2</a:t>
            </a:fld>
            <a:endParaRPr lang="en-US"/>
          </a:p>
        </p:txBody>
      </p:sp>
    </p:spTree>
    <p:extLst>
      <p:ext uri="{BB962C8B-B14F-4D97-AF65-F5344CB8AC3E}">
        <p14:creationId xmlns:p14="http://schemas.microsoft.com/office/powerpoint/2010/main" val="168805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6C49-AD11-8B45-98A5-F3363D59312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C87C0F2-1E93-7C4E-ADC9-0EE6BB0D86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5639EB4-B1B8-EA43-908E-0E80D5632B15}"/>
              </a:ext>
            </a:extLst>
          </p:cNvPr>
          <p:cNvSpPr>
            <a:spLocks noGrp="1"/>
          </p:cNvSpPr>
          <p:nvPr>
            <p:ph type="dt" sz="half" idx="10"/>
          </p:nvPr>
        </p:nvSpPr>
        <p:spPr/>
        <p:txBody>
          <a:bodyPr/>
          <a:lstStyle/>
          <a:p>
            <a:fld id="{45F1BF57-5AEB-DD4D-9CA8-D36539124E33}" type="datetimeFigureOut">
              <a:rPr lang="en-US" smtClean="0"/>
              <a:t>2/5/21</a:t>
            </a:fld>
            <a:endParaRPr lang="en-US"/>
          </a:p>
        </p:txBody>
      </p:sp>
      <p:sp>
        <p:nvSpPr>
          <p:cNvPr id="5" name="Footer Placeholder 4">
            <a:extLst>
              <a:ext uri="{FF2B5EF4-FFF2-40B4-BE49-F238E27FC236}">
                <a16:creationId xmlns:a16="http://schemas.microsoft.com/office/drawing/2014/main" id="{A0567754-9F7F-5F42-850F-004DF1758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6E78B-414E-0346-9242-585E8CD5610C}"/>
              </a:ext>
            </a:extLst>
          </p:cNvPr>
          <p:cNvSpPr>
            <a:spLocks noGrp="1"/>
          </p:cNvSpPr>
          <p:nvPr>
            <p:ph type="sldNum" sz="quarter" idx="12"/>
          </p:nvPr>
        </p:nvSpPr>
        <p:spPr/>
        <p:txBody>
          <a:bodyPr/>
          <a:lstStyle/>
          <a:p>
            <a:fld id="{63D7688D-CA57-F641-BA22-7E8A21DD4D69}" type="slidenum">
              <a:rPr lang="en-US" smtClean="0"/>
              <a:t>‹#›</a:t>
            </a:fld>
            <a:endParaRPr lang="en-US"/>
          </a:p>
        </p:txBody>
      </p:sp>
    </p:spTree>
    <p:extLst>
      <p:ext uri="{BB962C8B-B14F-4D97-AF65-F5344CB8AC3E}">
        <p14:creationId xmlns:p14="http://schemas.microsoft.com/office/powerpoint/2010/main" val="213274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1F1C-4BDA-0147-BE5E-6C7B96ABBC2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9E9E31-A346-594B-A1EE-7998717F1D2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DEFE45-ACED-6D47-9366-600671C359EF}"/>
              </a:ext>
            </a:extLst>
          </p:cNvPr>
          <p:cNvSpPr>
            <a:spLocks noGrp="1"/>
          </p:cNvSpPr>
          <p:nvPr>
            <p:ph type="dt" sz="half" idx="10"/>
          </p:nvPr>
        </p:nvSpPr>
        <p:spPr/>
        <p:txBody>
          <a:bodyPr/>
          <a:lstStyle/>
          <a:p>
            <a:fld id="{45F1BF57-5AEB-DD4D-9CA8-D36539124E33}" type="datetimeFigureOut">
              <a:rPr lang="en-US" smtClean="0"/>
              <a:t>2/5/21</a:t>
            </a:fld>
            <a:endParaRPr lang="en-US"/>
          </a:p>
        </p:txBody>
      </p:sp>
      <p:sp>
        <p:nvSpPr>
          <p:cNvPr id="5" name="Footer Placeholder 4">
            <a:extLst>
              <a:ext uri="{FF2B5EF4-FFF2-40B4-BE49-F238E27FC236}">
                <a16:creationId xmlns:a16="http://schemas.microsoft.com/office/drawing/2014/main" id="{B75E1E83-E223-954F-89CA-ED3FD8795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1569D-822D-6648-B33F-8B7FE1783E07}"/>
              </a:ext>
            </a:extLst>
          </p:cNvPr>
          <p:cNvSpPr>
            <a:spLocks noGrp="1"/>
          </p:cNvSpPr>
          <p:nvPr>
            <p:ph type="sldNum" sz="quarter" idx="12"/>
          </p:nvPr>
        </p:nvSpPr>
        <p:spPr/>
        <p:txBody>
          <a:bodyPr/>
          <a:lstStyle/>
          <a:p>
            <a:fld id="{63D7688D-CA57-F641-BA22-7E8A21DD4D69}" type="slidenum">
              <a:rPr lang="en-US" smtClean="0"/>
              <a:t>‹#›</a:t>
            </a:fld>
            <a:endParaRPr lang="en-US"/>
          </a:p>
        </p:txBody>
      </p:sp>
    </p:spTree>
    <p:extLst>
      <p:ext uri="{BB962C8B-B14F-4D97-AF65-F5344CB8AC3E}">
        <p14:creationId xmlns:p14="http://schemas.microsoft.com/office/powerpoint/2010/main" val="245187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49F2E5-78A2-A545-8E1F-43D36FE08F9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31C02C1-5066-B94F-85C3-578265D9489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5705EA-4A15-6442-B320-90561C0A6A71}"/>
              </a:ext>
            </a:extLst>
          </p:cNvPr>
          <p:cNvSpPr>
            <a:spLocks noGrp="1"/>
          </p:cNvSpPr>
          <p:nvPr>
            <p:ph type="dt" sz="half" idx="10"/>
          </p:nvPr>
        </p:nvSpPr>
        <p:spPr/>
        <p:txBody>
          <a:bodyPr/>
          <a:lstStyle/>
          <a:p>
            <a:fld id="{45F1BF57-5AEB-DD4D-9CA8-D36539124E33}" type="datetimeFigureOut">
              <a:rPr lang="en-US" smtClean="0"/>
              <a:t>2/5/21</a:t>
            </a:fld>
            <a:endParaRPr lang="en-US"/>
          </a:p>
        </p:txBody>
      </p:sp>
      <p:sp>
        <p:nvSpPr>
          <p:cNvPr id="5" name="Footer Placeholder 4">
            <a:extLst>
              <a:ext uri="{FF2B5EF4-FFF2-40B4-BE49-F238E27FC236}">
                <a16:creationId xmlns:a16="http://schemas.microsoft.com/office/drawing/2014/main" id="{FBC0D7B2-700D-9D45-AC72-A40980773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21BD08-5D71-4D4F-B135-C369F3ABF865}"/>
              </a:ext>
            </a:extLst>
          </p:cNvPr>
          <p:cNvSpPr>
            <a:spLocks noGrp="1"/>
          </p:cNvSpPr>
          <p:nvPr>
            <p:ph type="sldNum" sz="quarter" idx="12"/>
          </p:nvPr>
        </p:nvSpPr>
        <p:spPr/>
        <p:txBody>
          <a:bodyPr/>
          <a:lstStyle/>
          <a:p>
            <a:fld id="{63D7688D-CA57-F641-BA22-7E8A21DD4D69}" type="slidenum">
              <a:rPr lang="en-US" smtClean="0"/>
              <a:t>‹#›</a:t>
            </a:fld>
            <a:endParaRPr lang="en-US"/>
          </a:p>
        </p:txBody>
      </p:sp>
    </p:spTree>
    <p:extLst>
      <p:ext uri="{BB962C8B-B14F-4D97-AF65-F5344CB8AC3E}">
        <p14:creationId xmlns:p14="http://schemas.microsoft.com/office/powerpoint/2010/main" val="157209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2463-C2C2-F347-86F9-65B23FA44B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3CD0FC8-E47B-E34C-AE44-B90301C942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3ACF5A-ED7D-BD41-9401-F552BE8D12AD}"/>
              </a:ext>
            </a:extLst>
          </p:cNvPr>
          <p:cNvSpPr>
            <a:spLocks noGrp="1"/>
          </p:cNvSpPr>
          <p:nvPr>
            <p:ph type="dt" sz="half" idx="10"/>
          </p:nvPr>
        </p:nvSpPr>
        <p:spPr/>
        <p:txBody>
          <a:bodyPr/>
          <a:lstStyle/>
          <a:p>
            <a:fld id="{45F1BF57-5AEB-DD4D-9CA8-D36539124E33}" type="datetimeFigureOut">
              <a:rPr lang="en-US" smtClean="0"/>
              <a:t>2/5/21</a:t>
            </a:fld>
            <a:endParaRPr lang="en-US"/>
          </a:p>
        </p:txBody>
      </p:sp>
      <p:sp>
        <p:nvSpPr>
          <p:cNvPr id="5" name="Footer Placeholder 4">
            <a:extLst>
              <a:ext uri="{FF2B5EF4-FFF2-40B4-BE49-F238E27FC236}">
                <a16:creationId xmlns:a16="http://schemas.microsoft.com/office/drawing/2014/main" id="{85052E53-C141-9149-8943-437773302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1B956-A092-8C43-973D-E2F678CA64BC}"/>
              </a:ext>
            </a:extLst>
          </p:cNvPr>
          <p:cNvSpPr>
            <a:spLocks noGrp="1"/>
          </p:cNvSpPr>
          <p:nvPr>
            <p:ph type="sldNum" sz="quarter" idx="12"/>
          </p:nvPr>
        </p:nvSpPr>
        <p:spPr/>
        <p:txBody>
          <a:bodyPr/>
          <a:lstStyle/>
          <a:p>
            <a:fld id="{63D7688D-CA57-F641-BA22-7E8A21DD4D69}" type="slidenum">
              <a:rPr lang="en-US" smtClean="0"/>
              <a:t>‹#›</a:t>
            </a:fld>
            <a:endParaRPr lang="en-US"/>
          </a:p>
        </p:txBody>
      </p:sp>
    </p:spTree>
    <p:extLst>
      <p:ext uri="{BB962C8B-B14F-4D97-AF65-F5344CB8AC3E}">
        <p14:creationId xmlns:p14="http://schemas.microsoft.com/office/powerpoint/2010/main" val="171823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4A05-8AB3-9F4E-89CA-07B58AF34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41309CE-7F0D-6243-A77A-F5624FB003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6840B54-EEED-124B-BE22-5B28A231ACBC}"/>
              </a:ext>
            </a:extLst>
          </p:cNvPr>
          <p:cNvSpPr>
            <a:spLocks noGrp="1"/>
          </p:cNvSpPr>
          <p:nvPr>
            <p:ph type="dt" sz="half" idx="10"/>
          </p:nvPr>
        </p:nvSpPr>
        <p:spPr/>
        <p:txBody>
          <a:bodyPr/>
          <a:lstStyle/>
          <a:p>
            <a:fld id="{45F1BF57-5AEB-DD4D-9CA8-D36539124E33}" type="datetimeFigureOut">
              <a:rPr lang="en-US" smtClean="0"/>
              <a:t>2/5/21</a:t>
            </a:fld>
            <a:endParaRPr lang="en-US"/>
          </a:p>
        </p:txBody>
      </p:sp>
      <p:sp>
        <p:nvSpPr>
          <p:cNvPr id="5" name="Footer Placeholder 4">
            <a:extLst>
              <a:ext uri="{FF2B5EF4-FFF2-40B4-BE49-F238E27FC236}">
                <a16:creationId xmlns:a16="http://schemas.microsoft.com/office/drawing/2014/main" id="{410AE4F4-122F-464D-810F-C3D8E659E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6CFFF-1E43-6649-BC40-78F494ABF81C}"/>
              </a:ext>
            </a:extLst>
          </p:cNvPr>
          <p:cNvSpPr>
            <a:spLocks noGrp="1"/>
          </p:cNvSpPr>
          <p:nvPr>
            <p:ph type="sldNum" sz="quarter" idx="12"/>
          </p:nvPr>
        </p:nvSpPr>
        <p:spPr/>
        <p:txBody>
          <a:bodyPr/>
          <a:lstStyle/>
          <a:p>
            <a:fld id="{63D7688D-CA57-F641-BA22-7E8A21DD4D69}" type="slidenum">
              <a:rPr lang="en-US" smtClean="0"/>
              <a:t>‹#›</a:t>
            </a:fld>
            <a:endParaRPr lang="en-US"/>
          </a:p>
        </p:txBody>
      </p:sp>
    </p:spTree>
    <p:extLst>
      <p:ext uri="{BB962C8B-B14F-4D97-AF65-F5344CB8AC3E}">
        <p14:creationId xmlns:p14="http://schemas.microsoft.com/office/powerpoint/2010/main" val="571797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24E5-AC54-9C46-82EF-BFC2AE3D704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E21CDB-F880-4D4E-9254-DC4BF4782A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BB2FFCC-6963-1D4E-B64B-284A63E6739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8691341-C7C9-3C44-BAEC-87AEA6D52783}"/>
              </a:ext>
            </a:extLst>
          </p:cNvPr>
          <p:cNvSpPr>
            <a:spLocks noGrp="1"/>
          </p:cNvSpPr>
          <p:nvPr>
            <p:ph type="dt" sz="half" idx="10"/>
          </p:nvPr>
        </p:nvSpPr>
        <p:spPr/>
        <p:txBody>
          <a:bodyPr/>
          <a:lstStyle/>
          <a:p>
            <a:fld id="{45F1BF57-5AEB-DD4D-9CA8-D36539124E33}" type="datetimeFigureOut">
              <a:rPr lang="en-US" smtClean="0"/>
              <a:t>2/5/21</a:t>
            </a:fld>
            <a:endParaRPr lang="en-US"/>
          </a:p>
        </p:txBody>
      </p:sp>
      <p:sp>
        <p:nvSpPr>
          <p:cNvPr id="6" name="Footer Placeholder 5">
            <a:extLst>
              <a:ext uri="{FF2B5EF4-FFF2-40B4-BE49-F238E27FC236}">
                <a16:creationId xmlns:a16="http://schemas.microsoft.com/office/drawing/2014/main" id="{D243C917-BC7D-CA4D-8854-36DADE4F84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E5B40-8C8F-9C4F-84B4-E7B40D4AD7F9}"/>
              </a:ext>
            </a:extLst>
          </p:cNvPr>
          <p:cNvSpPr>
            <a:spLocks noGrp="1"/>
          </p:cNvSpPr>
          <p:nvPr>
            <p:ph type="sldNum" sz="quarter" idx="12"/>
          </p:nvPr>
        </p:nvSpPr>
        <p:spPr/>
        <p:txBody>
          <a:bodyPr/>
          <a:lstStyle/>
          <a:p>
            <a:fld id="{63D7688D-CA57-F641-BA22-7E8A21DD4D69}" type="slidenum">
              <a:rPr lang="en-US" smtClean="0"/>
              <a:t>‹#›</a:t>
            </a:fld>
            <a:endParaRPr lang="en-US"/>
          </a:p>
        </p:txBody>
      </p:sp>
    </p:spTree>
    <p:extLst>
      <p:ext uri="{BB962C8B-B14F-4D97-AF65-F5344CB8AC3E}">
        <p14:creationId xmlns:p14="http://schemas.microsoft.com/office/powerpoint/2010/main" val="46073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0A6C-1790-9549-AF73-C3098B962D1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092A13-5A8B-F94A-BB2F-F850279B2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0222260-7189-5741-90DB-D38843D64F5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0C6B17C-5639-7B4F-BD1C-01FBF7634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D48641-7554-E04D-AC8E-F9569991972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06A106A-B908-FD49-8DEC-0B3290CAC800}"/>
              </a:ext>
            </a:extLst>
          </p:cNvPr>
          <p:cNvSpPr>
            <a:spLocks noGrp="1"/>
          </p:cNvSpPr>
          <p:nvPr>
            <p:ph type="dt" sz="half" idx="10"/>
          </p:nvPr>
        </p:nvSpPr>
        <p:spPr/>
        <p:txBody>
          <a:bodyPr/>
          <a:lstStyle/>
          <a:p>
            <a:fld id="{45F1BF57-5AEB-DD4D-9CA8-D36539124E33}" type="datetimeFigureOut">
              <a:rPr lang="en-US" smtClean="0"/>
              <a:t>2/5/21</a:t>
            </a:fld>
            <a:endParaRPr lang="en-US"/>
          </a:p>
        </p:txBody>
      </p:sp>
      <p:sp>
        <p:nvSpPr>
          <p:cNvPr id="8" name="Footer Placeholder 7">
            <a:extLst>
              <a:ext uri="{FF2B5EF4-FFF2-40B4-BE49-F238E27FC236}">
                <a16:creationId xmlns:a16="http://schemas.microsoft.com/office/drawing/2014/main" id="{77DE4A7A-6E9A-C74A-BCF0-221F26A25C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AB6726-4CF6-6641-8AA4-9021DADDDB8D}"/>
              </a:ext>
            </a:extLst>
          </p:cNvPr>
          <p:cNvSpPr>
            <a:spLocks noGrp="1"/>
          </p:cNvSpPr>
          <p:nvPr>
            <p:ph type="sldNum" sz="quarter" idx="12"/>
          </p:nvPr>
        </p:nvSpPr>
        <p:spPr/>
        <p:txBody>
          <a:bodyPr/>
          <a:lstStyle/>
          <a:p>
            <a:fld id="{63D7688D-CA57-F641-BA22-7E8A21DD4D69}" type="slidenum">
              <a:rPr lang="en-US" smtClean="0"/>
              <a:t>‹#›</a:t>
            </a:fld>
            <a:endParaRPr lang="en-US"/>
          </a:p>
        </p:txBody>
      </p:sp>
    </p:spTree>
    <p:extLst>
      <p:ext uri="{BB962C8B-B14F-4D97-AF65-F5344CB8AC3E}">
        <p14:creationId xmlns:p14="http://schemas.microsoft.com/office/powerpoint/2010/main" val="2138705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D4C5-C971-1C44-9B55-6E9550976D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469A7A4-94E2-D342-AD3D-357E5CF32EC8}"/>
              </a:ext>
            </a:extLst>
          </p:cNvPr>
          <p:cNvSpPr>
            <a:spLocks noGrp="1"/>
          </p:cNvSpPr>
          <p:nvPr>
            <p:ph type="dt" sz="half" idx="10"/>
          </p:nvPr>
        </p:nvSpPr>
        <p:spPr/>
        <p:txBody>
          <a:bodyPr/>
          <a:lstStyle/>
          <a:p>
            <a:fld id="{45F1BF57-5AEB-DD4D-9CA8-D36539124E33}" type="datetimeFigureOut">
              <a:rPr lang="en-US" smtClean="0"/>
              <a:t>2/5/21</a:t>
            </a:fld>
            <a:endParaRPr lang="en-US"/>
          </a:p>
        </p:txBody>
      </p:sp>
      <p:sp>
        <p:nvSpPr>
          <p:cNvPr id="4" name="Footer Placeholder 3">
            <a:extLst>
              <a:ext uri="{FF2B5EF4-FFF2-40B4-BE49-F238E27FC236}">
                <a16:creationId xmlns:a16="http://schemas.microsoft.com/office/drawing/2014/main" id="{99E81F5F-FFAC-1449-A917-DA8E02E96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64A663-B9F2-F64A-A8D0-9C5DBDFCE6A3}"/>
              </a:ext>
            </a:extLst>
          </p:cNvPr>
          <p:cNvSpPr>
            <a:spLocks noGrp="1"/>
          </p:cNvSpPr>
          <p:nvPr>
            <p:ph type="sldNum" sz="quarter" idx="12"/>
          </p:nvPr>
        </p:nvSpPr>
        <p:spPr/>
        <p:txBody>
          <a:bodyPr/>
          <a:lstStyle/>
          <a:p>
            <a:fld id="{63D7688D-CA57-F641-BA22-7E8A21DD4D69}" type="slidenum">
              <a:rPr lang="en-US" smtClean="0"/>
              <a:t>‹#›</a:t>
            </a:fld>
            <a:endParaRPr lang="en-US"/>
          </a:p>
        </p:txBody>
      </p:sp>
    </p:spTree>
    <p:extLst>
      <p:ext uri="{BB962C8B-B14F-4D97-AF65-F5344CB8AC3E}">
        <p14:creationId xmlns:p14="http://schemas.microsoft.com/office/powerpoint/2010/main" val="4218290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6566E0-FC0F-4145-B91D-C6F486545733}"/>
              </a:ext>
            </a:extLst>
          </p:cNvPr>
          <p:cNvSpPr>
            <a:spLocks noGrp="1"/>
          </p:cNvSpPr>
          <p:nvPr>
            <p:ph type="dt" sz="half" idx="10"/>
          </p:nvPr>
        </p:nvSpPr>
        <p:spPr/>
        <p:txBody>
          <a:bodyPr/>
          <a:lstStyle/>
          <a:p>
            <a:fld id="{45F1BF57-5AEB-DD4D-9CA8-D36539124E33}" type="datetimeFigureOut">
              <a:rPr lang="en-US" smtClean="0"/>
              <a:t>2/5/21</a:t>
            </a:fld>
            <a:endParaRPr lang="en-US"/>
          </a:p>
        </p:txBody>
      </p:sp>
      <p:sp>
        <p:nvSpPr>
          <p:cNvPr id="3" name="Footer Placeholder 2">
            <a:extLst>
              <a:ext uri="{FF2B5EF4-FFF2-40B4-BE49-F238E27FC236}">
                <a16:creationId xmlns:a16="http://schemas.microsoft.com/office/drawing/2014/main" id="{B74B5B4A-0862-7D45-9433-D386213BE6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FBA629-C350-DB44-9B0B-72646A131F2E}"/>
              </a:ext>
            </a:extLst>
          </p:cNvPr>
          <p:cNvSpPr>
            <a:spLocks noGrp="1"/>
          </p:cNvSpPr>
          <p:nvPr>
            <p:ph type="sldNum" sz="quarter" idx="12"/>
          </p:nvPr>
        </p:nvSpPr>
        <p:spPr/>
        <p:txBody>
          <a:bodyPr/>
          <a:lstStyle/>
          <a:p>
            <a:fld id="{63D7688D-CA57-F641-BA22-7E8A21DD4D69}" type="slidenum">
              <a:rPr lang="en-US" smtClean="0"/>
              <a:t>‹#›</a:t>
            </a:fld>
            <a:endParaRPr lang="en-US"/>
          </a:p>
        </p:txBody>
      </p:sp>
    </p:spTree>
    <p:extLst>
      <p:ext uri="{BB962C8B-B14F-4D97-AF65-F5344CB8AC3E}">
        <p14:creationId xmlns:p14="http://schemas.microsoft.com/office/powerpoint/2010/main" val="25310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9D56-C072-BB47-84C3-A9167FC81D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543990C-67CD-9E4F-AEB7-2D343EF581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413EE59-4E65-C548-BA31-4B470389B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D2294B-9DFD-BC41-8878-803BD383230C}"/>
              </a:ext>
            </a:extLst>
          </p:cNvPr>
          <p:cNvSpPr>
            <a:spLocks noGrp="1"/>
          </p:cNvSpPr>
          <p:nvPr>
            <p:ph type="dt" sz="half" idx="10"/>
          </p:nvPr>
        </p:nvSpPr>
        <p:spPr/>
        <p:txBody>
          <a:bodyPr/>
          <a:lstStyle/>
          <a:p>
            <a:fld id="{45F1BF57-5AEB-DD4D-9CA8-D36539124E33}" type="datetimeFigureOut">
              <a:rPr lang="en-US" smtClean="0"/>
              <a:t>2/5/21</a:t>
            </a:fld>
            <a:endParaRPr lang="en-US"/>
          </a:p>
        </p:txBody>
      </p:sp>
      <p:sp>
        <p:nvSpPr>
          <p:cNvPr id="6" name="Footer Placeholder 5">
            <a:extLst>
              <a:ext uri="{FF2B5EF4-FFF2-40B4-BE49-F238E27FC236}">
                <a16:creationId xmlns:a16="http://schemas.microsoft.com/office/drawing/2014/main" id="{3867A6C7-D8FA-214E-9788-61DAC1420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F9A0F6-1824-3D4F-A750-FD17C76EE132}"/>
              </a:ext>
            </a:extLst>
          </p:cNvPr>
          <p:cNvSpPr>
            <a:spLocks noGrp="1"/>
          </p:cNvSpPr>
          <p:nvPr>
            <p:ph type="sldNum" sz="quarter" idx="12"/>
          </p:nvPr>
        </p:nvSpPr>
        <p:spPr/>
        <p:txBody>
          <a:bodyPr/>
          <a:lstStyle/>
          <a:p>
            <a:fld id="{63D7688D-CA57-F641-BA22-7E8A21DD4D69}" type="slidenum">
              <a:rPr lang="en-US" smtClean="0"/>
              <a:t>‹#›</a:t>
            </a:fld>
            <a:endParaRPr lang="en-US"/>
          </a:p>
        </p:txBody>
      </p:sp>
    </p:spTree>
    <p:extLst>
      <p:ext uri="{BB962C8B-B14F-4D97-AF65-F5344CB8AC3E}">
        <p14:creationId xmlns:p14="http://schemas.microsoft.com/office/powerpoint/2010/main" val="276374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087F-B784-0C4C-BE03-561135FCD5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E3D5C9D-370A-9749-85C1-EEDA5EAC82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023CB5-89F5-9744-9E98-C910845D30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6F2D63-07BD-BC40-9F2E-4D37560F465B}"/>
              </a:ext>
            </a:extLst>
          </p:cNvPr>
          <p:cNvSpPr>
            <a:spLocks noGrp="1"/>
          </p:cNvSpPr>
          <p:nvPr>
            <p:ph type="dt" sz="half" idx="10"/>
          </p:nvPr>
        </p:nvSpPr>
        <p:spPr/>
        <p:txBody>
          <a:bodyPr/>
          <a:lstStyle/>
          <a:p>
            <a:fld id="{45F1BF57-5AEB-DD4D-9CA8-D36539124E33}" type="datetimeFigureOut">
              <a:rPr lang="en-US" smtClean="0"/>
              <a:t>2/5/21</a:t>
            </a:fld>
            <a:endParaRPr lang="en-US"/>
          </a:p>
        </p:txBody>
      </p:sp>
      <p:sp>
        <p:nvSpPr>
          <p:cNvPr id="6" name="Footer Placeholder 5">
            <a:extLst>
              <a:ext uri="{FF2B5EF4-FFF2-40B4-BE49-F238E27FC236}">
                <a16:creationId xmlns:a16="http://schemas.microsoft.com/office/drawing/2014/main" id="{5895169E-DBA0-1B47-9A7F-863269EA6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780336-463C-0348-BD72-068F5ADC0F76}"/>
              </a:ext>
            </a:extLst>
          </p:cNvPr>
          <p:cNvSpPr>
            <a:spLocks noGrp="1"/>
          </p:cNvSpPr>
          <p:nvPr>
            <p:ph type="sldNum" sz="quarter" idx="12"/>
          </p:nvPr>
        </p:nvSpPr>
        <p:spPr/>
        <p:txBody>
          <a:bodyPr/>
          <a:lstStyle/>
          <a:p>
            <a:fld id="{63D7688D-CA57-F641-BA22-7E8A21DD4D69}" type="slidenum">
              <a:rPr lang="en-US" smtClean="0"/>
              <a:t>‹#›</a:t>
            </a:fld>
            <a:endParaRPr lang="en-US"/>
          </a:p>
        </p:txBody>
      </p:sp>
    </p:spTree>
    <p:extLst>
      <p:ext uri="{BB962C8B-B14F-4D97-AF65-F5344CB8AC3E}">
        <p14:creationId xmlns:p14="http://schemas.microsoft.com/office/powerpoint/2010/main" val="2453399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7524F8-320B-A941-ABB3-A152A5A18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DE69B2-902F-D341-AA72-AC8F3793D3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C35CC1-EB85-9842-98B3-797245A391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1BF57-5AEB-DD4D-9CA8-D36539124E33}" type="datetimeFigureOut">
              <a:rPr lang="en-US" smtClean="0"/>
              <a:t>2/5/21</a:t>
            </a:fld>
            <a:endParaRPr lang="en-US"/>
          </a:p>
        </p:txBody>
      </p:sp>
      <p:sp>
        <p:nvSpPr>
          <p:cNvPr id="5" name="Footer Placeholder 4">
            <a:extLst>
              <a:ext uri="{FF2B5EF4-FFF2-40B4-BE49-F238E27FC236}">
                <a16:creationId xmlns:a16="http://schemas.microsoft.com/office/drawing/2014/main" id="{FF5DC88A-F2FF-5447-99BC-6C9DC6B435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133A77-D277-0348-BF29-38936B6EB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7688D-CA57-F641-BA22-7E8A21DD4D69}" type="slidenum">
              <a:rPr lang="en-US" smtClean="0"/>
              <a:t>‹#›</a:t>
            </a:fld>
            <a:endParaRPr lang="en-US"/>
          </a:p>
        </p:txBody>
      </p:sp>
    </p:spTree>
    <p:extLst>
      <p:ext uri="{BB962C8B-B14F-4D97-AF65-F5344CB8AC3E}">
        <p14:creationId xmlns:p14="http://schemas.microsoft.com/office/powerpoint/2010/main" val="3885726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mailto:Anya.Clayworth@ed.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hyperlink" Target="mailto:Anya.Clayworth@ed.ac.uk" TargetMode="External"/><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instagram.com/UoEShortCourses/" TargetMode="External"/><Relationship Id="rId5" Type="http://schemas.openxmlformats.org/officeDocument/2006/relationships/hyperlink" Target="https://www.facebook.com/UoEShortCourses" TargetMode="External"/><Relationship Id="rId4" Type="http://schemas.openxmlformats.org/officeDocument/2006/relationships/hyperlink" Target="https://www.ed.ac.uk/lifelong-learn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7154EE02-B9FD-E647-A8CC-3F03496DB2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80" y="5790321"/>
            <a:ext cx="3283836" cy="743510"/>
          </a:xfrm>
          <a:prstGeom prst="rect">
            <a:avLst/>
          </a:prstGeom>
        </p:spPr>
      </p:pic>
      <p:sp>
        <p:nvSpPr>
          <p:cNvPr id="8" name="Title 7">
            <a:extLst>
              <a:ext uri="{FF2B5EF4-FFF2-40B4-BE49-F238E27FC236}">
                <a16:creationId xmlns:a16="http://schemas.microsoft.com/office/drawing/2014/main" id="{6B4FC342-7715-834E-9B3E-6AB10742D3A5}"/>
              </a:ext>
            </a:extLst>
          </p:cNvPr>
          <p:cNvSpPr>
            <a:spLocks noGrp="1"/>
          </p:cNvSpPr>
          <p:nvPr>
            <p:ph type="ctrTitle"/>
          </p:nvPr>
        </p:nvSpPr>
        <p:spPr>
          <a:xfrm>
            <a:off x="1524000" y="50663"/>
            <a:ext cx="9144000" cy="1522866"/>
          </a:xfrm>
        </p:spPr>
        <p:txBody>
          <a:bodyPr>
            <a:normAutofit fontScale="90000"/>
          </a:bodyPr>
          <a:lstStyle/>
          <a:p>
            <a:r>
              <a:rPr lang="en-GB" sz="4000" b="1" dirty="0">
                <a:solidFill>
                  <a:schemeClr val="bg1"/>
                </a:solidFill>
              </a:rPr>
              <a:t>SWAP EAST</a:t>
            </a:r>
            <a:br>
              <a:rPr lang="en-GB" sz="4000" b="1" dirty="0">
                <a:solidFill>
                  <a:schemeClr val="bg1"/>
                </a:solidFill>
              </a:rPr>
            </a:br>
            <a:r>
              <a:rPr lang="en-GB" sz="4000" b="1" dirty="0">
                <a:solidFill>
                  <a:schemeClr val="bg1"/>
                </a:solidFill>
              </a:rPr>
              <a:t>Study Skills Event</a:t>
            </a:r>
            <a:br>
              <a:rPr lang="en-GB" sz="4000" b="1" dirty="0">
                <a:solidFill>
                  <a:schemeClr val="bg1"/>
                </a:solidFill>
              </a:rPr>
            </a:br>
            <a:r>
              <a:rPr lang="en-GB" sz="4000" b="1" dirty="0">
                <a:solidFill>
                  <a:schemeClr val="bg1"/>
                </a:solidFill>
              </a:rPr>
              <a:t>Arts, Humanities and Social Sciences</a:t>
            </a:r>
            <a:endParaRPr lang="en-US" sz="4000" dirty="0">
              <a:solidFill>
                <a:schemeClr val="bg1"/>
              </a:solidFill>
            </a:endParaRPr>
          </a:p>
        </p:txBody>
      </p:sp>
      <p:sp>
        <p:nvSpPr>
          <p:cNvPr id="9" name="Subtitle 8">
            <a:extLst>
              <a:ext uri="{FF2B5EF4-FFF2-40B4-BE49-F238E27FC236}">
                <a16:creationId xmlns:a16="http://schemas.microsoft.com/office/drawing/2014/main" id="{A6B1C9DB-C3D1-9F46-8B5F-091A58585044}"/>
              </a:ext>
            </a:extLst>
          </p:cNvPr>
          <p:cNvSpPr>
            <a:spLocks noGrp="1"/>
          </p:cNvSpPr>
          <p:nvPr>
            <p:ph type="subTitle" idx="1"/>
          </p:nvPr>
        </p:nvSpPr>
        <p:spPr>
          <a:xfrm>
            <a:off x="1717040" y="1067679"/>
            <a:ext cx="9144000" cy="2612571"/>
          </a:xfrm>
        </p:spPr>
        <p:txBody>
          <a:bodyPr/>
          <a:lstStyle/>
          <a:p>
            <a:endParaRPr lang="en-GB" sz="3200" dirty="0">
              <a:solidFill>
                <a:schemeClr val="bg1"/>
              </a:solidFill>
            </a:endParaRPr>
          </a:p>
          <a:p>
            <a:r>
              <a:rPr lang="en-GB" sz="3200" dirty="0">
                <a:solidFill>
                  <a:schemeClr val="bg1"/>
                </a:solidFill>
              </a:rPr>
              <a:t>‘Edinburgh: A City of Literature and Duality’</a:t>
            </a:r>
            <a:endParaRPr lang="en-US" dirty="0">
              <a:solidFill>
                <a:schemeClr val="bg1"/>
              </a:solidFill>
            </a:endParaRPr>
          </a:p>
          <a:p>
            <a:endParaRPr lang="en-US" dirty="0">
              <a:solidFill>
                <a:schemeClr val="bg1"/>
              </a:solidFill>
              <a:latin typeface="+mj-lt"/>
            </a:endParaRPr>
          </a:p>
        </p:txBody>
      </p:sp>
      <p:sp>
        <p:nvSpPr>
          <p:cNvPr id="3" name="TextBox 2">
            <a:extLst>
              <a:ext uri="{FF2B5EF4-FFF2-40B4-BE49-F238E27FC236}">
                <a16:creationId xmlns:a16="http://schemas.microsoft.com/office/drawing/2014/main" id="{01EFEE6B-4D8A-0F48-9D63-F250C9DDBF9B}"/>
              </a:ext>
            </a:extLst>
          </p:cNvPr>
          <p:cNvSpPr txBox="1"/>
          <p:nvPr/>
        </p:nvSpPr>
        <p:spPr>
          <a:xfrm>
            <a:off x="8907007" y="5764390"/>
            <a:ext cx="3284993" cy="769441"/>
          </a:xfrm>
          <a:prstGeom prst="rect">
            <a:avLst/>
          </a:prstGeom>
          <a:noFill/>
        </p:spPr>
        <p:txBody>
          <a:bodyPr wrap="square" rtlCol="0">
            <a:spAutoFit/>
          </a:bodyPr>
          <a:lstStyle/>
          <a:p>
            <a:r>
              <a:rPr lang="en-US" sz="2200" b="1" dirty="0">
                <a:solidFill>
                  <a:schemeClr val="bg1"/>
                </a:solidFill>
                <a:latin typeface="+mj-lt"/>
              </a:rPr>
              <a:t>Dr Anya Clayworth</a:t>
            </a:r>
          </a:p>
          <a:p>
            <a:r>
              <a:rPr lang="en-US" sz="2200" b="1" dirty="0">
                <a:solidFill>
                  <a:schemeClr val="bg1"/>
                </a:solidFill>
                <a:latin typeface="+mj-lt"/>
                <a:hlinkClick r:id="rId4"/>
              </a:rPr>
              <a:t>Anya.Clayworth@ed.ac.uk</a:t>
            </a:r>
            <a:r>
              <a:rPr lang="en-US" sz="2200" b="1" dirty="0">
                <a:solidFill>
                  <a:schemeClr val="bg1"/>
                </a:solidFill>
                <a:latin typeface="+mj-lt"/>
              </a:rPr>
              <a:t> </a:t>
            </a:r>
          </a:p>
        </p:txBody>
      </p:sp>
      <p:pic>
        <p:nvPicPr>
          <p:cNvPr id="5" name="Picture 4" descr="A picture containing text, map&#10;&#10;Description automatically generated">
            <a:extLst>
              <a:ext uri="{FF2B5EF4-FFF2-40B4-BE49-F238E27FC236}">
                <a16:creationId xmlns:a16="http://schemas.microsoft.com/office/drawing/2014/main" id="{BB6F01CC-E427-8D49-B745-9A480E9579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7318" y="2373964"/>
            <a:ext cx="5737003" cy="3225125"/>
          </a:xfrm>
          <a:prstGeom prst="rect">
            <a:avLst/>
          </a:prstGeom>
        </p:spPr>
      </p:pic>
    </p:spTree>
    <p:extLst>
      <p:ext uri="{BB962C8B-B14F-4D97-AF65-F5344CB8AC3E}">
        <p14:creationId xmlns:p14="http://schemas.microsoft.com/office/powerpoint/2010/main" val="140913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7A1DE-8F31-7A4F-8928-42F081F6E9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12192001" cy="4666928"/>
          </a:xfrm>
          <a:prstGeom prst="rect">
            <a:avLst/>
          </a:prstGeom>
        </p:spPr>
      </p:pic>
      <p:pic>
        <p:nvPicPr>
          <p:cNvPr id="19" name="Picture 1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Oval 2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998" y="4551037"/>
            <a:ext cx="5021782" cy="1509931"/>
          </a:xfrm>
        </p:spPr>
        <p:txBody>
          <a:bodyPr>
            <a:normAutofit/>
          </a:bodyPr>
          <a:lstStyle/>
          <a:p>
            <a:r>
              <a:rPr lang="en-GB" sz="3400">
                <a:solidFill>
                  <a:srgbClr val="000000"/>
                </a:solidFill>
              </a:rPr>
              <a:t>Evidence of Burns’ presence on the Edinburgh streets…</a:t>
            </a:r>
          </a:p>
        </p:txBody>
      </p:sp>
    </p:spTree>
    <p:extLst>
      <p:ext uri="{BB962C8B-B14F-4D97-AF65-F5344CB8AC3E}">
        <p14:creationId xmlns:p14="http://schemas.microsoft.com/office/powerpoint/2010/main" val="2851448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CE1FA-AF3F-D049-A73F-9B2B648EF74B}"/>
              </a:ext>
            </a:extLst>
          </p:cNvPr>
          <p:cNvSpPr>
            <a:spLocks noGrp="1"/>
          </p:cNvSpPr>
          <p:nvPr>
            <p:ph type="title"/>
          </p:nvPr>
        </p:nvSpPr>
        <p:spPr>
          <a:xfrm>
            <a:off x="4965430" y="629268"/>
            <a:ext cx="6586491" cy="1286160"/>
          </a:xfrm>
        </p:spPr>
        <p:txBody>
          <a:bodyPr anchor="b">
            <a:normAutofit/>
          </a:bodyPr>
          <a:lstStyle/>
          <a:p>
            <a:r>
              <a:rPr lang="en-US"/>
              <a:t>James Hogg 1770-1835</a:t>
            </a:r>
            <a:endParaRPr lang="en-US" dirty="0"/>
          </a:p>
        </p:txBody>
      </p:sp>
      <p:pic>
        <p:nvPicPr>
          <p:cNvPr id="5" name="Content Placeholder 7" descr="2012AA41946.jpg">
            <a:extLst>
              <a:ext uri="{FF2B5EF4-FFF2-40B4-BE49-F238E27FC236}">
                <a16:creationId xmlns:a16="http://schemas.microsoft.com/office/drawing/2014/main" id="{68457BC7-544D-E24D-9C7B-7280AD9B12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3482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4" name="Ink 3">
                <a:extLst>
                  <a:ext uri="{FF2B5EF4-FFF2-40B4-BE49-F238E27FC236}">
                    <a16:creationId xmlns:a16="http://schemas.microsoft.com/office/drawing/2014/main" id="{FBDB1C80-3938-8A41-ABD0-36E993CB1515}"/>
                  </a:ext>
                </a:extLst>
              </p14:cNvPr>
              <p14:cNvContentPartPr/>
              <p14:nvPr/>
            </p14:nvContentPartPr>
            <p14:xfrm>
              <a:off x="3483235" y="3213939"/>
              <a:ext cx="360" cy="360"/>
            </p14:xfrm>
          </p:contentPart>
        </mc:Choice>
        <mc:Fallback xmlns="">
          <p:pic>
            <p:nvPicPr>
              <p:cNvPr id="4" name="Ink 3">
                <a:extLst>
                  <a:ext uri="{FF2B5EF4-FFF2-40B4-BE49-F238E27FC236}">
                    <a16:creationId xmlns:a16="http://schemas.microsoft.com/office/drawing/2014/main" id="{FBDB1C80-3938-8A41-ABD0-36E993CB1515}"/>
                  </a:ext>
                </a:extLst>
              </p:cNvPr>
              <p:cNvPicPr/>
              <p:nvPr/>
            </p:nvPicPr>
            <p:blipFill>
              <a:blip r:embed="rId4"/>
              <a:stretch>
                <a:fillRect/>
              </a:stretch>
            </p:blipFill>
            <p:spPr>
              <a:xfrm>
                <a:off x="3465595" y="3105939"/>
                <a:ext cx="36000" cy="216000"/>
              </a:xfrm>
              <a:prstGeom prst="rect">
                <a:avLst/>
              </a:prstGeom>
            </p:spPr>
          </p:pic>
        </mc:Fallback>
      </mc:AlternateContent>
      <p:pic>
        <p:nvPicPr>
          <p:cNvPr id="7" name="Content Placeholder 3" descr="Blackwood's_Edinburgh_Magazine_XXV_1829.jpg">
            <a:extLst>
              <a:ext uri="{FF2B5EF4-FFF2-40B4-BE49-F238E27FC236}">
                <a16:creationId xmlns:a16="http://schemas.microsoft.com/office/drawing/2014/main" id="{B1B1A376-6D60-2D4B-9505-5D555B2E131F}"/>
              </a:ext>
            </a:extLst>
          </p:cNvPr>
          <p:cNvPicPr>
            <a:picLocks noGrp="1" noChangeAspect="1"/>
          </p:cNvPicPr>
          <p:nvPr>
            <p:ph sz="half" idx="1"/>
          </p:nvPr>
        </p:nvPicPr>
        <p:blipFill rotWithShape="1">
          <a:blip r:embed="rId5" cstate="screen">
            <a:extLst>
              <a:ext uri="{28A0092B-C50C-407E-A947-70E740481C1C}">
                <a14:useLocalDpi xmlns:a14="http://schemas.microsoft.com/office/drawing/2010/main"/>
              </a:ext>
            </a:extLst>
          </a:blip>
          <a:srcRect/>
          <a:stretch/>
        </p:blipFill>
        <p:spPr>
          <a:xfrm>
            <a:off x="7176751" y="2314807"/>
            <a:ext cx="2117725" cy="4268788"/>
          </a:xfrm>
          <a:prstGeom prst="rect">
            <a:avLst/>
          </a:prstGeom>
        </p:spPr>
      </p:pic>
    </p:spTree>
    <p:extLst>
      <p:ext uri="{BB962C8B-B14F-4D97-AF65-F5344CB8AC3E}">
        <p14:creationId xmlns:p14="http://schemas.microsoft.com/office/powerpoint/2010/main" val="715368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99016-2211-4845-884C-D9DEE840281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i="1" kern="1200">
                <a:solidFill>
                  <a:schemeClr val="tx1"/>
                </a:solidFill>
                <a:latin typeface="+mj-lt"/>
                <a:ea typeface="+mj-ea"/>
                <a:cs typeface="+mj-cs"/>
              </a:rPr>
              <a:t>The Private Memoirs and Confessions of a Justified Sinner </a:t>
            </a:r>
            <a:r>
              <a:rPr lang="en-US" kern="1200">
                <a:solidFill>
                  <a:schemeClr val="tx1"/>
                </a:solidFill>
                <a:latin typeface="+mj-lt"/>
                <a:ea typeface="+mj-ea"/>
                <a:cs typeface="+mj-cs"/>
              </a:rPr>
              <a:t>(1824)</a:t>
            </a:r>
          </a:p>
        </p:txBody>
      </p:sp>
      <p:pic>
        <p:nvPicPr>
          <p:cNvPr id="5" name="Picture 4" descr="A close up of text on a white surface&#10;&#10;Description automatically generated">
            <a:extLst>
              <a:ext uri="{FF2B5EF4-FFF2-40B4-BE49-F238E27FC236}">
                <a16:creationId xmlns:a16="http://schemas.microsoft.com/office/drawing/2014/main" id="{D7528413-9732-6949-A77A-246F7270A4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90"/>
          <a:stretch/>
        </p:blipFill>
        <p:spPr>
          <a:xfrm>
            <a:off x="3409989" y="1925017"/>
            <a:ext cx="5372022" cy="4247183"/>
          </a:xfrm>
          <a:prstGeom prst="rect">
            <a:avLst/>
          </a:prstGeom>
        </p:spPr>
      </p:pic>
    </p:spTree>
    <p:extLst>
      <p:ext uri="{BB962C8B-B14F-4D97-AF65-F5344CB8AC3E}">
        <p14:creationId xmlns:p14="http://schemas.microsoft.com/office/powerpoint/2010/main" val="1763700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66696" y="1"/>
            <a:ext cx="5463977" cy="2141316"/>
          </a:xfrm>
          <a:noFill/>
        </p:spPr>
        <p:txBody>
          <a:bodyPr vert="horz" lIns="91440" tIns="45720" rIns="91440" bIns="45720" rtlCol="0" anchor="b">
            <a:normAutofit/>
          </a:bodyPr>
          <a:lstStyle/>
          <a:p>
            <a:r>
              <a:rPr lang="en-US" sz="6000" dirty="0"/>
              <a:t>Sir Walter Scott</a:t>
            </a:r>
            <a:br>
              <a:rPr lang="en-US" sz="6000" dirty="0"/>
            </a:br>
            <a:r>
              <a:rPr lang="en-US" sz="6000" dirty="0"/>
              <a:t>1771-1832</a:t>
            </a:r>
          </a:p>
        </p:txBody>
      </p:sp>
      <p:pic>
        <p:nvPicPr>
          <p:cNvPr id="10" name="Content Placeholder 3" descr="07693v.jpg">
            <a:extLst>
              <a:ext uri="{FF2B5EF4-FFF2-40B4-BE49-F238E27FC236}">
                <a16:creationId xmlns:a16="http://schemas.microsoft.com/office/drawing/2014/main" id="{33B6279E-42AF-E546-AC96-CD4EBE3D81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4654296" cy="6857990"/>
          </a:xfrm>
          <a:prstGeom prst="rect">
            <a:avLst/>
          </a:prstGeom>
        </p:spPr>
      </p:pic>
      <p:pic>
        <p:nvPicPr>
          <p:cNvPr id="18" name="Content Placeholder 4">
            <a:extLst>
              <a:ext uri="{FF2B5EF4-FFF2-40B4-BE49-F238E27FC236}">
                <a16:creationId xmlns:a16="http://schemas.microsoft.com/office/drawing/2014/main" id="{4F3CD15B-D9D9-0942-A638-8956F18A58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88248" y="2442259"/>
            <a:ext cx="2935799" cy="3813964"/>
          </a:xfrm>
          <a:prstGeom prst="rect">
            <a:avLst/>
          </a:prstGeom>
        </p:spPr>
      </p:pic>
    </p:spTree>
    <p:extLst>
      <p:ext uri="{BB962C8B-B14F-4D97-AF65-F5344CB8AC3E}">
        <p14:creationId xmlns:p14="http://schemas.microsoft.com/office/powerpoint/2010/main" val="3502359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sz="4100" dirty="0"/>
              <a:t>Muriel Spark</a:t>
            </a:r>
            <a:br>
              <a:rPr lang="en-US" sz="4100" dirty="0"/>
            </a:br>
            <a:r>
              <a:rPr lang="en-US" sz="4100" dirty="0"/>
              <a:t>1918-2006</a:t>
            </a:r>
          </a:p>
        </p:txBody>
      </p:sp>
      <p:pic>
        <p:nvPicPr>
          <p:cNvPr id="9" name="Content Placeholder 5" descr="22-09-12-24-44833888.jpg"/>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pic>
        <p:nvPicPr>
          <p:cNvPr id="7" name="Content Placeholder 7" descr="jeanbrodie.jpg">
            <a:extLst>
              <a:ext uri="{FF2B5EF4-FFF2-40B4-BE49-F238E27FC236}">
                <a16:creationId xmlns:a16="http://schemas.microsoft.com/office/drawing/2014/main" id="{2A72AB2F-EB35-5B46-B714-BFFDEEC08CE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981648" y="2438400"/>
            <a:ext cx="2554641" cy="3786188"/>
          </a:xfrm>
          <a:prstGeom prst="rect">
            <a:avLst/>
          </a:prstGeom>
          <a:effectLst/>
        </p:spPr>
      </p:pic>
    </p:spTree>
    <p:extLst>
      <p:ext uri="{BB962C8B-B14F-4D97-AF65-F5344CB8AC3E}">
        <p14:creationId xmlns:p14="http://schemas.microsoft.com/office/powerpoint/2010/main" val="525150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3651467" cy="2193447"/>
          </a:xfrm>
        </p:spPr>
        <p:txBody>
          <a:bodyPr>
            <a:normAutofit fontScale="90000"/>
          </a:bodyPr>
          <a:lstStyle/>
          <a:p>
            <a:r>
              <a:rPr lang="en-US" sz="3600" dirty="0">
                <a:latin typeface="+mn-lt"/>
                <a:cs typeface="Palatino"/>
              </a:rPr>
              <a:t>Maggie Smith as Jean Brodie in the 1969 film version of </a:t>
            </a:r>
            <a:r>
              <a:rPr lang="en-US" sz="3600" i="1" dirty="0">
                <a:latin typeface="+mn-lt"/>
                <a:cs typeface="Palatino"/>
              </a:rPr>
              <a:t>The Prime of Miss Jean Brodie</a:t>
            </a:r>
            <a:endParaRPr lang="en-US" sz="3600" dirty="0">
              <a:latin typeface="+mn-lt"/>
              <a:cs typeface="Palatino"/>
            </a:endParaRPr>
          </a:p>
        </p:txBody>
      </p:sp>
      <p:pic>
        <p:nvPicPr>
          <p:cNvPr id="8" name="Content Placeholder 3" descr="maggiesmith.jpg">
            <a:extLst>
              <a:ext uri="{FF2B5EF4-FFF2-40B4-BE49-F238E27FC236}">
                <a16:creationId xmlns:a16="http://schemas.microsoft.com/office/drawing/2014/main" id="{59969C58-1318-9F42-995F-693FD955A8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39056" y="10"/>
            <a:ext cx="7552944" cy="6857990"/>
          </a:xfrm>
          <a:prstGeom prst="rect">
            <a:avLst/>
          </a:prstGeom>
          <a:effectLst/>
        </p:spPr>
      </p:pic>
    </p:spTree>
    <p:extLst>
      <p:ext uri="{BB962C8B-B14F-4D97-AF65-F5344CB8AC3E}">
        <p14:creationId xmlns:p14="http://schemas.microsoft.com/office/powerpoint/2010/main" val="1417119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AD9A-8441-914A-B45D-8AB93709C3F5}"/>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dirty="0"/>
              <a:t>Writers’ Block Marchmont</a:t>
            </a:r>
          </a:p>
        </p:txBody>
      </p:sp>
      <p:pic>
        <p:nvPicPr>
          <p:cNvPr id="6" name="Content Placeholder 3" descr="Alexander-McCall-Smith.jpg">
            <a:extLst>
              <a:ext uri="{FF2B5EF4-FFF2-40B4-BE49-F238E27FC236}">
                <a16:creationId xmlns:a16="http://schemas.microsoft.com/office/drawing/2014/main" id="{CAAE076A-C1A6-D340-AC7B-87357BCB9FCA}"/>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rcRect l="-39538" r="-39538"/>
          <a:stretch>
            <a:fillRect/>
          </a:stretch>
        </p:blipFill>
        <p:spPr>
          <a:xfrm>
            <a:off x="481946" y="1393594"/>
            <a:ext cx="3529109" cy="1940873"/>
          </a:xfrm>
          <a:prstGeom prst="rect">
            <a:avLst/>
          </a:prstGeom>
        </p:spPr>
      </p:pic>
      <p:pic>
        <p:nvPicPr>
          <p:cNvPr id="7" name="Picture 6">
            <a:extLst>
              <a:ext uri="{FF2B5EF4-FFF2-40B4-BE49-F238E27FC236}">
                <a16:creationId xmlns:a16="http://schemas.microsoft.com/office/drawing/2014/main" id="{2B379B34-6897-B34F-A120-F4BB5F6E95EC}"/>
              </a:ext>
            </a:extLst>
          </p:cNvPr>
          <p:cNvPicPr>
            <a:picLocks noChangeAspect="1"/>
          </p:cNvPicPr>
          <p:nvPr/>
        </p:nvPicPr>
        <p:blipFill>
          <a:blip r:embed="rId3"/>
          <a:stretch>
            <a:fillRect/>
          </a:stretch>
        </p:blipFill>
        <p:spPr>
          <a:xfrm>
            <a:off x="4586034" y="476573"/>
            <a:ext cx="3019932" cy="3774916"/>
          </a:xfrm>
          <a:prstGeom prst="rect">
            <a:avLst/>
          </a:prstGeom>
        </p:spPr>
      </p:pic>
      <p:pic>
        <p:nvPicPr>
          <p:cNvPr id="5" name="Content Placeholder 3" descr="rankin460.jpg">
            <a:extLst>
              <a:ext uri="{FF2B5EF4-FFF2-40B4-BE49-F238E27FC236}">
                <a16:creationId xmlns:a16="http://schemas.microsoft.com/office/drawing/2014/main" id="{7335EB0C-F055-0F49-A2D5-94A20E8C5226}"/>
              </a:ext>
            </a:extLst>
          </p:cNvPr>
          <p:cNvPicPr>
            <a:picLocks noGrp="1" noChangeAspect="1"/>
          </p:cNvPicPr>
          <p:nvPr>
            <p:ph sz="half" idx="1"/>
          </p:nvPr>
        </p:nvPicPr>
        <p:blipFill>
          <a:blip r:embed="rId4" cstate="screen">
            <a:extLst>
              <a:ext uri="{28A0092B-C50C-407E-A947-70E740481C1C}">
                <a14:useLocalDpi xmlns:a14="http://schemas.microsoft.com/office/drawing/2010/main"/>
              </a:ext>
            </a:extLst>
          </a:blip>
          <a:srcRect l="-9293" r="-9293"/>
          <a:stretch>
            <a:fillRect/>
          </a:stretch>
        </p:blipFill>
        <p:spPr>
          <a:xfrm>
            <a:off x="8153400" y="1386763"/>
            <a:ext cx="3553968" cy="1954535"/>
          </a:xfrm>
          <a:prstGeom prst="rect">
            <a:avLst/>
          </a:prstGeom>
        </p:spPr>
      </p:pic>
    </p:spTree>
    <p:extLst>
      <p:ext uri="{BB962C8B-B14F-4D97-AF65-F5344CB8AC3E}">
        <p14:creationId xmlns:p14="http://schemas.microsoft.com/office/powerpoint/2010/main" val="2296377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7039-9080-A947-8C7C-04B818560C9A}"/>
              </a:ext>
            </a:extLst>
          </p:cNvPr>
          <p:cNvSpPr>
            <a:spLocks noGrp="1"/>
          </p:cNvSpPr>
          <p:nvPr>
            <p:ph type="title"/>
          </p:nvPr>
        </p:nvSpPr>
        <p:spPr>
          <a:xfrm>
            <a:off x="4965430" y="629268"/>
            <a:ext cx="6586491" cy="1286160"/>
          </a:xfrm>
        </p:spPr>
        <p:txBody>
          <a:bodyPr anchor="b">
            <a:normAutofit/>
          </a:bodyPr>
          <a:lstStyle/>
          <a:p>
            <a:r>
              <a:rPr lang="en-US" sz="4100" dirty="0"/>
              <a:t>Robert Louis Stevenson </a:t>
            </a:r>
            <a:br>
              <a:rPr lang="en-US" sz="4100" dirty="0"/>
            </a:br>
            <a:r>
              <a:rPr lang="en-US" sz="4100" dirty="0"/>
              <a:t>1850-1894</a:t>
            </a: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Content Placeholder 9">
            <a:extLst>
              <a:ext uri="{FF2B5EF4-FFF2-40B4-BE49-F238E27FC236}">
                <a16:creationId xmlns:a16="http://schemas.microsoft.com/office/drawing/2014/main" id="{8CC0E130-C391-BF4A-84F4-EE9BD334C9D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019443" y="2438400"/>
            <a:ext cx="2479051" cy="3786188"/>
          </a:xfrm>
        </p:spPr>
      </p:pic>
      <p:pic>
        <p:nvPicPr>
          <p:cNvPr id="4" name="Picture 3" descr="A person wearing a suit and tie&#10;&#10;Description automatically generated">
            <a:extLst>
              <a:ext uri="{FF2B5EF4-FFF2-40B4-BE49-F238E27FC236}">
                <a16:creationId xmlns:a16="http://schemas.microsoft.com/office/drawing/2014/main" id="{94824D67-F22C-DF49-B559-3E13712C7FE5}"/>
              </a:ext>
            </a:extLst>
          </p:cNvPr>
          <p:cNvPicPr>
            <a:picLocks noChangeAspect="1"/>
          </p:cNvPicPr>
          <p:nvPr/>
        </p:nvPicPr>
        <p:blipFill>
          <a:blip r:embed="rId3"/>
          <a:stretch>
            <a:fillRect/>
          </a:stretch>
        </p:blipFill>
        <p:spPr>
          <a:xfrm>
            <a:off x="488368" y="818111"/>
            <a:ext cx="4152900" cy="5524500"/>
          </a:xfrm>
          <a:prstGeom prst="rect">
            <a:avLst/>
          </a:prstGeom>
        </p:spPr>
      </p:pic>
    </p:spTree>
    <p:extLst>
      <p:ext uri="{BB962C8B-B14F-4D97-AF65-F5344CB8AC3E}">
        <p14:creationId xmlns:p14="http://schemas.microsoft.com/office/powerpoint/2010/main" val="1592462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EDE2-FFA6-0540-87FF-EF32717522E0}"/>
              </a:ext>
            </a:extLst>
          </p:cNvPr>
          <p:cNvSpPr>
            <a:spLocks noGrp="1"/>
          </p:cNvSpPr>
          <p:nvPr>
            <p:ph type="title"/>
          </p:nvPr>
        </p:nvSpPr>
        <p:spPr>
          <a:xfrm>
            <a:off x="4377241" y="658387"/>
            <a:ext cx="3259479" cy="5557838"/>
          </a:xfrm>
        </p:spPr>
        <p:txBody>
          <a:bodyPr anchor="ctr">
            <a:normAutofit/>
          </a:bodyPr>
          <a:lstStyle/>
          <a:p>
            <a:r>
              <a:rPr lang="en-US" sz="3600" dirty="0"/>
              <a:t>Stevenson’s iconic pirate Long John Silver from </a:t>
            </a:r>
            <a:r>
              <a:rPr lang="en-US" sz="3600" i="1" dirty="0"/>
              <a:t>Treasure Island</a:t>
            </a:r>
            <a:r>
              <a:rPr lang="en-US" sz="3600" dirty="0"/>
              <a:t> and the pirate he inspired…</a:t>
            </a:r>
          </a:p>
        </p:txBody>
      </p:sp>
      <p:pic>
        <p:nvPicPr>
          <p:cNvPr id="19" name="Content Placeholder 4">
            <a:extLst>
              <a:ext uri="{FF2B5EF4-FFF2-40B4-BE49-F238E27FC236}">
                <a16:creationId xmlns:a16="http://schemas.microsoft.com/office/drawing/2014/main" id="{9CD9A671-F4FB-804C-906A-F21B49BF86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3697" y="9100"/>
            <a:ext cx="4143544" cy="6856413"/>
          </a:xfrm>
          <a:custGeom>
            <a:avLst/>
            <a:gdLst>
              <a:gd name="connsiteX0" fmla="*/ 0 w 4143564"/>
              <a:gd name="connsiteY0" fmla="*/ 0 h 6856413"/>
              <a:gd name="connsiteX1" fmla="*/ 4141667 w 4143564"/>
              <a:gd name="connsiteY1" fmla="*/ 0 h 6856413"/>
              <a:gd name="connsiteX2" fmla="*/ 4141086 w 4143564"/>
              <a:gd name="connsiteY2" fmla="*/ 145208 h 6856413"/>
              <a:gd name="connsiteX3" fmla="*/ 4047199 w 4143564"/>
              <a:gd name="connsiteY3" fmla="*/ 4543426 h 6856413"/>
              <a:gd name="connsiteX4" fmla="*/ 4105878 w 4143564"/>
              <a:gd name="connsiteY4" fmla="*/ 6742536 h 6856413"/>
              <a:gd name="connsiteX5" fmla="*/ 4096763 w 4143564"/>
              <a:gd name="connsiteY5" fmla="*/ 6856413 h 6856413"/>
              <a:gd name="connsiteX6" fmla="*/ 0 w 4143564"/>
              <a:gd name="connsiteY6"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pic>
        <p:nvPicPr>
          <p:cNvPr id="18" name="Content Placeholder 4">
            <a:extLst>
              <a:ext uri="{FF2B5EF4-FFF2-40B4-BE49-F238E27FC236}">
                <a16:creationId xmlns:a16="http://schemas.microsoft.com/office/drawing/2014/main" id="{B719A1F5-DF3B-2C47-A31C-F220B3DABB2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8047176" y="650081"/>
            <a:ext cx="3767991" cy="5574452"/>
          </a:xfrm>
          <a:prstGeom prst="rect">
            <a:avLst/>
          </a:prstGeom>
        </p:spPr>
      </p:pic>
    </p:spTree>
    <p:extLst>
      <p:ext uri="{BB962C8B-B14F-4D97-AF65-F5344CB8AC3E}">
        <p14:creationId xmlns:p14="http://schemas.microsoft.com/office/powerpoint/2010/main" val="623049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65DF-799E-2645-B6FB-10175218F1C8}"/>
              </a:ext>
            </a:extLst>
          </p:cNvPr>
          <p:cNvSpPr>
            <a:spLocks noGrp="1"/>
          </p:cNvSpPr>
          <p:nvPr>
            <p:ph type="title"/>
          </p:nvPr>
        </p:nvSpPr>
        <p:spPr>
          <a:xfrm>
            <a:off x="4965430" y="629268"/>
            <a:ext cx="6586491" cy="1286160"/>
          </a:xfrm>
        </p:spPr>
        <p:txBody>
          <a:bodyPr anchor="b">
            <a:normAutofit/>
          </a:bodyPr>
          <a:lstStyle/>
          <a:p>
            <a:r>
              <a:rPr lang="en-US" sz="4100"/>
              <a:t>J. K. Rowling</a:t>
            </a:r>
            <a:br>
              <a:rPr lang="en-US" sz="4100"/>
            </a:br>
            <a:r>
              <a:rPr lang="en-US" sz="4100"/>
              <a:t>1965-</a:t>
            </a: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6345E"/>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0DD4B6F2-DD3D-D74A-AEB4-BB04FA35B66E}"/>
              </a:ext>
            </a:extLst>
          </p:cNvPr>
          <p:cNvPicPr>
            <a:picLocks noGrp="1" noChangeAspect="1"/>
          </p:cNvPicPr>
          <p:nvPr>
            <p:ph idx="1"/>
          </p:nvPr>
        </p:nvPicPr>
        <p:blipFill>
          <a:blip r:embed="rId2"/>
          <a:stretch>
            <a:fillRect/>
          </a:stretch>
        </p:blipFill>
        <p:spPr>
          <a:xfrm>
            <a:off x="0" y="-8732"/>
            <a:ext cx="4644164" cy="6866732"/>
          </a:xfrm>
        </p:spPr>
      </p:pic>
      <p:pic>
        <p:nvPicPr>
          <p:cNvPr id="4" name="Picture 3" descr="A close up of a sign&#10;&#10;Description automatically generated">
            <a:extLst>
              <a:ext uri="{FF2B5EF4-FFF2-40B4-BE49-F238E27FC236}">
                <a16:creationId xmlns:a16="http://schemas.microsoft.com/office/drawing/2014/main" id="{3606EEC2-B4EB-1946-85B4-3AF0BC7C5D3F}"/>
              </a:ext>
            </a:extLst>
          </p:cNvPr>
          <p:cNvPicPr>
            <a:picLocks noChangeAspect="1"/>
          </p:cNvPicPr>
          <p:nvPr/>
        </p:nvPicPr>
        <p:blipFill>
          <a:blip r:embed="rId3"/>
          <a:stretch>
            <a:fillRect/>
          </a:stretch>
        </p:blipFill>
        <p:spPr>
          <a:xfrm>
            <a:off x="5587664" y="2952957"/>
            <a:ext cx="5295900" cy="2247900"/>
          </a:xfrm>
          <a:prstGeom prst="rect">
            <a:avLst/>
          </a:prstGeom>
        </p:spPr>
      </p:pic>
    </p:spTree>
    <p:extLst>
      <p:ext uri="{BB962C8B-B14F-4D97-AF65-F5344CB8AC3E}">
        <p14:creationId xmlns:p14="http://schemas.microsoft.com/office/powerpoint/2010/main" val="890578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store&#10;&#10;Description automatically generated">
            <a:extLst>
              <a:ext uri="{FF2B5EF4-FFF2-40B4-BE49-F238E27FC236}">
                <a16:creationId xmlns:a16="http://schemas.microsoft.com/office/drawing/2014/main" id="{E12523BB-8516-8E48-B3C3-682166D0CC09}"/>
              </a:ext>
            </a:extLst>
          </p:cNvPr>
          <p:cNvPicPr>
            <a:picLocks noChangeAspect="1"/>
          </p:cNvPicPr>
          <p:nvPr/>
        </p:nvPicPr>
        <p:blipFill>
          <a:blip r:embed="rId3">
            <a:alphaModFix amt="49000"/>
          </a:blip>
          <a:stretch>
            <a:fillRect/>
          </a:stretch>
        </p:blipFill>
        <p:spPr>
          <a:xfrm>
            <a:off x="-104172" y="0"/>
            <a:ext cx="12296172" cy="6818836"/>
          </a:xfrm>
          <a:prstGeom prst="rect">
            <a:avLst/>
          </a:prstGeom>
          <a:effectLst>
            <a:outerShdw blurRad="50800" dist="50800" dir="5400000" algn="ctr" rotWithShape="0">
              <a:srgbClr val="000000"/>
            </a:outerShdw>
          </a:effectLst>
        </p:spPr>
      </p:pic>
      <p:sp>
        <p:nvSpPr>
          <p:cNvPr id="3" name="Content Placeholder 2">
            <a:extLst>
              <a:ext uri="{FF2B5EF4-FFF2-40B4-BE49-F238E27FC236}">
                <a16:creationId xmlns:a16="http://schemas.microsoft.com/office/drawing/2014/main" id="{87400FCD-4AC5-674F-8101-11C796749C9C}"/>
              </a:ext>
            </a:extLst>
          </p:cNvPr>
          <p:cNvSpPr>
            <a:spLocks noGrp="1"/>
          </p:cNvSpPr>
          <p:nvPr>
            <p:ph idx="1"/>
          </p:nvPr>
        </p:nvSpPr>
        <p:spPr>
          <a:xfrm>
            <a:off x="596348" y="3174608"/>
            <a:ext cx="11022495" cy="1924165"/>
          </a:xfrm>
        </p:spPr>
        <p:txBody>
          <a:bodyPr>
            <a:normAutofit/>
          </a:bodyPr>
          <a:lstStyle/>
          <a:p>
            <a:pPr marL="0" indent="0">
              <a:buNone/>
            </a:pPr>
            <a:r>
              <a:rPr lang="en-US" sz="3800" dirty="0">
                <a:solidFill>
                  <a:srgbClr val="FFFFFF"/>
                </a:solidFill>
              </a:rPr>
              <a:t>Definition of DUALITY (</a:t>
            </a:r>
            <a:r>
              <a:rPr lang="en-US" sz="3800" i="1" dirty="0">
                <a:solidFill>
                  <a:srgbClr val="FFFFFF"/>
                </a:solidFill>
              </a:rPr>
              <a:t>Cambridge English Dictionary</a:t>
            </a:r>
            <a:r>
              <a:rPr lang="en-US" sz="3800" dirty="0">
                <a:solidFill>
                  <a:srgbClr val="FFFFFF"/>
                </a:solidFill>
              </a:rPr>
              <a:t>): ‘the state of combining two different things.’</a:t>
            </a:r>
            <a:endParaRPr lang="en-US" sz="3800" dirty="0"/>
          </a:p>
        </p:txBody>
      </p:sp>
    </p:spTree>
    <p:extLst>
      <p:ext uri="{BB962C8B-B14F-4D97-AF65-F5344CB8AC3E}">
        <p14:creationId xmlns:p14="http://schemas.microsoft.com/office/powerpoint/2010/main" val="4200414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B24EB-DE65-6443-A336-F778812BDA20}"/>
              </a:ext>
            </a:extLst>
          </p:cNvPr>
          <p:cNvSpPr>
            <a:spLocks noGrp="1"/>
          </p:cNvSpPr>
          <p:nvPr>
            <p:ph type="title"/>
          </p:nvPr>
        </p:nvSpPr>
        <p:spPr/>
        <p:txBody>
          <a:bodyPr>
            <a:normAutofit fontScale="90000"/>
          </a:bodyPr>
          <a:lstStyle/>
          <a:p>
            <a:r>
              <a:rPr lang="en-US" dirty="0"/>
              <a:t>The Elephant House café where J. K. Rowling wrote </a:t>
            </a:r>
            <a:r>
              <a:rPr lang="en-US" i="1" dirty="0"/>
              <a:t>Harry Potter and the Philosopher’s Stone</a:t>
            </a:r>
            <a:endParaRPr lang="en-US" dirty="0"/>
          </a:p>
        </p:txBody>
      </p:sp>
      <p:pic>
        <p:nvPicPr>
          <p:cNvPr id="5" name="Content Placeholder 4">
            <a:extLst>
              <a:ext uri="{FF2B5EF4-FFF2-40B4-BE49-F238E27FC236}">
                <a16:creationId xmlns:a16="http://schemas.microsoft.com/office/drawing/2014/main" id="{F4122603-6E0F-CB42-AFB8-057A9AE6A5BD}"/>
              </a:ext>
            </a:extLst>
          </p:cNvPr>
          <p:cNvPicPr>
            <a:picLocks noGrp="1" noChangeAspect="1"/>
          </p:cNvPicPr>
          <p:nvPr>
            <p:ph idx="1"/>
          </p:nvPr>
        </p:nvPicPr>
        <p:blipFill>
          <a:blip r:embed="rId2"/>
          <a:stretch>
            <a:fillRect/>
          </a:stretch>
        </p:blipFill>
        <p:spPr>
          <a:xfrm>
            <a:off x="2401332" y="1825625"/>
            <a:ext cx="7389336" cy="4351338"/>
          </a:xfrm>
        </p:spPr>
      </p:pic>
    </p:spTree>
    <p:extLst>
      <p:ext uri="{BB962C8B-B14F-4D97-AF65-F5344CB8AC3E}">
        <p14:creationId xmlns:p14="http://schemas.microsoft.com/office/powerpoint/2010/main" val="1335412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6D28-AFF3-DC48-9A67-1419A8501EE0}"/>
              </a:ext>
            </a:extLst>
          </p:cNvPr>
          <p:cNvSpPr>
            <a:spLocks noGrp="1"/>
          </p:cNvSpPr>
          <p:nvPr>
            <p:ph type="title"/>
          </p:nvPr>
        </p:nvSpPr>
        <p:spPr>
          <a:xfrm>
            <a:off x="704087" y="4578638"/>
            <a:ext cx="3649703" cy="1714500"/>
          </a:xfrm>
        </p:spPr>
        <p:txBody>
          <a:bodyPr vert="horz" lIns="91440" tIns="45720" rIns="91440" bIns="45720" rtlCol="0" anchor="ctr">
            <a:normAutofit/>
          </a:bodyPr>
          <a:lstStyle/>
          <a:p>
            <a:r>
              <a:rPr lang="en-US" sz="3200" kern="1200" dirty="0">
                <a:solidFill>
                  <a:schemeClr val="tx1"/>
                </a:solidFill>
                <a:latin typeface="+mj-lt"/>
                <a:ea typeface="+mj-ea"/>
                <a:cs typeface="+mj-cs"/>
              </a:rPr>
              <a:t>Irvine Welsh </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1957-</a:t>
            </a:r>
          </a:p>
        </p:txBody>
      </p:sp>
      <p:pic>
        <p:nvPicPr>
          <p:cNvPr id="5" name="Content Placeholder 3" descr="The-Talks-Ft.-Irvine-Welsh-swipelife.jpg">
            <a:extLst>
              <a:ext uri="{FF2B5EF4-FFF2-40B4-BE49-F238E27FC236}">
                <a16:creationId xmlns:a16="http://schemas.microsoft.com/office/drawing/2014/main" id="{BB4E05A4-0954-F845-99B6-679C37411A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704087" y="370320"/>
            <a:ext cx="3649704" cy="4051011"/>
          </a:xfrm>
          <a:prstGeom prst="rect">
            <a:avLst/>
          </a:prstGeom>
        </p:spPr>
      </p:pic>
      <p:pic>
        <p:nvPicPr>
          <p:cNvPr id="6" name="Content Placeholder 5">
            <a:extLst>
              <a:ext uri="{FF2B5EF4-FFF2-40B4-BE49-F238E27FC236}">
                <a16:creationId xmlns:a16="http://schemas.microsoft.com/office/drawing/2014/main" id="{0B647F38-1E7F-5543-B3C2-2A769929A7F0}"/>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639540" y="370320"/>
            <a:ext cx="6848371" cy="4051011"/>
          </a:xfrm>
          <a:prstGeom prst="rect">
            <a:avLst/>
          </a:prstGeom>
        </p:spPr>
      </p:pic>
    </p:spTree>
    <p:extLst>
      <p:ext uri="{BB962C8B-B14F-4D97-AF65-F5344CB8AC3E}">
        <p14:creationId xmlns:p14="http://schemas.microsoft.com/office/powerpoint/2010/main" val="412896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4B4F5-793C-A14D-9D65-0BCB5F8018DB}"/>
              </a:ext>
            </a:extLst>
          </p:cNvPr>
          <p:cNvSpPr>
            <a:spLocks noGrp="1"/>
          </p:cNvSpPr>
          <p:nvPr>
            <p:ph type="title"/>
          </p:nvPr>
        </p:nvSpPr>
        <p:spPr>
          <a:xfrm>
            <a:off x="5277329" y="640081"/>
            <a:ext cx="6274590" cy="3704278"/>
          </a:xfrm>
          <a:noFill/>
        </p:spPr>
        <p:txBody>
          <a:bodyPr vert="horz" lIns="91440" tIns="45720" rIns="91440" bIns="45720" rtlCol="0" anchor="b">
            <a:normAutofit/>
          </a:bodyPr>
          <a:lstStyle/>
          <a:p>
            <a:r>
              <a:rPr lang="en-US" sz="6000" dirty="0"/>
              <a:t>Irvine Welsh’s </a:t>
            </a:r>
            <a:r>
              <a:rPr lang="en-US" sz="6000" i="1" dirty="0"/>
              <a:t>Trainspotting</a:t>
            </a:r>
            <a:r>
              <a:rPr lang="en-US" sz="6000" dirty="0"/>
              <a:t> (1993)</a:t>
            </a:r>
          </a:p>
        </p:txBody>
      </p:sp>
      <p:pic>
        <p:nvPicPr>
          <p:cNvPr id="4" name="Content Placeholder 3" descr="Trainspotting-Book-Cover.jpg">
            <a:extLst>
              <a:ext uri="{FF2B5EF4-FFF2-40B4-BE49-F238E27FC236}">
                <a16:creationId xmlns:a16="http://schemas.microsoft.com/office/drawing/2014/main" id="{E80E26D8-8C24-BF4A-86D8-73E140FF95E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33999" y="640082"/>
            <a:ext cx="4004634" cy="5578371"/>
          </a:xfrm>
          <a:prstGeom prst="rect">
            <a:avLst/>
          </a:prstGeom>
        </p:spPr>
      </p:pic>
    </p:spTree>
    <p:extLst>
      <p:ext uri="{BB962C8B-B14F-4D97-AF65-F5344CB8AC3E}">
        <p14:creationId xmlns:p14="http://schemas.microsoft.com/office/powerpoint/2010/main" val="3065805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0C8B-9ACA-C149-BBA3-5503134EE6E5}"/>
              </a:ext>
            </a:extLst>
          </p:cNvPr>
          <p:cNvSpPr>
            <a:spLocks noGrp="1"/>
          </p:cNvSpPr>
          <p:nvPr>
            <p:ph type="title"/>
          </p:nvPr>
        </p:nvSpPr>
        <p:spPr>
          <a:xfrm>
            <a:off x="4965430" y="629268"/>
            <a:ext cx="6586491" cy="1286160"/>
          </a:xfrm>
        </p:spPr>
        <p:txBody>
          <a:bodyPr anchor="b">
            <a:normAutofit/>
          </a:bodyPr>
          <a:lstStyle/>
          <a:p>
            <a:r>
              <a:rPr lang="en-US" dirty="0"/>
              <a:t>11 Picardy Place, Edinburgh</a:t>
            </a:r>
          </a:p>
        </p:txBody>
      </p:sp>
      <p:pic>
        <p:nvPicPr>
          <p:cNvPr id="7" name="Content Placeholder 3" descr="08935916.jpg">
            <a:extLst>
              <a:ext uri="{FF2B5EF4-FFF2-40B4-BE49-F238E27FC236}">
                <a16:creationId xmlns:a16="http://schemas.microsoft.com/office/drawing/2014/main" id="{3166B5FA-F29E-4B4E-A90A-C2AF57759E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181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BF14-9D1B-FB4B-BBD8-5F75D7BCAB56}"/>
              </a:ext>
            </a:extLst>
          </p:cNvPr>
          <p:cNvSpPr>
            <a:spLocks noGrp="1"/>
          </p:cNvSpPr>
          <p:nvPr>
            <p:ph type="title"/>
          </p:nvPr>
        </p:nvSpPr>
        <p:spPr>
          <a:xfrm>
            <a:off x="4965430" y="629268"/>
            <a:ext cx="6586491" cy="1286160"/>
          </a:xfrm>
        </p:spPr>
        <p:txBody>
          <a:bodyPr anchor="b">
            <a:normAutofit/>
          </a:bodyPr>
          <a:lstStyle/>
          <a:p>
            <a:r>
              <a:rPr lang="en-US" sz="4100" dirty="0"/>
              <a:t>Sir Arthur Conan Doyle </a:t>
            </a:r>
            <a:br>
              <a:rPr lang="en-US" sz="4100" dirty="0"/>
            </a:br>
            <a:r>
              <a:rPr lang="en-US" sz="4100" dirty="0"/>
              <a:t>1859-1930</a:t>
            </a: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14CBE7C3-86AC-AC47-8F78-31676CC926B5}"/>
              </a:ext>
            </a:extLst>
          </p:cNvPr>
          <p:cNvPicPr>
            <a:picLocks noGrp="1" noChangeAspect="1"/>
          </p:cNvPicPr>
          <p:nvPr>
            <p:ph idx="1"/>
          </p:nvPr>
        </p:nvPicPr>
        <p:blipFill>
          <a:blip r:embed="rId2"/>
          <a:stretch>
            <a:fillRect/>
          </a:stretch>
        </p:blipFill>
        <p:spPr>
          <a:xfrm>
            <a:off x="6861675" y="2314807"/>
            <a:ext cx="2794000" cy="4178300"/>
          </a:xfrm>
        </p:spPr>
      </p:pic>
      <p:pic>
        <p:nvPicPr>
          <p:cNvPr id="4" name="Picture 3" descr="A black and white photo of a person&#10;&#10;Description automatically generated">
            <a:extLst>
              <a:ext uri="{FF2B5EF4-FFF2-40B4-BE49-F238E27FC236}">
                <a16:creationId xmlns:a16="http://schemas.microsoft.com/office/drawing/2014/main" id="{A59916ED-3F40-3D44-94A1-CEF9D93CAF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86288" cy="6858000"/>
          </a:xfrm>
          <a:prstGeom prst="rect">
            <a:avLst/>
          </a:prstGeom>
        </p:spPr>
      </p:pic>
    </p:spTree>
    <p:extLst>
      <p:ext uri="{BB962C8B-B14F-4D97-AF65-F5344CB8AC3E}">
        <p14:creationId xmlns:p14="http://schemas.microsoft.com/office/powerpoint/2010/main" val="1789517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E2CA-4D42-E84F-BB87-37BAEDAA2A34}"/>
              </a:ext>
            </a:extLst>
          </p:cNvPr>
          <p:cNvSpPr>
            <a:spLocks noGrp="1"/>
          </p:cNvSpPr>
          <p:nvPr>
            <p:ph type="title"/>
          </p:nvPr>
        </p:nvSpPr>
        <p:spPr>
          <a:xfrm>
            <a:off x="4965430" y="629268"/>
            <a:ext cx="6586491" cy="1286160"/>
          </a:xfrm>
        </p:spPr>
        <p:txBody>
          <a:bodyPr anchor="b">
            <a:normAutofit/>
          </a:bodyPr>
          <a:lstStyle/>
          <a:p>
            <a:r>
              <a:rPr lang="en-US" sz="3400" dirty="0"/>
              <a:t>Arthur Conan Doyle in an interview for </a:t>
            </a:r>
            <a:r>
              <a:rPr lang="en-US" sz="3400" i="1" dirty="0"/>
              <a:t>The Bookman</a:t>
            </a:r>
            <a:r>
              <a:rPr lang="en-US" sz="3400" dirty="0"/>
              <a:t> (May 1892)</a:t>
            </a:r>
          </a:p>
        </p:txBody>
      </p:sp>
      <p:sp>
        <p:nvSpPr>
          <p:cNvPr id="3" name="Content Placeholder 2">
            <a:extLst>
              <a:ext uri="{FF2B5EF4-FFF2-40B4-BE49-F238E27FC236}">
                <a16:creationId xmlns:a16="http://schemas.microsoft.com/office/drawing/2014/main" id="{93EBDB58-B7DA-4441-8C06-92DC21C05C50}"/>
              </a:ext>
            </a:extLst>
          </p:cNvPr>
          <p:cNvSpPr>
            <a:spLocks noGrp="1"/>
          </p:cNvSpPr>
          <p:nvPr>
            <p:ph idx="1"/>
          </p:nvPr>
        </p:nvSpPr>
        <p:spPr>
          <a:xfrm>
            <a:off x="4965431" y="2438400"/>
            <a:ext cx="6586489" cy="3785419"/>
          </a:xfrm>
        </p:spPr>
        <p:txBody>
          <a:bodyPr>
            <a:normAutofit/>
          </a:bodyPr>
          <a:lstStyle/>
          <a:p>
            <a:pPr marL="0" indent="0">
              <a:buNone/>
            </a:pPr>
            <a:r>
              <a:rPr lang="en-US" sz="2400" dirty="0"/>
              <a:t>‘Sherlock Holmes was the literary embodiment of my memory of a professor of medicine at Edinburgh University, who would sit in the patients’ waiting room and diagnose the people as they came in, before even they had opened their mouths. He would tell them their symptoms. He would give them details of their lives, and he would hardly ever make a mistake.’</a:t>
            </a:r>
          </a:p>
        </p:txBody>
      </p:sp>
      <p:pic>
        <p:nvPicPr>
          <p:cNvPr id="6" name="Picture 5" descr="A vintage photo of a group of people sitting on a bus&#10;&#10;Description automatically generated">
            <a:extLst>
              <a:ext uri="{FF2B5EF4-FFF2-40B4-BE49-F238E27FC236}">
                <a16:creationId xmlns:a16="http://schemas.microsoft.com/office/drawing/2014/main" id="{2F64A230-1986-D84B-9783-E85320062A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456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sz="4100" dirty="0">
                <a:cs typeface="Baskerville"/>
              </a:rPr>
              <a:t>Joseph Bell</a:t>
            </a:r>
            <a:br>
              <a:rPr lang="en-US" sz="4100" cap="all" dirty="0">
                <a:cs typeface="Baskerville"/>
              </a:rPr>
            </a:br>
            <a:r>
              <a:rPr lang="en-US" sz="4100" cap="all" dirty="0">
                <a:cs typeface="Baskerville"/>
              </a:rPr>
              <a:t>1837-1911</a:t>
            </a:r>
            <a:endParaRPr lang="en-US" sz="4100" cap="all" dirty="0"/>
          </a:p>
        </p:txBody>
      </p:sp>
      <p:pic>
        <p:nvPicPr>
          <p:cNvPr id="7" name="Content Placeholder 3" descr="bilde.jpeg"/>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232EDDF3-EB86-4D48-974B-E8F0901F9C4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
          <a:stretch/>
        </p:blipFill>
        <p:spPr>
          <a:xfrm>
            <a:off x="6980602" y="2438400"/>
            <a:ext cx="2556734" cy="3786188"/>
          </a:xfrm>
          <a:prstGeom prst="rect">
            <a:avLst/>
          </a:prstGeom>
          <a:effectLst/>
        </p:spPr>
      </p:pic>
    </p:spTree>
    <p:extLst>
      <p:ext uri="{BB962C8B-B14F-4D97-AF65-F5344CB8AC3E}">
        <p14:creationId xmlns:p14="http://schemas.microsoft.com/office/powerpoint/2010/main" val="1487541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6F58-A88E-2A40-9A52-E6C3C2039A3D}"/>
              </a:ext>
            </a:extLst>
          </p:cNvPr>
          <p:cNvSpPr>
            <a:spLocks noGrp="1"/>
          </p:cNvSpPr>
          <p:nvPr>
            <p:ph type="ctrTitle"/>
          </p:nvPr>
        </p:nvSpPr>
        <p:spPr>
          <a:xfrm>
            <a:off x="760029" y="718783"/>
            <a:ext cx="5733531" cy="4302385"/>
          </a:xfrm>
          <a:ln>
            <a:noFill/>
          </a:ln>
        </p:spPr>
        <p:txBody>
          <a:bodyPr>
            <a:noAutofit/>
          </a:bodyPr>
          <a:lstStyle/>
          <a:p>
            <a:pPr algn="l"/>
            <a:r>
              <a:rPr lang="en-US" sz="2000" dirty="0">
                <a:solidFill>
                  <a:schemeClr val="bg1"/>
                </a:solidFill>
              </a:rPr>
              <a:t>Centre for Open Learning</a:t>
            </a:r>
            <a:br>
              <a:rPr lang="en-US" sz="2000" dirty="0">
                <a:solidFill>
                  <a:schemeClr val="bg1"/>
                </a:solidFill>
              </a:rPr>
            </a:br>
            <a:r>
              <a:rPr lang="en-US" sz="2000" dirty="0">
                <a:solidFill>
                  <a:schemeClr val="bg1"/>
                </a:solidFill>
              </a:rPr>
              <a:t>The University of Edinburgh</a:t>
            </a:r>
            <a:br>
              <a:rPr lang="en-US" sz="2000" dirty="0">
                <a:solidFill>
                  <a:schemeClr val="bg1"/>
                </a:solidFill>
              </a:rPr>
            </a:br>
            <a:r>
              <a:rPr lang="en-US" sz="2000" dirty="0">
                <a:solidFill>
                  <a:schemeClr val="bg1"/>
                </a:solidFill>
              </a:rPr>
              <a:t>Paterson’s Land</a:t>
            </a:r>
            <a:br>
              <a:rPr lang="en-US" sz="2000" dirty="0">
                <a:solidFill>
                  <a:schemeClr val="bg1"/>
                </a:solidFill>
              </a:rPr>
            </a:br>
            <a:r>
              <a:rPr lang="en-US" sz="2000" dirty="0">
                <a:solidFill>
                  <a:schemeClr val="bg1"/>
                </a:solidFill>
              </a:rPr>
              <a:t>Holyrood Road</a:t>
            </a:r>
            <a:br>
              <a:rPr lang="en-US" sz="2000" dirty="0">
                <a:solidFill>
                  <a:schemeClr val="bg1"/>
                </a:solidFill>
              </a:rPr>
            </a:br>
            <a:r>
              <a:rPr lang="en-US" sz="2000" dirty="0">
                <a:solidFill>
                  <a:schemeClr val="bg1"/>
                </a:solidFill>
              </a:rPr>
              <a:t>Edinburgh EH8 8AQ</a:t>
            </a:r>
            <a:br>
              <a:rPr lang="en-US" sz="2000" dirty="0">
                <a:solidFill>
                  <a:schemeClr val="bg1"/>
                </a:solidFill>
              </a:rPr>
            </a:br>
            <a:br>
              <a:rPr lang="en-US" sz="2000" dirty="0">
                <a:solidFill>
                  <a:schemeClr val="bg1"/>
                </a:solidFill>
              </a:rPr>
            </a:br>
            <a:r>
              <a:rPr lang="en-US" sz="2000" dirty="0">
                <a:solidFill>
                  <a:schemeClr val="bg1"/>
                </a:solidFill>
              </a:rPr>
              <a:t>E: </a:t>
            </a:r>
            <a:r>
              <a:rPr lang="en-US" sz="2000" dirty="0">
                <a:solidFill>
                  <a:schemeClr val="bg1"/>
                </a:solidFill>
                <a:hlinkClick r:id="rId3"/>
              </a:rPr>
              <a:t>Anya.Clayworth@ed.ac.uk</a:t>
            </a:r>
            <a:r>
              <a:rPr lang="en-US" sz="2000" dirty="0">
                <a:solidFill>
                  <a:schemeClr val="bg1"/>
                </a:solidFill>
              </a:rPr>
              <a:t> </a:t>
            </a:r>
            <a:br>
              <a:rPr lang="en-US" sz="2000" dirty="0">
                <a:solidFill>
                  <a:schemeClr val="bg1"/>
                </a:solidFill>
              </a:rPr>
            </a:br>
            <a:r>
              <a:rPr lang="en-US" sz="2000" dirty="0">
                <a:solidFill>
                  <a:schemeClr val="bg1"/>
                </a:solidFill>
              </a:rPr>
              <a:t>W: </a:t>
            </a:r>
            <a:r>
              <a:rPr lang="en-US" sz="2000" dirty="0">
                <a:solidFill>
                  <a:schemeClr val="bg1"/>
                </a:solidFill>
                <a:hlinkClick r:id="rId4"/>
              </a:rPr>
              <a:t>https://www.ed.ac.uk/lifelong-learning</a:t>
            </a:r>
            <a:r>
              <a:rPr lang="en-US" sz="2000" dirty="0">
                <a:solidFill>
                  <a:schemeClr val="bg1"/>
                </a:solidFill>
              </a:rPr>
              <a:t>  </a:t>
            </a:r>
            <a:br>
              <a:rPr lang="en-US" sz="2000" dirty="0">
                <a:solidFill>
                  <a:schemeClr val="bg1"/>
                </a:solidFill>
              </a:rPr>
            </a:br>
            <a:br>
              <a:rPr lang="en-US" sz="2000" dirty="0">
                <a:solidFill>
                  <a:schemeClr val="bg1"/>
                </a:solidFill>
              </a:rPr>
            </a:br>
            <a:r>
              <a:rPr lang="en-US" sz="2000" dirty="0">
                <a:solidFill>
                  <a:schemeClr val="bg1"/>
                </a:solidFill>
              </a:rPr>
              <a:t>Facebook: </a:t>
            </a:r>
            <a:r>
              <a:rPr lang="en-US" sz="2000" dirty="0">
                <a:solidFill>
                  <a:schemeClr val="bg1"/>
                </a:solidFill>
                <a:hlinkClick r:id="rId5"/>
              </a:rPr>
              <a:t>https://www.facebook.com/UoEShortCourses</a:t>
            </a:r>
            <a:r>
              <a:rPr lang="en-US" sz="2000" dirty="0">
                <a:solidFill>
                  <a:schemeClr val="bg1"/>
                </a:solidFill>
              </a:rPr>
              <a:t> </a:t>
            </a:r>
            <a:br>
              <a:rPr lang="en-US" sz="2000" dirty="0">
                <a:solidFill>
                  <a:schemeClr val="bg1"/>
                </a:solidFill>
              </a:rPr>
            </a:br>
            <a:r>
              <a:rPr lang="en-US" sz="2000" dirty="0">
                <a:solidFill>
                  <a:schemeClr val="bg1"/>
                </a:solidFill>
              </a:rPr>
              <a:t>Instagram: </a:t>
            </a:r>
            <a:r>
              <a:rPr lang="en-US" sz="2000" dirty="0">
                <a:solidFill>
                  <a:schemeClr val="bg1"/>
                </a:solidFill>
                <a:hlinkClick r:id="rId6"/>
              </a:rPr>
              <a:t>https://www.instagram.com/UoEShortCourses/</a:t>
            </a:r>
            <a:r>
              <a:rPr lang="en-US" sz="2000" dirty="0">
                <a:solidFill>
                  <a:schemeClr val="bg1"/>
                </a:solidFill>
              </a:rPr>
              <a:t> </a:t>
            </a:r>
          </a:p>
        </p:txBody>
      </p:sp>
      <p:pic>
        <p:nvPicPr>
          <p:cNvPr id="10" name="Content Placeholder 8">
            <a:extLst>
              <a:ext uri="{FF2B5EF4-FFF2-40B4-BE49-F238E27FC236}">
                <a16:creationId xmlns:a16="http://schemas.microsoft.com/office/drawing/2014/main" id="{672B5856-124A-A44F-9FE1-648AA8DCDE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2469" y="5593010"/>
            <a:ext cx="3989610" cy="903308"/>
          </a:xfrm>
          <a:prstGeom prst="rect">
            <a:avLst/>
          </a:prstGeom>
        </p:spPr>
      </p:pic>
      <p:pic>
        <p:nvPicPr>
          <p:cNvPr id="6" name="Picture 5" descr="A lit up city at night&#10;&#10;Description automatically generated">
            <a:extLst>
              <a:ext uri="{FF2B5EF4-FFF2-40B4-BE49-F238E27FC236}">
                <a16:creationId xmlns:a16="http://schemas.microsoft.com/office/drawing/2014/main" id="{6DAAFA22-3F2D-134E-A6AA-6DA823D1E993}"/>
              </a:ext>
            </a:extLst>
          </p:cNvPr>
          <p:cNvPicPr>
            <a:picLocks noChangeAspect="1"/>
          </p:cNvPicPr>
          <p:nvPr/>
        </p:nvPicPr>
        <p:blipFill>
          <a:blip r:embed="rId8"/>
          <a:stretch>
            <a:fillRect/>
          </a:stretch>
        </p:blipFill>
        <p:spPr>
          <a:xfrm>
            <a:off x="6786228" y="1468612"/>
            <a:ext cx="4622800" cy="3467100"/>
          </a:xfrm>
          <a:prstGeom prst="rect">
            <a:avLst/>
          </a:prstGeom>
        </p:spPr>
      </p:pic>
    </p:spTree>
    <p:extLst>
      <p:ext uri="{BB962C8B-B14F-4D97-AF65-F5344CB8AC3E}">
        <p14:creationId xmlns:p14="http://schemas.microsoft.com/office/powerpoint/2010/main" val="2502132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5216F2-56BB-FA4E-94B8-6F25C1D002DB}"/>
              </a:ext>
            </a:extLst>
          </p:cNvPr>
          <p:cNvSpPr>
            <a:spLocks noGrp="1"/>
          </p:cNvSpPr>
          <p:nvPr>
            <p:ph type="title"/>
          </p:nvPr>
        </p:nvSpPr>
        <p:spPr>
          <a:xfrm>
            <a:off x="838200" y="963877"/>
            <a:ext cx="3494362" cy="4930246"/>
          </a:xfrm>
        </p:spPr>
        <p:txBody>
          <a:bodyPr>
            <a:normAutofit/>
          </a:bodyPr>
          <a:lstStyle/>
          <a:p>
            <a:pPr algn="r"/>
            <a:r>
              <a:rPr lang="en-GB" dirty="0">
                <a:solidFill>
                  <a:schemeClr val="accent1"/>
                </a:solidFill>
              </a:rPr>
              <a:t>Robert Louis Stevenson: </a:t>
            </a:r>
            <a:r>
              <a:rPr lang="en-GB" i="1" dirty="0">
                <a:solidFill>
                  <a:schemeClr val="accent1"/>
                </a:solidFill>
              </a:rPr>
              <a:t>Strange Case of Dr Jekyll and Mr Hyde </a:t>
            </a:r>
            <a:r>
              <a:rPr lang="en-GB" dirty="0">
                <a:solidFill>
                  <a:schemeClr val="accent1"/>
                </a:solidFill>
              </a:rPr>
              <a:t>(1886)</a:t>
            </a:r>
            <a:endParaRPr lang="en-US"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54250C-7622-ED4C-A1CB-17CEE2AAB3E8}"/>
              </a:ext>
            </a:extLst>
          </p:cNvPr>
          <p:cNvSpPr>
            <a:spLocks noGrp="1"/>
          </p:cNvSpPr>
          <p:nvPr>
            <p:ph idx="1"/>
          </p:nvPr>
        </p:nvSpPr>
        <p:spPr>
          <a:xfrm>
            <a:off x="4976031" y="521293"/>
            <a:ext cx="6377769" cy="5853869"/>
          </a:xfrm>
        </p:spPr>
        <p:txBody>
          <a:bodyPr anchor="ctr">
            <a:normAutofit/>
          </a:bodyPr>
          <a:lstStyle/>
          <a:p>
            <a:pPr marL="0" indent="0">
              <a:buNone/>
            </a:pPr>
            <a:r>
              <a:rPr lang="en-GB" dirty="0"/>
              <a:t>‘With every day, and from both sides of my intelligence, the moral and the intellectual, I thus drew steadily nearer to that truth, by whose partial discovery I have been doomed to such dreadful shipwreck: </a:t>
            </a:r>
            <a:r>
              <a:rPr lang="en-GB" b="1" dirty="0"/>
              <a:t>that man is not truly one, but truly two</a:t>
            </a:r>
            <a:r>
              <a:rPr lang="en-GB" dirty="0"/>
              <a:t>.’</a:t>
            </a:r>
          </a:p>
        </p:txBody>
      </p:sp>
    </p:spTree>
    <p:extLst>
      <p:ext uri="{BB962C8B-B14F-4D97-AF65-F5344CB8AC3E}">
        <p14:creationId xmlns:p14="http://schemas.microsoft.com/office/powerpoint/2010/main" val="68472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D3DB-2A31-1847-A10B-54FCA6DDFBF9}"/>
              </a:ext>
            </a:extLst>
          </p:cNvPr>
          <p:cNvSpPr>
            <a:spLocks noGrp="1"/>
          </p:cNvSpPr>
          <p:nvPr>
            <p:ph type="title"/>
          </p:nvPr>
        </p:nvSpPr>
        <p:spPr>
          <a:xfrm>
            <a:off x="5277329" y="640080"/>
            <a:ext cx="6274590" cy="4018341"/>
          </a:xfrm>
          <a:noFill/>
        </p:spPr>
        <p:txBody>
          <a:bodyPr vert="horz" lIns="91440" tIns="45720" rIns="91440" bIns="45720" rtlCol="0" anchor="b">
            <a:normAutofit/>
          </a:bodyPr>
          <a:lstStyle/>
          <a:p>
            <a:r>
              <a:rPr lang="en-US" sz="6000" dirty="0"/>
              <a:t>A Literary Map of the UK</a:t>
            </a:r>
          </a:p>
        </p:txBody>
      </p:sp>
      <p:pic>
        <p:nvPicPr>
          <p:cNvPr id="4" name="Content Placeholder 3" descr="tumblr_lk30cy8zWW1qfm4p3o1_500.png">
            <a:extLst>
              <a:ext uri="{FF2B5EF4-FFF2-40B4-BE49-F238E27FC236}">
                <a16:creationId xmlns:a16="http://schemas.microsoft.com/office/drawing/2014/main" id="{F2DFC232-7287-BB4B-8D02-F4ADA103A4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195" r="3195"/>
          <a:stretch/>
        </p:blipFill>
        <p:spPr>
          <a:xfrm>
            <a:off x="1" y="10"/>
            <a:ext cx="4654296" cy="6857990"/>
          </a:xfrm>
          <a:prstGeom prst="rect">
            <a:avLst/>
          </a:prstGeom>
        </p:spPr>
      </p:pic>
    </p:spTree>
    <p:extLst>
      <p:ext uri="{BB962C8B-B14F-4D97-AF65-F5344CB8AC3E}">
        <p14:creationId xmlns:p14="http://schemas.microsoft.com/office/powerpoint/2010/main" val="3020790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map&#10;&#10;Description automatically generated">
            <a:extLst>
              <a:ext uri="{FF2B5EF4-FFF2-40B4-BE49-F238E27FC236}">
                <a16:creationId xmlns:a16="http://schemas.microsoft.com/office/drawing/2014/main" id="{595AFE13-4B61-7142-85E4-FDE2117DFBA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173228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dirty="0"/>
              <a:t>Literary statues in Edinburgh</a:t>
            </a:r>
          </a:p>
        </p:txBody>
      </p:sp>
      <p:pic>
        <p:nvPicPr>
          <p:cNvPr id="6" name="Picture 5" descr="201103scottmonumen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907" y="476573"/>
            <a:ext cx="2831187" cy="3774916"/>
          </a:xfrm>
          <a:prstGeom prst="rect">
            <a:avLst/>
          </a:prstGeom>
        </p:spPr>
      </p:pic>
      <p:pic>
        <p:nvPicPr>
          <p:cNvPr id="7" name="Picture 6" descr="Sherlock_Holmes_Statue,_Edinburg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9281" y="476573"/>
            <a:ext cx="2793437" cy="3774916"/>
          </a:xfrm>
          <a:prstGeom prst="rect">
            <a:avLst/>
          </a:prstGeom>
        </p:spPr>
      </p:pic>
      <p:pic>
        <p:nvPicPr>
          <p:cNvPr id="4" name="Content Placeholder 3" descr="robert-fergusson.jpg"/>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8641879" y="476573"/>
            <a:ext cx="2577009" cy="3774916"/>
          </a:xfrm>
          <a:prstGeom prst="rect">
            <a:avLst/>
          </a:prstGeom>
        </p:spPr>
      </p:pic>
      <p:cxnSp>
        <p:nvCxnSpPr>
          <p:cNvPr id="23" name="Straight Connector 22">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576E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32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sz="4100" dirty="0"/>
              <a:t>Robert Burns </a:t>
            </a:r>
            <a:br>
              <a:rPr lang="en-US" sz="4100" dirty="0"/>
            </a:br>
            <a:r>
              <a:rPr lang="en-US" sz="4100" dirty="0"/>
              <a:t>1759-96</a:t>
            </a: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09261"/>
            </a:solidFill>
          </a:ln>
        </p:spPr>
        <p:style>
          <a:lnRef idx="1">
            <a:schemeClr val="accent1"/>
          </a:lnRef>
          <a:fillRef idx="0">
            <a:schemeClr val="accent1"/>
          </a:fillRef>
          <a:effectRef idx="0">
            <a:schemeClr val="accent1"/>
          </a:effectRef>
          <a:fontRef idx="minor">
            <a:schemeClr val="tx1"/>
          </a:fontRef>
        </p:style>
      </p:cxnSp>
      <p:pic>
        <p:nvPicPr>
          <p:cNvPr id="8" name="Content Placeholder 3" descr="800x600.jpg">
            <a:extLst>
              <a:ext uri="{FF2B5EF4-FFF2-40B4-BE49-F238E27FC236}">
                <a16:creationId xmlns:a16="http://schemas.microsoft.com/office/drawing/2014/main" id="{4E57BC41-451D-C745-AC45-82351FC750C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l="-18187" r="-18187"/>
          <a:stretch>
            <a:fillRect/>
          </a:stretch>
        </p:blipFill>
        <p:spPr>
          <a:xfrm>
            <a:off x="4965700" y="2520334"/>
            <a:ext cx="6586538" cy="3622320"/>
          </a:xfrm>
        </p:spPr>
      </p:pic>
      <p:pic>
        <p:nvPicPr>
          <p:cNvPr id="4" name="Picture 3" descr="A picture containing photo, man, mirror, sitting&#10;&#10;Description automatically generated">
            <a:extLst>
              <a:ext uri="{FF2B5EF4-FFF2-40B4-BE49-F238E27FC236}">
                <a16:creationId xmlns:a16="http://schemas.microsoft.com/office/drawing/2014/main" id="{ADD3673B-2F52-A14A-B213-BC596841A2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4769" y="331610"/>
            <a:ext cx="4790661" cy="6194779"/>
          </a:xfrm>
          <a:prstGeom prst="rect">
            <a:avLst/>
          </a:prstGeom>
        </p:spPr>
      </p:pic>
    </p:spTree>
    <p:extLst>
      <p:ext uri="{BB962C8B-B14F-4D97-AF65-F5344CB8AC3E}">
        <p14:creationId xmlns:p14="http://schemas.microsoft.com/office/powerpoint/2010/main" val="2090563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fontScale="90000"/>
          </a:bodyPr>
          <a:lstStyle/>
          <a:p>
            <a:r>
              <a:rPr lang="en-GB" sz="4100" dirty="0"/>
              <a:t>The Burns statue in the Scottish National Portrait Gallery</a:t>
            </a:r>
          </a:p>
        </p:txBody>
      </p:sp>
      <p:pic>
        <p:nvPicPr>
          <p:cNvPr id="7" name="Content Placeholder 3" descr="Statue_of_Robert_Burns_2.jpg.1000x1000_q8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E78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800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93518-8A2D-4740-9B35-981D0D644BCE}"/>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a:t>Burns Night 25 January</a:t>
            </a:r>
          </a:p>
        </p:txBody>
      </p:sp>
      <p:pic>
        <p:nvPicPr>
          <p:cNvPr id="9" name="Content Placeholder 8">
            <a:extLst>
              <a:ext uri="{FF2B5EF4-FFF2-40B4-BE49-F238E27FC236}">
                <a16:creationId xmlns:a16="http://schemas.microsoft.com/office/drawing/2014/main" id="{61F49972-A400-E542-BF6E-84CB9B7CDC1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1946" y="1186191"/>
            <a:ext cx="3529109" cy="2355680"/>
          </a:xfrm>
          <a:prstGeom prst="rect">
            <a:avLst/>
          </a:prstGeom>
        </p:spPr>
      </p:pic>
      <p:pic>
        <p:nvPicPr>
          <p:cNvPr id="25" name="Content Placeholder 4">
            <a:extLst>
              <a:ext uri="{FF2B5EF4-FFF2-40B4-BE49-F238E27FC236}">
                <a16:creationId xmlns:a16="http://schemas.microsoft.com/office/drawing/2014/main" id="{BB46C6F6-0CF3-5C42-92A9-A79CF7C5B6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2788" y="924669"/>
            <a:ext cx="3526424" cy="2878724"/>
          </a:xfrm>
          <a:prstGeom prst="rect">
            <a:avLst/>
          </a:prstGeom>
        </p:spPr>
      </p:pic>
      <p:pic>
        <p:nvPicPr>
          <p:cNvPr id="7" name="Picture 6">
            <a:extLst>
              <a:ext uri="{FF2B5EF4-FFF2-40B4-BE49-F238E27FC236}">
                <a16:creationId xmlns:a16="http://schemas.microsoft.com/office/drawing/2014/main" id="{12C6C32E-F2A9-1645-96ED-A1EF9E6B65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
          <a:stretch/>
        </p:blipFill>
        <p:spPr>
          <a:xfrm>
            <a:off x="8153400" y="932429"/>
            <a:ext cx="3553968" cy="2863203"/>
          </a:xfrm>
          <a:prstGeom prst="rect">
            <a:avLst/>
          </a:prstGeom>
        </p:spPr>
      </p:pic>
      <p:cxnSp>
        <p:nvCxnSpPr>
          <p:cNvPr id="37" name="Straight Connector 36">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9D7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465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426</Words>
  <Application>Microsoft Macintosh PowerPoint</Application>
  <PresentationFormat>Widescreen</PresentationFormat>
  <Paragraphs>33</Paragraphs>
  <Slides>27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SWAP EAST Study Skills Event Arts, Humanities and Social Sciences</vt:lpstr>
      <vt:lpstr>PowerPoint Presentation</vt:lpstr>
      <vt:lpstr>Robert Louis Stevenson: Strange Case of Dr Jekyll and Mr Hyde (1886)</vt:lpstr>
      <vt:lpstr>A Literary Map of the UK</vt:lpstr>
      <vt:lpstr>PowerPoint Presentation</vt:lpstr>
      <vt:lpstr>Literary statues in Edinburgh</vt:lpstr>
      <vt:lpstr>Robert Burns  1759-96</vt:lpstr>
      <vt:lpstr>The Burns statue in the Scottish National Portrait Gallery</vt:lpstr>
      <vt:lpstr>Burns Night 25 January</vt:lpstr>
      <vt:lpstr>Evidence of Burns’ presence on the Edinburgh streets…</vt:lpstr>
      <vt:lpstr>James Hogg 1770-1835</vt:lpstr>
      <vt:lpstr>The Private Memoirs and Confessions of a Justified Sinner (1824)</vt:lpstr>
      <vt:lpstr>Sir Walter Scott 1771-1832</vt:lpstr>
      <vt:lpstr>Muriel Spark 1918-2006</vt:lpstr>
      <vt:lpstr>Maggie Smith as Jean Brodie in the 1969 film version of The Prime of Miss Jean Brodie</vt:lpstr>
      <vt:lpstr>Writers’ Block Marchmont</vt:lpstr>
      <vt:lpstr>Robert Louis Stevenson  1850-1894</vt:lpstr>
      <vt:lpstr>Stevenson’s iconic pirate Long John Silver from Treasure Island and the pirate he inspired…</vt:lpstr>
      <vt:lpstr>J. K. Rowling 1965-</vt:lpstr>
      <vt:lpstr>The Elephant House café where J. K. Rowling wrote Harry Potter and the Philosopher’s Stone</vt:lpstr>
      <vt:lpstr>Irvine Welsh  1957-</vt:lpstr>
      <vt:lpstr>Irvine Welsh’s Trainspotting (1993)</vt:lpstr>
      <vt:lpstr>11 Picardy Place, Edinburgh</vt:lpstr>
      <vt:lpstr>Sir Arthur Conan Doyle  1859-1930</vt:lpstr>
      <vt:lpstr>Arthur Conan Doyle in an interview for The Bookman (May 1892)</vt:lpstr>
      <vt:lpstr>Joseph Bell 1837-1911</vt:lpstr>
      <vt:lpstr>Centre for Open Learning The University of Edinburgh Paterson’s Land Holyrood Road Edinburgh EH8 8AQ  E: Anya.Clayworth@ed.ac.uk  W: https://www.ed.ac.uk/lifelong-learning    Facebook: https://www.facebook.com/UoEShortCourses  Instagram: https://www.instagram.com/UoEShortCourses/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SWAP EAST Study Skills Event Arts, Humanities and Social Sciences</dc:title>
  <dc:creator>CLAYWORTH Anya</dc:creator>
  <cp:lastModifiedBy>CLAYWORTH Anya</cp:lastModifiedBy>
  <cp:revision>3</cp:revision>
  <dcterms:created xsi:type="dcterms:W3CDTF">2021-02-04T14:51:21Z</dcterms:created>
  <dcterms:modified xsi:type="dcterms:W3CDTF">2021-02-05T12:49:12Z</dcterms:modified>
</cp:coreProperties>
</file>