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7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9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0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2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23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25.xml" ContentType="application/vnd.openxmlformats-officedocument.theme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theme/theme26.xml" ContentType="application/vnd.openxmlformats-officedocument.theme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27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theme/theme28.xml" ContentType="application/vnd.openxmlformats-officedocument.theme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heme/theme29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30.xml" ContentType="application/vnd.openxmlformats-officedocument.theme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1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32.xml" ContentType="application/vnd.openxmlformats-officedocument.theme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theme/theme33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34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5.xml" ContentType="application/vnd.openxmlformats-officedocument.theme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theme/theme36.xml" ContentType="application/vnd.openxmlformats-officedocument.theme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1" r:id="rId3"/>
    <p:sldMasterId id="2147483704" r:id="rId4"/>
    <p:sldMasterId id="2147483716" r:id="rId5"/>
    <p:sldMasterId id="2147483728" r:id="rId6"/>
    <p:sldMasterId id="2147483740" r:id="rId7"/>
    <p:sldMasterId id="2147483752" r:id="rId8"/>
    <p:sldMasterId id="2147483764" r:id="rId9"/>
    <p:sldMasterId id="2147483776" r:id="rId10"/>
    <p:sldMasterId id="2147483788" r:id="rId11"/>
    <p:sldMasterId id="2147483800" r:id="rId12"/>
    <p:sldMasterId id="2147483812" r:id="rId13"/>
    <p:sldMasterId id="2147483824" r:id="rId14"/>
    <p:sldMasterId id="2147483839" r:id="rId15"/>
    <p:sldMasterId id="2147483852" r:id="rId16"/>
    <p:sldMasterId id="2147483864" r:id="rId17"/>
    <p:sldMasterId id="2147483876" r:id="rId18"/>
    <p:sldMasterId id="2147483888" r:id="rId19"/>
    <p:sldMasterId id="2147483900" r:id="rId20"/>
    <p:sldMasterId id="2147483912" r:id="rId21"/>
    <p:sldMasterId id="2147483924" r:id="rId22"/>
    <p:sldMasterId id="2147483936" r:id="rId23"/>
    <p:sldMasterId id="2147483948" r:id="rId24"/>
    <p:sldMasterId id="2147483960" r:id="rId25"/>
    <p:sldMasterId id="2147483975" r:id="rId26"/>
    <p:sldMasterId id="2147483990" r:id="rId27"/>
    <p:sldMasterId id="2147484003" r:id="rId28"/>
    <p:sldMasterId id="2147484015" r:id="rId29"/>
    <p:sldMasterId id="2147484027" r:id="rId30"/>
    <p:sldMasterId id="2147484039" r:id="rId31"/>
    <p:sldMasterId id="2147484051" r:id="rId32"/>
    <p:sldMasterId id="2147484063" r:id="rId33"/>
    <p:sldMasterId id="2147484075" r:id="rId34"/>
    <p:sldMasterId id="2147484087" r:id="rId35"/>
    <p:sldMasterId id="2147484099" r:id="rId36"/>
    <p:sldMasterId id="2147484111" r:id="rId37"/>
  </p:sldMasterIdLst>
  <p:notesMasterIdLst>
    <p:notesMasterId r:id="rId58"/>
  </p:notesMasterIdLst>
  <p:handoutMasterIdLst>
    <p:handoutMasterId r:id="rId59"/>
  </p:handoutMasterIdLst>
  <p:sldIdLst>
    <p:sldId id="331" r:id="rId38"/>
    <p:sldId id="284" r:id="rId39"/>
    <p:sldId id="285" r:id="rId40"/>
    <p:sldId id="309" r:id="rId41"/>
    <p:sldId id="311" r:id="rId42"/>
    <p:sldId id="315" r:id="rId43"/>
    <p:sldId id="332" r:id="rId44"/>
    <p:sldId id="291" r:id="rId45"/>
    <p:sldId id="303" r:id="rId46"/>
    <p:sldId id="304" r:id="rId47"/>
    <p:sldId id="305" r:id="rId48"/>
    <p:sldId id="300" r:id="rId49"/>
    <p:sldId id="301" r:id="rId50"/>
    <p:sldId id="307" r:id="rId51"/>
    <p:sldId id="292" r:id="rId52"/>
    <p:sldId id="319" r:id="rId53"/>
    <p:sldId id="295" r:id="rId54"/>
    <p:sldId id="321" r:id="rId55"/>
    <p:sldId id="323" r:id="rId56"/>
    <p:sldId id="299" r:id="rId57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CE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02" autoAdjust="0"/>
  </p:normalViewPr>
  <p:slideViewPr>
    <p:cSldViewPr>
      <p:cViewPr varScale="1">
        <p:scale>
          <a:sx n="57" d="100"/>
          <a:sy n="57" d="100"/>
        </p:scale>
        <p:origin x="1540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57" Type="http://schemas.openxmlformats.org/officeDocument/2006/relationships/slide" Target="slides/slide20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slide" Target="slides/slide1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6CAD3-3845-4B9E-AC3B-402BD516E40F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68C6466-5B74-4635-B24B-C73C55B91524}">
      <dgm:prSet phldrT="[Text]" custT="1"/>
      <dgm:spPr/>
      <dgm:t>
        <a:bodyPr/>
        <a:lstStyle/>
        <a:p>
          <a:r>
            <a:rPr lang="en-GB" sz="3200" dirty="0" smtClean="0"/>
            <a:t>Before lecture</a:t>
          </a:r>
          <a:endParaRPr lang="en-GB" sz="3200" dirty="0"/>
        </a:p>
      </dgm:t>
    </dgm:pt>
    <dgm:pt modelId="{0AA24C1A-3267-4081-B34B-1AA7A62A410C}" type="parTrans" cxnId="{E1FD0B5B-061B-4CF0-9A9A-79F29F96A0BA}">
      <dgm:prSet/>
      <dgm:spPr/>
      <dgm:t>
        <a:bodyPr/>
        <a:lstStyle/>
        <a:p>
          <a:endParaRPr lang="en-GB"/>
        </a:p>
      </dgm:t>
    </dgm:pt>
    <dgm:pt modelId="{C44D835A-C05B-4D56-91FC-44218C6188F7}" type="sibTrans" cxnId="{E1FD0B5B-061B-4CF0-9A9A-79F29F96A0BA}">
      <dgm:prSet/>
      <dgm:spPr/>
      <dgm:t>
        <a:bodyPr/>
        <a:lstStyle/>
        <a:p>
          <a:endParaRPr lang="en-GB"/>
        </a:p>
      </dgm:t>
    </dgm:pt>
    <dgm:pt modelId="{00CAED40-C620-445D-AB3C-DF9750E02C19}">
      <dgm:prSet phldrT="[Text]" custT="1"/>
      <dgm:spPr/>
      <dgm:t>
        <a:bodyPr/>
        <a:lstStyle/>
        <a:p>
          <a:r>
            <a:rPr lang="en-GB" sz="3200" smtClean="0"/>
            <a:t>After lecture</a:t>
          </a:r>
          <a:endParaRPr lang="en-GB" sz="3200" dirty="0"/>
        </a:p>
      </dgm:t>
    </dgm:pt>
    <dgm:pt modelId="{095CD003-0EE9-4D70-AD2F-E326FBE20B5D}" type="parTrans" cxnId="{484ECA7A-0EA8-4C18-86C9-CEC9039BE5E4}">
      <dgm:prSet/>
      <dgm:spPr/>
      <dgm:t>
        <a:bodyPr/>
        <a:lstStyle/>
        <a:p>
          <a:endParaRPr lang="en-GB"/>
        </a:p>
      </dgm:t>
    </dgm:pt>
    <dgm:pt modelId="{4ACC5AC7-9964-406C-AD6C-36982129297C}" type="sibTrans" cxnId="{484ECA7A-0EA8-4C18-86C9-CEC9039BE5E4}">
      <dgm:prSet/>
      <dgm:spPr/>
      <dgm:t>
        <a:bodyPr/>
        <a:lstStyle/>
        <a:p>
          <a:endParaRPr lang="en-GB"/>
        </a:p>
      </dgm:t>
    </dgm:pt>
    <dgm:pt modelId="{41962DB3-0CF2-4A22-815C-3EE761479228}">
      <dgm:prSet phldrT="[Text]" custT="1"/>
      <dgm:spPr/>
      <dgm:t>
        <a:bodyPr/>
        <a:lstStyle/>
        <a:p>
          <a:r>
            <a:rPr lang="en-GB" sz="3200" smtClean="0"/>
            <a:t>During lecture</a:t>
          </a:r>
          <a:endParaRPr lang="en-GB" sz="3200" dirty="0"/>
        </a:p>
      </dgm:t>
    </dgm:pt>
    <dgm:pt modelId="{751895AE-72D8-4E56-87ED-F54F3010E91E}" type="parTrans" cxnId="{AA40095E-95EE-43DB-88C1-246252160F9E}">
      <dgm:prSet/>
      <dgm:spPr/>
      <dgm:t>
        <a:bodyPr/>
        <a:lstStyle/>
        <a:p>
          <a:endParaRPr lang="en-GB"/>
        </a:p>
      </dgm:t>
    </dgm:pt>
    <dgm:pt modelId="{1A3356CA-A844-41C5-B728-38D289126C24}" type="sibTrans" cxnId="{AA40095E-95EE-43DB-88C1-246252160F9E}">
      <dgm:prSet/>
      <dgm:spPr/>
      <dgm:t>
        <a:bodyPr/>
        <a:lstStyle/>
        <a:p>
          <a:endParaRPr lang="en-GB"/>
        </a:p>
      </dgm:t>
    </dgm:pt>
    <dgm:pt modelId="{64EF47F6-9CA2-4CA1-885C-77C78B4F2528}" type="pres">
      <dgm:prSet presAssocID="{D006CAD3-3845-4B9E-AC3B-402BD516E40F}" presName="compositeShape" presStyleCnt="0">
        <dgm:presLayoutVars>
          <dgm:chMax val="7"/>
          <dgm:dir/>
          <dgm:resizeHandles val="exact"/>
        </dgm:presLayoutVars>
      </dgm:prSet>
      <dgm:spPr/>
    </dgm:pt>
    <dgm:pt modelId="{77F0AEB8-CB54-4151-B877-2D573FEC0926}" type="pres">
      <dgm:prSet presAssocID="{768C6466-5B74-4635-B24B-C73C55B91524}" presName="circ1" presStyleLbl="vennNode1" presStyleIdx="0" presStyleCnt="3"/>
      <dgm:spPr/>
      <dgm:t>
        <a:bodyPr/>
        <a:lstStyle/>
        <a:p>
          <a:endParaRPr lang="en-GB"/>
        </a:p>
      </dgm:t>
    </dgm:pt>
    <dgm:pt modelId="{AE7909E3-8E39-4A25-BA9B-4772F153FBB8}" type="pres">
      <dgm:prSet presAssocID="{768C6466-5B74-4635-B24B-C73C55B9152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457382-8835-485F-9C2F-91325A4EAF5B}" type="pres">
      <dgm:prSet presAssocID="{00CAED40-C620-445D-AB3C-DF9750E02C19}" presName="circ2" presStyleLbl="vennNode1" presStyleIdx="1" presStyleCnt="3"/>
      <dgm:spPr/>
      <dgm:t>
        <a:bodyPr/>
        <a:lstStyle/>
        <a:p>
          <a:endParaRPr lang="en-GB"/>
        </a:p>
      </dgm:t>
    </dgm:pt>
    <dgm:pt modelId="{4DE167AA-DEE6-493E-931C-5EA96EE54EC0}" type="pres">
      <dgm:prSet presAssocID="{00CAED40-C620-445D-AB3C-DF9750E02C1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1523C9-F846-4FAB-BC21-DC37DDAA2288}" type="pres">
      <dgm:prSet presAssocID="{41962DB3-0CF2-4A22-815C-3EE761479228}" presName="circ3" presStyleLbl="vennNode1" presStyleIdx="2" presStyleCnt="3"/>
      <dgm:spPr/>
      <dgm:t>
        <a:bodyPr/>
        <a:lstStyle/>
        <a:p>
          <a:endParaRPr lang="en-GB"/>
        </a:p>
      </dgm:t>
    </dgm:pt>
    <dgm:pt modelId="{A611F6CC-0C6A-4931-94A7-ACD4C91B01E0}" type="pres">
      <dgm:prSet presAssocID="{41962DB3-0CF2-4A22-815C-3EE76147922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E1BAE72-B316-48F5-9E4D-4DCB4D2CDB4B}" type="presOf" srcId="{41962DB3-0CF2-4A22-815C-3EE761479228}" destId="{A611F6CC-0C6A-4931-94A7-ACD4C91B01E0}" srcOrd="1" destOrd="0" presId="urn:microsoft.com/office/officeart/2005/8/layout/venn1"/>
    <dgm:cxn modelId="{AA40095E-95EE-43DB-88C1-246252160F9E}" srcId="{D006CAD3-3845-4B9E-AC3B-402BD516E40F}" destId="{41962DB3-0CF2-4A22-815C-3EE761479228}" srcOrd="2" destOrd="0" parTransId="{751895AE-72D8-4E56-87ED-F54F3010E91E}" sibTransId="{1A3356CA-A844-41C5-B728-38D289126C24}"/>
    <dgm:cxn modelId="{484ECA7A-0EA8-4C18-86C9-CEC9039BE5E4}" srcId="{D006CAD3-3845-4B9E-AC3B-402BD516E40F}" destId="{00CAED40-C620-445D-AB3C-DF9750E02C19}" srcOrd="1" destOrd="0" parTransId="{095CD003-0EE9-4D70-AD2F-E326FBE20B5D}" sibTransId="{4ACC5AC7-9964-406C-AD6C-36982129297C}"/>
    <dgm:cxn modelId="{ADF0E774-6451-42F0-AA9C-0A0244EB3830}" type="presOf" srcId="{41962DB3-0CF2-4A22-815C-3EE761479228}" destId="{551523C9-F846-4FAB-BC21-DC37DDAA2288}" srcOrd="0" destOrd="0" presId="urn:microsoft.com/office/officeart/2005/8/layout/venn1"/>
    <dgm:cxn modelId="{E1FD0B5B-061B-4CF0-9A9A-79F29F96A0BA}" srcId="{D006CAD3-3845-4B9E-AC3B-402BD516E40F}" destId="{768C6466-5B74-4635-B24B-C73C55B91524}" srcOrd="0" destOrd="0" parTransId="{0AA24C1A-3267-4081-B34B-1AA7A62A410C}" sibTransId="{C44D835A-C05B-4D56-91FC-44218C6188F7}"/>
    <dgm:cxn modelId="{A51D9B0F-90D2-44AD-AC5B-408F3E5E1A3A}" type="presOf" srcId="{768C6466-5B74-4635-B24B-C73C55B91524}" destId="{AE7909E3-8E39-4A25-BA9B-4772F153FBB8}" srcOrd="1" destOrd="0" presId="urn:microsoft.com/office/officeart/2005/8/layout/venn1"/>
    <dgm:cxn modelId="{00097DBB-67EC-43D1-9CCE-1B6FF3F0EDDB}" type="presOf" srcId="{00CAED40-C620-445D-AB3C-DF9750E02C19}" destId="{E7457382-8835-485F-9C2F-91325A4EAF5B}" srcOrd="0" destOrd="0" presId="urn:microsoft.com/office/officeart/2005/8/layout/venn1"/>
    <dgm:cxn modelId="{E9D3EB6D-D059-4BBE-B29A-D8E40857A4DB}" type="presOf" srcId="{00CAED40-C620-445D-AB3C-DF9750E02C19}" destId="{4DE167AA-DEE6-493E-931C-5EA96EE54EC0}" srcOrd="1" destOrd="0" presId="urn:microsoft.com/office/officeart/2005/8/layout/venn1"/>
    <dgm:cxn modelId="{3C9EA30C-02CB-4D7D-9D96-74BB0BB76EFA}" type="presOf" srcId="{D006CAD3-3845-4B9E-AC3B-402BD516E40F}" destId="{64EF47F6-9CA2-4CA1-885C-77C78B4F2528}" srcOrd="0" destOrd="0" presId="urn:microsoft.com/office/officeart/2005/8/layout/venn1"/>
    <dgm:cxn modelId="{D80678D9-2937-46FA-B1D0-A6944BC86001}" type="presOf" srcId="{768C6466-5B74-4635-B24B-C73C55B91524}" destId="{77F0AEB8-CB54-4151-B877-2D573FEC0926}" srcOrd="0" destOrd="0" presId="urn:microsoft.com/office/officeart/2005/8/layout/venn1"/>
    <dgm:cxn modelId="{68083646-B4AC-4E84-BB86-5EE6AFAA4BC0}" type="presParOf" srcId="{64EF47F6-9CA2-4CA1-885C-77C78B4F2528}" destId="{77F0AEB8-CB54-4151-B877-2D573FEC0926}" srcOrd="0" destOrd="0" presId="urn:microsoft.com/office/officeart/2005/8/layout/venn1"/>
    <dgm:cxn modelId="{0393B24D-62D6-4D1D-9232-0F243E55314E}" type="presParOf" srcId="{64EF47F6-9CA2-4CA1-885C-77C78B4F2528}" destId="{AE7909E3-8E39-4A25-BA9B-4772F153FBB8}" srcOrd="1" destOrd="0" presId="urn:microsoft.com/office/officeart/2005/8/layout/venn1"/>
    <dgm:cxn modelId="{7A30253A-A9E5-4424-BA5D-B408F226D745}" type="presParOf" srcId="{64EF47F6-9CA2-4CA1-885C-77C78B4F2528}" destId="{E7457382-8835-485F-9C2F-91325A4EAF5B}" srcOrd="2" destOrd="0" presId="urn:microsoft.com/office/officeart/2005/8/layout/venn1"/>
    <dgm:cxn modelId="{D81F15C6-7DD8-4CD7-80E9-52EF0E393FA2}" type="presParOf" srcId="{64EF47F6-9CA2-4CA1-885C-77C78B4F2528}" destId="{4DE167AA-DEE6-493E-931C-5EA96EE54EC0}" srcOrd="3" destOrd="0" presId="urn:microsoft.com/office/officeart/2005/8/layout/venn1"/>
    <dgm:cxn modelId="{5EAD32C7-BB90-44A4-A340-8E9497AF103B}" type="presParOf" srcId="{64EF47F6-9CA2-4CA1-885C-77C78B4F2528}" destId="{551523C9-F846-4FAB-BC21-DC37DDAA2288}" srcOrd="4" destOrd="0" presId="urn:microsoft.com/office/officeart/2005/8/layout/venn1"/>
    <dgm:cxn modelId="{2B5EC749-9941-477C-8E23-9754E77A203E}" type="presParOf" srcId="{64EF47F6-9CA2-4CA1-885C-77C78B4F2528}" destId="{A611F6CC-0C6A-4931-94A7-ACD4C91B01E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0AEB8-CB54-4151-B877-2D573FEC0926}">
      <dsp:nvSpPr>
        <dsp:cNvPr id="0" name=""/>
        <dsp:cNvSpPr/>
      </dsp:nvSpPr>
      <dsp:spPr>
        <a:xfrm>
          <a:off x="2124978" y="45288"/>
          <a:ext cx="2173844" cy="21738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Before lecture</a:t>
          </a:r>
          <a:endParaRPr lang="en-GB" sz="3200" kern="1200" dirty="0"/>
        </a:p>
      </dsp:txBody>
      <dsp:txXfrm>
        <a:off x="2414824" y="425711"/>
        <a:ext cx="1594152" cy="978229"/>
      </dsp:txXfrm>
    </dsp:sp>
    <dsp:sp modelId="{E7457382-8835-485F-9C2F-91325A4EAF5B}">
      <dsp:nvSpPr>
        <dsp:cNvPr id="0" name=""/>
        <dsp:cNvSpPr/>
      </dsp:nvSpPr>
      <dsp:spPr>
        <a:xfrm>
          <a:off x="2909374" y="1403941"/>
          <a:ext cx="2173844" cy="21738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smtClean="0"/>
            <a:t>After lecture</a:t>
          </a:r>
          <a:endParaRPr lang="en-GB" sz="3200" kern="1200" dirty="0"/>
        </a:p>
      </dsp:txBody>
      <dsp:txXfrm>
        <a:off x="3574208" y="1965517"/>
        <a:ext cx="1304306" cy="1195614"/>
      </dsp:txXfrm>
    </dsp:sp>
    <dsp:sp modelId="{551523C9-F846-4FAB-BC21-DC37DDAA2288}">
      <dsp:nvSpPr>
        <dsp:cNvPr id="0" name=""/>
        <dsp:cNvSpPr/>
      </dsp:nvSpPr>
      <dsp:spPr>
        <a:xfrm>
          <a:off x="1340583" y="1403941"/>
          <a:ext cx="2173844" cy="21738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smtClean="0"/>
            <a:t>During lecture</a:t>
          </a:r>
          <a:endParaRPr lang="en-GB" sz="3200" kern="1200" dirty="0"/>
        </a:p>
      </dsp:txBody>
      <dsp:txXfrm>
        <a:off x="1545286" y="1965517"/>
        <a:ext cx="1304306" cy="1195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4" cy="49704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4" cy="49704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6346BA3F-C7E2-4F7F-BD4D-A11510ADCBD4}" type="datetimeFigureOut">
              <a:rPr lang="en-GB" smtClean="0"/>
              <a:t>04/02/2021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4" cy="49704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4" cy="49704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2F1201FD-937D-4D65-8E07-F702D12E1C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530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4" cy="49704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4" cy="497046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2C1659FC-07E3-4E48-A521-7893288A65C3}" type="datetimeFigureOut">
              <a:rPr lang="en-GB" smtClean="0"/>
              <a:t>04/02/2021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4" cy="49704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4" cy="497046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D2263ABA-F011-484C-A791-C2C1C4D5E5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30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63ABA-F011-484C-A791-C2C1C4D5E50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005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63ABA-F011-484C-A791-C2C1C4D5E500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637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63ABA-F011-484C-A791-C2C1C4D5E50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386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63ABA-F011-484C-A791-C2C1C4D5E50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719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63ABA-F011-484C-A791-C2C1C4D5E50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3635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If comparing perhaps one theory against another or different processes, you may be Able to quickly draw a table to capture the information.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F6B98-F62D-4339-B435-12D9A73C5D7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16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90F16-2D80-4B5C-9BBD-0AD967195D3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70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8735-C92E-49D3-A11C-890B8B418FB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871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2D3C4-FAED-4274-A7D5-244DA85609E4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929814" y="9394828"/>
            <a:ext cx="3002239" cy="49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37" tIns="46218" rIns="92437" bIns="46218" anchor="b"/>
          <a:lstStyle/>
          <a:p>
            <a:pPr algn="r"/>
            <a:fld id="{D3C0C451-F03A-42AF-BFFD-83745E11C1EF}" type="slidenum">
              <a:rPr lang="en-GB" sz="1200" b="0"/>
              <a:pPr algn="r"/>
              <a:t>17</a:t>
            </a:fld>
            <a:endParaRPr lang="en-GB" sz="1200" b="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42950"/>
            <a:ext cx="4943475" cy="3708400"/>
          </a:xfrm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2200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8735-C92E-49D3-A11C-890B8B418FB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580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8735-C92E-49D3-A11C-890B8B418FB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822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E8E70-FF18-479A-85F3-C1C77B9CDE3D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42950"/>
            <a:ext cx="4943475" cy="37084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 do you think note taking is important when studying at university?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1926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63ABA-F011-484C-A791-C2C1C4D5E500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173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57397" y="9443322"/>
            <a:ext cx="2951393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02" tIns="47851" rIns="95702" bIns="47851" anchor="b"/>
          <a:lstStyle/>
          <a:p>
            <a:pPr algn="r"/>
            <a:fld id="{02114A2B-E3CB-4090-9EF2-0D0DB4D01045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/>
              <a:t>3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b="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Kickstart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University of Edinburgh; Queen Margaret  University;</a:t>
            </a:r>
          </a:p>
          <a:p>
            <a:r>
              <a:rPr lang="en-GB" smtClean="0"/>
              <a:t>Edinburgh Napier University.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472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8735-C92E-49D3-A11C-890B8B418FB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158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8735-C92E-49D3-A11C-890B8B418FB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693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B8735-C92E-49D3-A11C-890B8B418FB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385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57397" y="9443322"/>
            <a:ext cx="2951393" cy="49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02" tIns="47851" rIns="95702" bIns="47851" anchor="b"/>
          <a:lstStyle/>
          <a:p>
            <a:pPr algn="r"/>
            <a:fld id="{F03108C8-38E5-4ED0-866B-F3333E286BE8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/>
              <a:t>7</a:t>
            </a:fld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Kickstart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University of Edinburgh; Queen Margaret  University;</a:t>
            </a:r>
          </a:p>
          <a:p>
            <a:r>
              <a:rPr lang="en-GB" smtClean="0"/>
              <a:t>Edinburgh Napier University.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945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effectLst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AF89C-F924-4046-888A-F59409B963AC}" type="slidenum">
              <a:rPr lang="en-GB" smtClean="0"/>
              <a:pPr/>
              <a:t>8</a:t>
            </a:fld>
            <a:endParaRPr lang="en-GB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Kickstart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University of Edinburgh; Queen Margaret  University;</a:t>
            </a:r>
          </a:p>
          <a:p>
            <a:r>
              <a:rPr lang="en-GB" smtClean="0"/>
              <a:t>Edinburgh Napier University.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400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63ABA-F011-484C-A791-C2C1C4D5E50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93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9762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1050925"/>
            <a:ext cx="8642350" cy="649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1773238"/>
            <a:ext cx="8642350" cy="4679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3213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471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6250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1195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6323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2174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6641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0263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4053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2380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3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050925"/>
            <a:ext cx="2160588" cy="540226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1050925"/>
            <a:ext cx="6329362" cy="5402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4836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7722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7723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26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206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2648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3145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3136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724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8478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 flipH="1">
            <a:off x="925513" y="2181225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/>
          <p:nvPr userDrawn="1"/>
        </p:nvSpPr>
        <p:spPr>
          <a:xfrm flipV="1">
            <a:off x="1166813" y="2181225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 bwMode="auto">
          <a:xfrm flipV="1">
            <a:off x="1009650" y="2470150"/>
            <a:ext cx="304800" cy="288925"/>
          </a:xfrm>
          <a:prstGeom prst="triangle">
            <a:avLst/>
          </a:prstGeom>
          <a:solidFill>
            <a:srgbClr val="49A7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 bwMode="auto">
          <a:xfrm flipV="1">
            <a:off x="857250" y="2759075"/>
            <a:ext cx="303213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 bwMode="auto">
          <a:xfrm flipV="1">
            <a:off x="704850" y="304800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820" y="2216519"/>
            <a:ext cx="7020360" cy="10506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339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1050925"/>
            <a:ext cx="8642350" cy="649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2263" y="1773238"/>
            <a:ext cx="4244975" cy="4679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773238"/>
            <a:ext cx="4244975" cy="4679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550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6156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8000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362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9110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9941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7301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5381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4610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04135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4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831138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4488" y="1295400"/>
            <a:ext cx="4132262" cy="4800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295400"/>
            <a:ext cx="4133850" cy="48006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779078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 flipH="1">
            <a:off x="925513" y="2181225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/>
          <p:nvPr userDrawn="1"/>
        </p:nvSpPr>
        <p:spPr>
          <a:xfrm flipV="1">
            <a:off x="1166813" y="2181225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 bwMode="auto">
          <a:xfrm flipV="1">
            <a:off x="1009650" y="2470150"/>
            <a:ext cx="304800" cy="288925"/>
          </a:xfrm>
          <a:prstGeom prst="triangle">
            <a:avLst/>
          </a:prstGeom>
          <a:solidFill>
            <a:srgbClr val="49A7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 bwMode="auto">
          <a:xfrm flipV="1">
            <a:off x="857250" y="2759075"/>
            <a:ext cx="303213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 bwMode="auto">
          <a:xfrm flipV="1">
            <a:off x="704850" y="304800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820" y="2216519"/>
            <a:ext cx="7020360" cy="10506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9281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2347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6493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9028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756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706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04667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5248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8264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001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2033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889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 flipH="1">
            <a:off x="925513" y="2181225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/>
          <p:nvPr userDrawn="1"/>
        </p:nvSpPr>
        <p:spPr>
          <a:xfrm flipV="1">
            <a:off x="1166813" y="2181225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 bwMode="auto">
          <a:xfrm flipV="1">
            <a:off x="1009650" y="2470150"/>
            <a:ext cx="304800" cy="288925"/>
          </a:xfrm>
          <a:prstGeom prst="triangle">
            <a:avLst/>
          </a:prstGeom>
          <a:solidFill>
            <a:srgbClr val="49A7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 bwMode="auto">
          <a:xfrm flipV="1">
            <a:off x="857250" y="2759075"/>
            <a:ext cx="303213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 bwMode="auto">
          <a:xfrm flipV="1">
            <a:off x="704850" y="304800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820" y="2216519"/>
            <a:ext cx="7020360" cy="10506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880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0871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7560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6559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2717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390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65628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54343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253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23416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549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08060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644817"/>
      </p:ext>
    </p:extLst>
  </p:cSld>
  <p:clrMapOvr>
    <a:masterClrMapping/>
  </p:clrMapOvr>
  <p:hf hdr="0" ftr="0" dt="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76736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4076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1382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0740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9344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579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847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644817"/>
      </p:ext>
    </p:extLst>
  </p:cSld>
  <p:clrMapOvr>
    <a:masterClrMapping/>
  </p:clrMapOvr>
  <p:hf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40782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04289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7597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97621"/>
      </p:ext>
    </p:extLst>
  </p:cSld>
  <p:clrMapOvr>
    <a:masterClrMapping/>
  </p:clrMapOvr>
  <p:hf hdr="0" ftr="0" dt="0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20332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23416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26536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43419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3976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990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76736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59461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0621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5353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50311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73452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6439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79889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27505"/>
      </p:ext>
    </p:extLst>
  </p:cSld>
  <p:clrMapOvr>
    <a:masterClrMapping/>
  </p:clrMapOvr>
  <p:hf hdr="0" ftr="0" dt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10984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570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40767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75856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3675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8360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3066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81911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715993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38202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043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3322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955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1382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43701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36732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6734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89412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41530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5033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84111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98152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62881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1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1050925"/>
            <a:ext cx="8642350" cy="649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3" y="1773238"/>
            <a:ext cx="8642350" cy="4679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335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0740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97621"/>
      </p:ext>
    </p:extLst>
  </p:cSld>
  <p:clrMapOvr>
    <a:masterClrMapping/>
  </p:clrMapOvr>
  <p:hf hdr="0" ftr="0" dt="0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20332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23416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26431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62473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77868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0309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2445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43108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269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9344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315451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61646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9871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9301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97621"/>
      </p:ext>
    </p:extLst>
  </p:cSld>
  <p:clrMapOvr>
    <a:masterClrMapping/>
  </p:clrMapOvr>
  <p:hf hdr="0" ft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20332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23416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73659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6801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852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5791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82681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63629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0240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44931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92325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05421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31210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7324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35427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641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84753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75083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5674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72323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73897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07076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28895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24888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90436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72564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9762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40782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20332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23416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96191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3542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27407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4719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62500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11955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63237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217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04289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66414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02630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40530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23808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3250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77228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7723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267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2069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264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7597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31451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313603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7244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84783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 flipH="1">
            <a:off x="925513" y="2181225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/>
          <p:nvPr userDrawn="1"/>
        </p:nvSpPr>
        <p:spPr>
          <a:xfrm flipV="1">
            <a:off x="1166813" y="2181225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 bwMode="auto">
          <a:xfrm flipV="1">
            <a:off x="1009650" y="2470150"/>
            <a:ext cx="304800" cy="288925"/>
          </a:xfrm>
          <a:prstGeom prst="triangle">
            <a:avLst/>
          </a:prstGeom>
          <a:solidFill>
            <a:srgbClr val="49A7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 bwMode="auto">
          <a:xfrm flipV="1">
            <a:off x="857250" y="2759075"/>
            <a:ext cx="303213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 bwMode="auto">
          <a:xfrm flipV="1">
            <a:off x="704850" y="304800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820" y="2216519"/>
            <a:ext cx="7020360" cy="10506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33988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61564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80006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3622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91103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99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97621"/>
      </p:ext>
    </p:extLst>
  </p:cSld>
  <p:clrMapOvr>
    <a:masterClrMapping/>
  </p:clrMapOvr>
  <p:hf hdr="0" ftr="0" dt="0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73014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53819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4610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041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4262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 flipH="1">
            <a:off x="925513" y="2181225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/>
          <p:nvPr userDrawn="1"/>
        </p:nvSpPr>
        <p:spPr>
          <a:xfrm flipV="1">
            <a:off x="1166813" y="2181225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 bwMode="auto">
          <a:xfrm flipV="1">
            <a:off x="1009650" y="2470150"/>
            <a:ext cx="304800" cy="288925"/>
          </a:xfrm>
          <a:prstGeom prst="triangle">
            <a:avLst/>
          </a:prstGeom>
          <a:solidFill>
            <a:srgbClr val="49A7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 bwMode="auto">
          <a:xfrm flipV="1">
            <a:off x="857250" y="2759075"/>
            <a:ext cx="303213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 bwMode="auto">
          <a:xfrm flipV="1">
            <a:off x="704850" y="304800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820" y="2216519"/>
            <a:ext cx="7020360" cy="10506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92813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23475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64934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90284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75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20332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7061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04667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52484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82645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00157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8891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97621"/>
      </p:ext>
    </p:extLst>
  </p:cSld>
  <p:clrMapOvr>
    <a:masterClrMapping/>
  </p:clrMapOvr>
  <p:hf hdr="0" ftr="0" dt="0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20332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23416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 flipH="1">
            <a:off x="925513" y="2181225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/>
          <p:nvPr userDrawn="1"/>
        </p:nvSpPr>
        <p:spPr>
          <a:xfrm flipV="1">
            <a:off x="1166813" y="2181225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 bwMode="auto">
          <a:xfrm flipV="1">
            <a:off x="1009650" y="2470150"/>
            <a:ext cx="304800" cy="288925"/>
          </a:xfrm>
          <a:prstGeom prst="triangle">
            <a:avLst/>
          </a:prstGeom>
          <a:solidFill>
            <a:srgbClr val="49A7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 bwMode="auto">
          <a:xfrm flipV="1">
            <a:off x="857250" y="2759075"/>
            <a:ext cx="303213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 bwMode="auto">
          <a:xfrm flipV="1">
            <a:off x="704850" y="304800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820" y="2216519"/>
            <a:ext cx="7020360" cy="10506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88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23416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08715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75607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65597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2717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390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65628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54343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25358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5497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08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0069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26536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97621"/>
      </p:ext>
    </p:extLst>
  </p:cSld>
  <p:clrMapOvr>
    <a:masterClrMapping/>
  </p:clrMapOvr>
  <p:hf hdr="0" ftr="0" dt="0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20332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23416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13" name="Snip Single Corner Rectangle 6"/>
          <p:cNvSpPr>
            <a:spLocks/>
          </p:cNvSpPr>
          <p:nvPr userDrawn="1"/>
        </p:nvSpPr>
        <p:spPr bwMode="auto">
          <a:xfrm flipH="1">
            <a:off x="925513" y="2181225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14" name="Isosceles Triangle 13"/>
          <p:cNvSpPr/>
          <p:nvPr userDrawn="1"/>
        </p:nvSpPr>
        <p:spPr>
          <a:xfrm flipV="1">
            <a:off x="1166813" y="2181225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Isosceles Triangle 14"/>
          <p:cNvSpPr/>
          <p:nvPr userDrawn="1"/>
        </p:nvSpPr>
        <p:spPr bwMode="auto">
          <a:xfrm flipV="1">
            <a:off x="1009650" y="2470150"/>
            <a:ext cx="304800" cy="288925"/>
          </a:xfrm>
          <a:prstGeom prst="triangle">
            <a:avLst/>
          </a:prstGeom>
          <a:solidFill>
            <a:srgbClr val="49A7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 bwMode="auto">
          <a:xfrm flipV="1">
            <a:off x="857250" y="2759075"/>
            <a:ext cx="303213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Isosceles Triangle 16"/>
          <p:cNvSpPr/>
          <p:nvPr userDrawn="1"/>
        </p:nvSpPr>
        <p:spPr bwMode="auto">
          <a:xfrm flipV="1">
            <a:off x="704850" y="304800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4481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76736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940767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61382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0740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9344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757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43419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84753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40782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04289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7597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97621"/>
      </p:ext>
    </p:extLst>
  </p:cSld>
  <p:clrMapOvr>
    <a:masterClrMapping/>
  </p:clrMapOvr>
  <p:hf hdr="0" ftr="0" dt="0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20332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234162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26536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43419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39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3976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990784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59461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0621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53532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50311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73452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6439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798898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27505"/>
      </p:ext>
    </p:extLst>
  </p:cSld>
  <p:clrMapOvr>
    <a:masterClrMapping/>
  </p:clrMapOvr>
  <p:hf hdr="0" ftr="0" dt="0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109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99078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57009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75856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3675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8360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30666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819110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715993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38202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043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33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59461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95568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43701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36732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6734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894122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415305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5033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84111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98152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628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0621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1567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26431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62473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778681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0309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24456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43108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269138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315451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616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535324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9871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93010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736596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6801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85295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82681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636295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02401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44931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923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50311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05421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31210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73247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354271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64147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75083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5674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723234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738971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0707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734523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28895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248884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90436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72564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961915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35429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274076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47197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625008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119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64393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632374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217427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664148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026307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405306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238082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32504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772284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77232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1050925"/>
            <a:ext cx="8642350" cy="649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1773238"/>
            <a:ext cx="4244975" cy="4679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773238"/>
            <a:ext cx="4244975" cy="46799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069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798898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20691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264879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2314517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313603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72441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84783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 flipH="1">
            <a:off x="925513" y="2181225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/>
          <p:nvPr userDrawn="1"/>
        </p:nvSpPr>
        <p:spPr>
          <a:xfrm flipV="1">
            <a:off x="1166813" y="2181225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 bwMode="auto">
          <a:xfrm flipV="1">
            <a:off x="1009650" y="2470150"/>
            <a:ext cx="304800" cy="288925"/>
          </a:xfrm>
          <a:prstGeom prst="triangle">
            <a:avLst/>
          </a:prstGeom>
          <a:solidFill>
            <a:srgbClr val="49A7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 bwMode="auto">
          <a:xfrm flipV="1">
            <a:off x="857250" y="2759075"/>
            <a:ext cx="303213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 bwMode="auto">
          <a:xfrm flipV="1">
            <a:off x="704850" y="304800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820" y="2216519"/>
            <a:ext cx="7020360" cy="10506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339887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615646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800066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362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NU Logo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Triangle 3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3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706813" y="5300663"/>
            <a:ext cx="5113337" cy="13684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27505"/>
      </p:ext>
    </p:extLst>
  </p:cSld>
  <p:clrMapOvr>
    <a:masterClrMapping/>
  </p:clrMapOvr>
  <p:hf hdr="0" ftr="0" dt="0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911038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99413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730149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538193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46101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041354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42625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 flipH="1">
            <a:off x="925513" y="2181225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/>
          <p:nvPr userDrawn="1"/>
        </p:nvSpPr>
        <p:spPr>
          <a:xfrm flipV="1">
            <a:off x="1166813" y="2181225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 bwMode="auto">
          <a:xfrm flipV="1">
            <a:off x="1009650" y="2470150"/>
            <a:ext cx="304800" cy="288925"/>
          </a:xfrm>
          <a:prstGeom prst="triangle">
            <a:avLst/>
          </a:prstGeom>
          <a:solidFill>
            <a:srgbClr val="49A7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 bwMode="auto">
          <a:xfrm flipV="1">
            <a:off x="857250" y="2759075"/>
            <a:ext cx="303213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 bwMode="auto">
          <a:xfrm flipV="1">
            <a:off x="704850" y="304800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820" y="2216519"/>
            <a:ext cx="7020360" cy="10506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928139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234758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6493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109846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902846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75681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70615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046674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3524842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826456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001576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88910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 flipH="1">
            <a:off x="925513" y="2181225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/>
          <p:nvPr userDrawn="1"/>
        </p:nvSpPr>
        <p:spPr>
          <a:xfrm flipV="1">
            <a:off x="1166813" y="2181225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Isosceles Triangle 5"/>
          <p:cNvSpPr/>
          <p:nvPr userDrawn="1"/>
        </p:nvSpPr>
        <p:spPr bwMode="auto">
          <a:xfrm flipV="1">
            <a:off x="1009650" y="2470150"/>
            <a:ext cx="304800" cy="288925"/>
          </a:xfrm>
          <a:prstGeom prst="triangle">
            <a:avLst/>
          </a:prstGeom>
          <a:solidFill>
            <a:srgbClr val="49A7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 bwMode="auto">
          <a:xfrm flipV="1">
            <a:off x="857250" y="2759075"/>
            <a:ext cx="303213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Isosceles Triangle 7"/>
          <p:cNvSpPr/>
          <p:nvPr userDrawn="1"/>
        </p:nvSpPr>
        <p:spPr bwMode="auto">
          <a:xfrm flipV="1">
            <a:off x="704850" y="304800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820" y="2216519"/>
            <a:ext cx="7020360" cy="10506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88034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087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570093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756076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655973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27173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3906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656287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543436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253584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054973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080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6758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367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836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3066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819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71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644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3820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04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1332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9556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4370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3673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673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8941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415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5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1050925"/>
            <a:ext cx="8642350" cy="649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535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18411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981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6288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0156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2643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624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7786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030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9244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43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237288"/>
            <a:ext cx="76200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672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2691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31545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6164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987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9301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7365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680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8529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8268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63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237288"/>
            <a:ext cx="76200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1858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024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4493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92325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0542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3121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732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3542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6414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7508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325"/>
            <a:ext cx="4038600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5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237288"/>
            <a:ext cx="76200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6751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7232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7389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0707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22889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2488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9043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7838"/>
            <a:ext cx="2057400" cy="52228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7838"/>
            <a:ext cx="6019800" cy="52228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7256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6"/>
          <p:cNvSpPr>
            <a:spLocks/>
          </p:cNvSpPr>
          <p:nvPr userDrawn="1"/>
        </p:nvSpPr>
        <p:spPr bwMode="auto">
          <a:xfrm>
            <a:off x="-85725" y="1892300"/>
            <a:ext cx="8277225" cy="1155700"/>
          </a:xfrm>
          <a:custGeom>
            <a:avLst/>
            <a:gdLst>
              <a:gd name="T0" fmla="*/ 0 w 7244010"/>
              <a:gd name="T1" fmla="*/ 0 h 1470025"/>
              <a:gd name="T2" fmla="*/ 7676747 w 7244010"/>
              <a:gd name="T3" fmla="*/ 0 h 1470025"/>
              <a:gd name="T4" fmla="*/ 8277225 w 7244010"/>
              <a:gd name="T5" fmla="*/ 1155700 h 1470025"/>
              <a:gd name="T6" fmla="*/ 0 w 7244010"/>
              <a:gd name="T7" fmla="*/ 1155700 h 1470025"/>
              <a:gd name="T8" fmla="*/ 0 w 7244010"/>
              <a:gd name="T9" fmla="*/ 0 h 14700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244010" h="1470025">
                <a:moveTo>
                  <a:pt x="0" y="0"/>
                </a:moveTo>
                <a:lnTo>
                  <a:pt x="6718487" y="0"/>
                </a:lnTo>
                <a:lnTo>
                  <a:pt x="7244010" y="1470025"/>
                </a:lnTo>
                <a:lnTo>
                  <a:pt x="0" y="1470025"/>
                </a:lnTo>
                <a:lnTo>
                  <a:pt x="0" y="0"/>
                </a:lnTo>
                <a:close/>
              </a:path>
            </a:pathLst>
          </a:custGeom>
          <a:solidFill>
            <a:srgbClr val="3B88A5"/>
          </a:solidFill>
          <a:ln>
            <a:noFill/>
          </a:ln>
          <a:effectLst>
            <a:outerShdw blurRad="40005" dist="22987" dir="5400000" algn="tl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GB"/>
          </a:p>
        </p:txBody>
      </p:sp>
      <p:sp>
        <p:nvSpPr>
          <p:cNvPr id="5" name="Isosceles Triangle 4"/>
          <p:cNvSpPr>
            <a:spLocks noChangeArrowheads="1"/>
          </p:cNvSpPr>
          <p:nvPr userDrawn="1"/>
        </p:nvSpPr>
        <p:spPr bwMode="auto">
          <a:xfrm rot="10800000" flipH="1" flipV="1">
            <a:off x="8343900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6" name="Isosceles Triangle 5"/>
          <p:cNvSpPr>
            <a:spLocks noChangeArrowheads="1"/>
          </p:cNvSpPr>
          <p:nvPr userDrawn="1"/>
        </p:nvSpPr>
        <p:spPr bwMode="auto">
          <a:xfrm rot="10800000" flipH="1" flipV="1">
            <a:off x="8189913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7" name="Isosceles Triangle 6"/>
          <p:cNvSpPr>
            <a:spLocks noChangeArrowheads="1"/>
          </p:cNvSpPr>
          <p:nvPr userDrawn="1"/>
        </p:nvSpPr>
        <p:spPr bwMode="auto">
          <a:xfrm rot="10800000" flipH="1" flipV="1">
            <a:off x="7886700" y="218122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8" name="Isosceles Triangle 7"/>
          <p:cNvSpPr>
            <a:spLocks noChangeArrowheads="1"/>
          </p:cNvSpPr>
          <p:nvPr userDrawn="1"/>
        </p:nvSpPr>
        <p:spPr bwMode="auto">
          <a:xfrm rot="10800000" flipH="1" flipV="1">
            <a:off x="81899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9" name="Isosceles Triangle 8"/>
          <p:cNvSpPr>
            <a:spLocks noChangeArrowheads="1"/>
          </p:cNvSpPr>
          <p:nvPr userDrawn="1"/>
        </p:nvSpPr>
        <p:spPr bwMode="auto">
          <a:xfrm rot="10800000" flipH="1" flipV="1">
            <a:off x="8494713" y="2759075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0" name="Isosceles Triangle 9"/>
          <p:cNvSpPr>
            <a:spLocks noChangeArrowheads="1"/>
          </p:cNvSpPr>
          <p:nvPr userDrawn="1"/>
        </p:nvSpPr>
        <p:spPr bwMode="auto">
          <a:xfrm rot="10800000" flipH="1" flipV="1">
            <a:off x="8037513" y="247015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1" name="Isosceles Triangle 10"/>
          <p:cNvSpPr>
            <a:spLocks noChangeArrowheads="1"/>
          </p:cNvSpPr>
          <p:nvPr userDrawn="1"/>
        </p:nvSpPr>
        <p:spPr bwMode="auto">
          <a:xfrm rot="10800000" flipH="1" flipV="1">
            <a:off x="7734300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12" name="Isosceles Triangle 11"/>
          <p:cNvSpPr>
            <a:spLocks noChangeArrowheads="1"/>
          </p:cNvSpPr>
          <p:nvPr userDrawn="1"/>
        </p:nvSpPr>
        <p:spPr bwMode="auto">
          <a:xfrm rot="10800000" flipH="1" flipV="1">
            <a:off x="8043863" y="1892300"/>
            <a:ext cx="304800" cy="288925"/>
          </a:xfrm>
          <a:prstGeom prst="triangle">
            <a:avLst>
              <a:gd name="adj" fmla="val 50000"/>
            </a:avLst>
          </a:prstGeom>
          <a:solidFill>
            <a:srgbClr val="3B88A5"/>
          </a:solidFill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  <a:latin typeface="Arial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848" y="1944851"/>
            <a:ext cx="7020360" cy="105060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073" y="3184315"/>
            <a:ext cx="6400800" cy="17526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9619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1168585"/>
            <a:ext cx="8448675" cy="6953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915021"/>
            <a:ext cx="8448674" cy="440091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354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27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5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theme" Target="../theme/theme17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slideLayout" Target="../slideLayouts/slideLayout20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5" Type="http://schemas.openxmlformats.org/officeDocument/2006/relationships/theme" Target="../theme/theme18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slideLayout" Target="../slideLayouts/slideLayout21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slideLayout" Target="../slideLayouts/slideLayout24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13" Type="http://schemas.openxmlformats.org/officeDocument/2006/relationships/slideLayout" Target="../slideLayouts/slideLayout287.xml"/><Relationship Id="rId3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81.xml"/><Relationship Id="rId12" Type="http://schemas.openxmlformats.org/officeDocument/2006/relationships/slideLayout" Target="../slideLayouts/slideLayout286.xml"/><Relationship Id="rId2" Type="http://schemas.openxmlformats.org/officeDocument/2006/relationships/slideLayout" Target="../slideLayouts/slideLayout27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Relationship Id="rId14" Type="http://schemas.openxmlformats.org/officeDocument/2006/relationships/slideLayout" Target="../slideLayouts/slideLayout28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5" Type="http://schemas.openxmlformats.org/officeDocument/2006/relationships/theme" Target="../theme/theme25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slideLayout" Target="../slideLayouts/slideLayout302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13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9.xml"/><Relationship Id="rId12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30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07.xml"/><Relationship Id="rId15" Type="http://schemas.openxmlformats.org/officeDocument/2006/relationships/theme" Target="../theme/theme26.xml"/><Relationship Id="rId10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Relationship Id="rId14" Type="http://schemas.openxmlformats.org/officeDocument/2006/relationships/slideLayout" Target="../slideLayouts/slideLayout31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4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3.xml"/><Relationship Id="rId12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11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5.xml"/><Relationship Id="rId14" Type="http://schemas.openxmlformats.org/officeDocument/2006/relationships/image" Target="../media/image2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slideLayout" Target="../slideLayouts/slideLayout339.xml"/><Relationship Id="rId5" Type="http://schemas.openxmlformats.org/officeDocument/2006/relationships/slideLayout" Target="../slideLayouts/slideLayout333.xml"/><Relationship Id="rId10" Type="http://schemas.openxmlformats.org/officeDocument/2006/relationships/slideLayout" Target="../slideLayouts/slideLayout338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46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5.xml"/><Relationship Id="rId11" Type="http://schemas.openxmlformats.org/officeDocument/2006/relationships/slideLayout" Target="../slideLayouts/slideLayout350.xml"/><Relationship Id="rId5" Type="http://schemas.openxmlformats.org/officeDocument/2006/relationships/slideLayout" Target="../slideLayouts/slideLayout344.xml"/><Relationship Id="rId10" Type="http://schemas.openxmlformats.org/officeDocument/2006/relationships/slideLayout" Target="../slideLayouts/slideLayout349.xml"/><Relationship Id="rId4" Type="http://schemas.openxmlformats.org/officeDocument/2006/relationships/slideLayout" Target="../slideLayouts/slideLayout343.xml"/><Relationship Id="rId9" Type="http://schemas.openxmlformats.org/officeDocument/2006/relationships/slideLayout" Target="../slideLayouts/slideLayout3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2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7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11" Type="http://schemas.openxmlformats.org/officeDocument/2006/relationships/slideLayout" Target="../slideLayouts/slideLayout361.xml"/><Relationship Id="rId5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60.xml"/><Relationship Id="rId4" Type="http://schemas.openxmlformats.org/officeDocument/2006/relationships/slideLayout" Target="../slideLayouts/slideLayout354.xml"/><Relationship Id="rId9" Type="http://schemas.openxmlformats.org/officeDocument/2006/relationships/slideLayout" Target="../slideLayouts/slideLayout359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4.xml"/><Relationship Id="rId7" Type="http://schemas.openxmlformats.org/officeDocument/2006/relationships/slideLayout" Target="../slideLayouts/slideLayout368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63.xml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72.xml"/><Relationship Id="rId5" Type="http://schemas.openxmlformats.org/officeDocument/2006/relationships/slideLayout" Target="../slideLayouts/slideLayout366.xml"/><Relationship Id="rId10" Type="http://schemas.openxmlformats.org/officeDocument/2006/relationships/slideLayout" Target="../slideLayouts/slideLayout371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0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97.xml"/><Relationship Id="rId7" Type="http://schemas.openxmlformats.org/officeDocument/2006/relationships/slideLayout" Target="../slideLayouts/slideLayout401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96.xml"/><Relationship Id="rId1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400.xml"/><Relationship Id="rId11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99.xml"/><Relationship Id="rId10" Type="http://schemas.openxmlformats.org/officeDocument/2006/relationships/slideLayout" Target="../slideLayouts/slideLayout404.xml"/><Relationship Id="rId4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403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12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407.xm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410.xml"/><Relationship Id="rId10" Type="http://schemas.openxmlformats.org/officeDocument/2006/relationships/slideLayout" Target="../slideLayouts/slideLayout415.xm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19.xml"/><Relationship Id="rId7" Type="http://schemas.openxmlformats.org/officeDocument/2006/relationships/slideLayout" Target="../slideLayouts/slideLayout423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22.xml"/><Relationship Id="rId11" Type="http://schemas.openxmlformats.org/officeDocument/2006/relationships/slideLayout" Target="../slideLayouts/slideLayout427.xml"/><Relationship Id="rId5" Type="http://schemas.openxmlformats.org/officeDocument/2006/relationships/slideLayout" Target="../slideLayouts/slideLayout421.xml"/><Relationship Id="rId10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30.xml"/><Relationship Id="rId7" Type="http://schemas.openxmlformats.org/officeDocument/2006/relationships/slideLayout" Target="../slideLayouts/slideLayout434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29.xml"/><Relationship Id="rId1" Type="http://schemas.openxmlformats.org/officeDocument/2006/relationships/slideLayout" Target="../slideLayouts/slideLayout428.xml"/><Relationship Id="rId6" Type="http://schemas.openxmlformats.org/officeDocument/2006/relationships/slideLayout" Target="../slideLayouts/slideLayout433.xml"/><Relationship Id="rId11" Type="http://schemas.openxmlformats.org/officeDocument/2006/relationships/slideLayout" Target="../slideLayouts/slideLayout438.xml"/><Relationship Id="rId5" Type="http://schemas.openxmlformats.org/officeDocument/2006/relationships/slideLayout" Target="../slideLayouts/slideLayout432.xml"/><Relationship Id="rId10" Type="http://schemas.openxmlformats.org/officeDocument/2006/relationships/slideLayout" Target="../slideLayouts/slideLayout437.xml"/><Relationship Id="rId4" Type="http://schemas.openxmlformats.org/officeDocument/2006/relationships/slideLayout" Target="../slideLayouts/slideLayout431.xml"/><Relationship Id="rId9" Type="http://schemas.openxmlformats.org/officeDocument/2006/relationships/slideLayout" Target="../slideLayouts/slideLayout4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 userDrawn="1"/>
        </p:nvSpPr>
        <p:spPr bwMode="auto">
          <a:xfrm>
            <a:off x="179388" y="188913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000" b="0" dirty="0"/>
              <a:t>Student &amp; Academic Services</a:t>
            </a:r>
          </a:p>
        </p:txBody>
      </p:sp>
      <p:pic>
        <p:nvPicPr>
          <p:cNvPr id="1027" name="Picture 7" descr="ENU Logo.ti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Triangle 8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2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 Bold" pitchFamily="-1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 Bold" pitchFamily="-1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 Bold" pitchFamily="-1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 Bold" pitchFamily="-1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 Bold" pitchFamily="-1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 Bold" pitchFamily="-1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 Bold" pitchFamily="-1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CC0000"/>
          </a:solidFill>
          <a:latin typeface="Arial Bold" pitchFamily="-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116013"/>
            <a:ext cx="84486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354013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93" name="Isosceles Triangle 392"/>
          <p:cNvSpPr/>
          <p:nvPr/>
        </p:nvSpPr>
        <p:spPr>
          <a:xfrm>
            <a:off x="5816600" y="6254750"/>
            <a:ext cx="311150" cy="295275"/>
          </a:xfrm>
          <a:prstGeom prst="triangle">
            <a:avLst/>
          </a:prstGeom>
          <a:solidFill>
            <a:srgbClr val="800000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4" name="Isosceles Triangle 393"/>
          <p:cNvSpPr/>
          <p:nvPr/>
        </p:nvSpPr>
        <p:spPr>
          <a:xfrm>
            <a:off x="5661025" y="6550025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5" name="Isosceles Triangle 394"/>
          <p:cNvSpPr/>
          <p:nvPr/>
        </p:nvSpPr>
        <p:spPr>
          <a:xfrm>
            <a:off x="5972175" y="6553200"/>
            <a:ext cx="314325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09" name="Isosceles Triangle 408"/>
          <p:cNvSpPr/>
          <p:nvPr/>
        </p:nvSpPr>
        <p:spPr>
          <a:xfrm>
            <a:off x="946150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0" name="Isosceles Triangle 409"/>
          <p:cNvSpPr/>
          <p:nvPr/>
        </p:nvSpPr>
        <p:spPr>
          <a:xfrm>
            <a:off x="1104900" y="6249988"/>
            <a:ext cx="309563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1" name="Isosceles Triangle 410"/>
          <p:cNvSpPr/>
          <p:nvPr/>
        </p:nvSpPr>
        <p:spPr>
          <a:xfrm>
            <a:off x="1260475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2" name="Isosceles Triangle 411"/>
          <p:cNvSpPr/>
          <p:nvPr/>
        </p:nvSpPr>
        <p:spPr>
          <a:xfrm>
            <a:off x="946150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3" name="Isosceles Triangle 412"/>
          <p:cNvSpPr/>
          <p:nvPr/>
        </p:nvSpPr>
        <p:spPr>
          <a:xfrm>
            <a:off x="1574800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4" name="Isosceles Triangle 413"/>
          <p:cNvSpPr/>
          <p:nvPr/>
        </p:nvSpPr>
        <p:spPr>
          <a:xfrm>
            <a:off x="1260475" y="6550025"/>
            <a:ext cx="311150" cy="296863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5" name="Isosceles Triangle 414"/>
          <p:cNvSpPr/>
          <p:nvPr/>
        </p:nvSpPr>
        <p:spPr>
          <a:xfrm>
            <a:off x="1419225" y="6249988"/>
            <a:ext cx="309563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6" name="Isosceles Triangle 415"/>
          <p:cNvSpPr/>
          <p:nvPr/>
        </p:nvSpPr>
        <p:spPr>
          <a:xfrm>
            <a:off x="1574800" y="6550025"/>
            <a:ext cx="312738" cy="296863"/>
          </a:xfrm>
          <a:prstGeom prst="triangle">
            <a:avLst/>
          </a:prstGeom>
          <a:solidFill>
            <a:srgbClr val="D3122E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7" name="Isosceles Triangle 416"/>
          <p:cNvSpPr/>
          <p:nvPr/>
        </p:nvSpPr>
        <p:spPr>
          <a:xfrm>
            <a:off x="3175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8" name="Isosceles Triangle 417"/>
          <p:cNvSpPr/>
          <p:nvPr/>
        </p:nvSpPr>
        <p:spPr>
          <a:xfrm>
            <a:off x="160338" y="6249988"/>
            <a:ext cx="311150" cy="298450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9" name="Isosceles Triangle 418"/>
          <p:cNvSpPr/>
          <p:nvPr/>
        </p:nvSpPr>
        <p:spPr>
          <a:xfrm>
            <a:off x="317500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0" name="Isosceles Triangle 419"/>
          <p:cNvSpPr/>
          <p:nvPr/>
        </p:nvSpPr>
        <p:spPr>
          <a:xfrm>
            <a:off x="3175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1" name="Isosceles Triangle 420"/>
          <p:cNvSpPr/>
          <p:nvPr/>
        </p:nvSpPr>
        <p:spPr>
          <a:xfrm>
            <a:off x="635000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2" name="Isosceles Triangle 421"/>
          <p:cNvSpPr/>
          <p:nvPr/>
        </p:nvSpPr>
        <p:spPr>
          <a:xfrm>
            <a:off x="317500" y="6556375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3" name="Isosceles Triangle 422"/>
          <p:cNvSpPr/>
          <p:nvPr/>
        </p:nvSpPr>
        <p:spPr>
          <a:xfrm>
            <a:off x="474663" y="6249988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4" name="Isosceles Triangle 423"/>
          <p:cNvSpPr/>
          <p:nvPr/>
        </p:nvSpPr>
        <p:spPr>
          <a:xfrm>
            <a:off x="630238" y="6550025"/>
            <a:ext cx="314325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5" name="Isosceles Triangle 424"/>
          <p:cNvSpPr/>
          <p:nvPr/>
        </p:nvSpPr>
        <p:spPr>
          <a:xfrm>
            <a:off x="788988" y="6254750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6" name="Isosceles Triangle 425"/>
          <p:cNvSpPr/>
          <p:nvPr/>
        </p:nvSpPr>
        <p:spPr>
          <a:xfrm>
            <a:off x="-150813" y="6249988"/>
            <a:ext cx="311151" cy="295275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7" name="Isosceles Triangle 426"/>
          <p:cNvSpPr/>
          <p:nvPr/>
        </p:nvSpPr>
        <p:spPr>
          <a:xfrm>
            <a:off x="1733550" y="6254750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8" name="Isosceles Triangle 427"/>
          <p:cNvSpPr/>
          <p:nvPr/>
        </p:nvSpPr>
        <p:spPr>
          <a:xfrm>
            <a:off x="1889125" y="5953125"/>
            <a:ext cx="311150" cy="296863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2" name="Isosceles Triangle 431"/>
          <p:cNvSpPr/>
          <p:nvPr/>
        </p:nvSpPr>
        <p:spPr>
          <a:xfrm>
            <a:off x="2833688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3" name="Isosceles Triangle 432"/>
          <p:cNvSpPr/>
          <p:nvPr/>
        </p:nvSpPr>
        <p:spPr>
          <a:xfrm>
            <a:off x="2990850" y="6254750"/>
            <a:ext cx="311150" cy="298450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4" name="Isosceles Triangle 433"/>
          <p:cNvSpPr/>
          <p:nvPr/>
        </p:nvSpPr>
        <p:spPr>
          <a:xfrm>
            <a:off x="3146425" y="5959475"/>
            <a:ext cx="311150" cy="295275"/>
          </a:xfrm>
          <a:prstGeom prst="triangle">
            <a:avLst/>
          </a:prstGeom>
          <a:solidFill>
            <a:srgbClr val="800000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5" name="Isosceles Triangle 434"/>
          <p:cNvSpPr/>
          <p:nvPr/>
        </p:nvSpPr>
        <p:spPr>
          <a:xfrm>
            <a:off x="2832100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6" name="Isosceles Triangle 435"/>
          <p:cNvSpPr/>
          <p:nvPr/>
        </p:nvSpPr>
        <p:spPr>
          <a:xfrm>
            <a:off x="3460750" y="5953125"/>
            <a:ext cx="311150" cy="296863"/>
          </a:xfrm>
          <a:prstGeom prst="triangle">
            <a:avLst/>
          </a:prstGeom>
          <a:solidFill>
            <a:srgbClr val="F37F21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7" name="Isosceles Triangle 436"/>
          <p:cNvSpPr/>
          <p:nvPr/>
        </p:nvSpPr>
        <p:spPr>
          <a:xfrm>
            <a:off x="3148013" y="65500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8" name="Isosceles Triangle 437"/>
          <p:cNvSpPr/>
          <p:nvPr/>
        </p:nvSpPr>
        <p:spPr>
          <a:xfrm>
            <a:off x="3305175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9" name="Isosceles Triangle 438"/>
          <p:cNvSpPr/>
          <p:nvPr/>
        </p:nvSpPr>
        <p:spPr>
          <a:xfrm>
            <a:off x="3460750" y="6556375"/>
            <a:ext cx="314325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0" name="Isosceles Triangle 439"/>
          <p:cNvSpPr/>
          <p:nvPr/>
        </p:nvSpPr>
        <p:spPr>
          <a:xfrm>
            <a:off x="1890713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1" name="Isosceles Triangle 440"/>
          <p:cNvSpPr/>
          <p:nvPr/>
        </p:nvSpPr>
        <p:spPr>
          <a:xfrm>
            <a:off x="2047875" y="6249988"/>
            <a:ext cx="311150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2" name="Isosceles Triangle 441"/>
          <p:cNvSpPr/>
          <p:nvPr/>
        </p:nvSpPr>
        <p:spPr>
          <a:xfrm>
            <a:off x="2203450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3" name="Isosceles Triangle 442"/>
          <p:cNvSpPr/>
          <p:nvPr/>
        </p:nvSpPr>
        <p:spPr>
          <a:xfrm>
            <a:off x="2517775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4" name="Isosceles Triangle 443"/>
          <p:cNvSpPr/>
          <p:nvPr/>
        </p:nvSpPr>
        <p:spPr>
          <a:xfrm>
            <a:off x="2203450" y="6550025"/>
            <a:ext cx="311150" cy="296863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5" name="Isosceles Triangle 444"/>
          <p:cNvSpPr/>
          <p:nvPr/>
        </p:nvSpPr>
        <p:spPr>
          <a:xfrm>
            <a:off x="2362200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6" name="Isosceles Triangle 445"/>
          <p:cNvSpPr/>
          <p:nvPr/>
        </p:nvSpPr>
        <p:spPr>
          <a:xfrm>
            <a:off x="2517775" y="6550025"/>
            <a:ext cx="312738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7" name="Isosceles Triangle 446"/>
          <p:cNvSpPr/>
          <p:nvPr/>
        </p:nvSpPr>
        <p:spPr>
          <a:xfrm>
            <a:off x="2676525" y="6254750"/>
            <a:ext cx="311150" cy="295275"/>
          </a:xfrm>
          <a:prstGeom prst="triangle">
            <a:avLst/>
          </a:prstGeom>
          <a:solidFill>
            <a:srgbClr val="F37F21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8" name="Isosceles Triangle 447"/>
          <p:cNvSpPr/>
          <p:nvPr/>
        </p:nvSpPr>
        <p:spPr>
          <a:xfrm>
            <a:off x="4721225" y="6556375"/>
            <a:ext cx="311150" cy="295275"/>
          </a:xfrm>
          <a:prstGeom prst="triangle">
            <a:avLst/>
          </a:prstGeom>
          <a:solidFill>
            <a:srgbClr val="F37F21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9" name="Isosceles Triangle 448"/>
          <p:cNvSpPr/>
          <p:nvPr/>
        </p:nvSpPr>
        <p:spPr>
          <a:xfrm>
            <a:off x="4876800" y="6249988"/>
            <a:ext cx="311150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0" name="Isosceles Triangle 449"/>
          <p:cNvSpPr/>
          <p:nvPr/>
        </p:nvSpPr>
        <p:spPr>
          <a:xfrm>
            <a:off x="5032375" y="5959475"/>
            <a:ext cx="311150" cy="295275"/>
          </a:xfrm>
          <a:prstGeom prst="triangle">
            <a:avLst/>
          </a:prstGeom>
          <a:solidFill>
            <a:srgbClr val="D3122E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1" name="Isosceles Triangle 450"/>
          <p:cNvSpPr/>
          <p:nvPr/>
        </p:nvSpPr>
        <p:spPr>
          <a:xfrm>
            <a:off x="4718050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2" name="Isosceles Triangle 451"/>
          <p:cNvSpPr/>
          <p:nvPr/>
        </p:nvSpPr>
        <p:spPr>
          <a:xfrm>
            <a:off x="5346700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3" name="Isosceles Triangle 452"/>
          <p:cNvSpPr/>
          <p:nvPr/>
        </p:nvSpPr>
        <p:spPr>
          <a:xfrm>
            <a:off x="5033963" y="6550025"/>
            <a:ext cx="311150" cy="296863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4" name="Isosceles Triangle 453"/>
          <p:cNvSpPr/>
          <p:nvPr/>
        </p:nvSpPr>
        <p:spPr>
          <a:xfrm>
            <a:off x="5191125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5" name="Isosceles Triangle 454"/>
          <p:cNvSpPr/>
          <p:nvPr/>
        </p:nvSpPr>
        <p:spPr>
          <a:xfrm>
            <a:off x="5348288" y="6556375"/>
            <a:ext cx="312737" cy="295275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6" name="Isosceles Triangle 455"/>
          <p:cNvSpPr/>
          <p:nvPr/>
        </p:nvSpPr>
        <p:spPr>
          <a:xfrm>
            <a:off x="3776663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7" name="Isosceles Triangle 456"/>
          <p:cNvSpPr/>
          <p:nvPr/>
        </p:nvSpPr>
        <p:spPr>
          <a:xfrm>
            <a:off x="3933825" y="6249988"/>
            <a:ext cx="311150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8" name="Isosceles Triangle 457"/>
          <p:cNvSpPr/>
          <p:nvPr/>
        </p:nvSpPr>
        <p:spPr>
          <a:xfrm>
            <a:off x="4089400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9" name="Isosceles Triangle 458"/>
          <p:cNvSpPr/>
          <p:nvPr/>
        </p:nvSpPr>
        <p:spPr>
          <a:xfrm>
            <a:off x="3775075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0" name="Isosceles Triangle 459"/>
          <p:cNvSpPr/>
          <p:nvPr/>
        </p:nvSpPr>
        <p:spPr>
          <a:xfrm>
            <a:off x="4403725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1" name="Isosceles Triangle 460"/>
          <p:cNvSpPr/>
          <p:nvPr/>
        </p:nvSpPr>
        <p:spPr>
          <a:xfrm>
            <a:off x="4090988" y="6556375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2" name="Isosceles Triangle 461"/>
          <p:cNvSpPr/>
          <p:nvPr/>
        </p:nvSpPr>
        <p:spPr>
          <a:xfrm>
            <a:off x="4248150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3" name="Isosceles Triangle 462"/>
          <p:cNvSpPr/>
          <p:nvPr/>
        </p:nvSpPr>
        <p:spPr>
          <a:xfrm>
            <a:off x="4405313" y="6550025"/>
            <a:ext cx="312737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4" name="Isosceles Triangle 463"/>
          <p:cNvSpPr/>
          <p:nvPr/>
        </p:nvSpPr>
        <p:spPr>
          <a:xfrm>
            <a:off x="4562475" y="6254750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5" name="Isosceles Triangle 464"/>
          <p:cNvSpPr/>
          <p:nvPr/>
        </p:nvSpPr>
        <p:spPr>
          <a:xfrm>
            <a:off x="3619500" y="6249988"/>
            <a:ext cx="311150" cy="295275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6" name="Isosceles Triangle 465"/>
          <p:cNvSpPr/>
          <p:nvPr/>
        </p:nvSpPr>
        <p:spPr>
          <a:xfrm>
            <a:off x="5505450" y="6254750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7" name="Isosceles Triangle 466"/>
          <p:cNvSpPr/>
          <p:nvPr/>
        </p:nvSpPr>
        <p:spPr>
          <a:xfrm>
            <a:off x="5661025" y="5959475"/>
            <a:ext cx="311150" cy="295275"/>
          </a:xfrm>
          <a:prstGeom prst="triangle">
            <a:avLst/>
          </a:prstGeom>
          <a:solidFill>
            <a:srgbClr val="EF613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7471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35688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3507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63738"/>
            <a:ext cx="84486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19460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/>
        </p:nvSpPr>
        <p:spPr>
          <a:xfrm rot="5400000">
            <a:off x="-7143" y="6273006"/>
            <a:ext cx="303212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-7143" y="6580981"/>
            <a:ext cx="303212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flipV="1">
            <a:off x="609600" y="0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flipV="1">
            <a:off x="0" y="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flipV="1">
            <a:off x="304800" y="0"/>
            <a:ext cx="304800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9466" name="Group 3"/>
          <p:cNvGrpSpPr>
            <a:grpSpLocks/>
          </p:cNvGrpSpPr>
          <p:nvPr/>
        </p:nvGrpSpPr>
        <p:grpSpPr bwMode="auto">
          <a:xfrm>
            <a:off x="8228013" y="6569075"/>
            <a:ext cx="915987" cy="288925"/>
            <a:chOff x="7897355" y="6464300"/>
            <a:chExt cx="1250156" cy="393700"/>
          </a:xfrm>
        </p:grpSpPr>
        <p:sp>
          <p:nvSpPr>
            <p:cNvPr id="36" name="Isosceles Triangle 35"/>
            <p:cNvSpPr/>
            <p:nvPr userDrawn="1"/>
          </p:nvSpPr>
          <p:spPr>
            <a:xfrm>
              <a:off x="7897355" y="6464300"/>
              <a:ext cx="415997" cy="393700"/>
            </a:xfrm>
            <a:prstGeom prst="triangle">
              <a:avLst/>
            </a:prstGeom>
            <a:solidFill>
              <a:srgbClr val="51C0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51C0E3"/>
                </a:solidFill>
              </a:endParaRPr>
            </a:p>
          </p:txBody>
        </p:sp>
        <p:sp>
          <p:nvSpPr>
            <p:cNvPr id="37" name="Isosceles Triangle 36"/>
            <p:cNvSpPr/>
            <p:nvPr userDrawn="1"/>
          </p:nvSpPr>
          <p:spPr>
            <a:xfrm>
              <a:off x="8317685" y="6464300"/>
              <a:ext cx="411663" cy="393700"/>
            </a:xfrm>
            <a:prstGeom prst="triangle">
              <a:avLst/>
            </a:prstGeom>
            <a:solidFill>
              <a:srgbClr val="063A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8" name="Isosceles Triangle 37"/>
            <p:cNvSpPr/>
            <p:nvPr userDrawn="1"/>
          </p:nvSpPr>
          <p:spPr>
            <a:xfrm>
              <a:off x="8733682" y="6464300"/>
              <a:ext cx="413829" cy="393700"/>
            </a:xfrm>
            <a:prstGeom prst="triangle">
              <a:avLst/>
            </a:prstGeom>
            <a:solidFill>
              <a:srgbClr val="51C0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51C0E3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3507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63738"/>
            <a:ext cx="84486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21508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/>
        </p:nvSpPr>
        <p:spPr>
          <a:xfrm rot="5400000">
            <a:off x="-7143" y="6273006"/>
            <a:ext cx="303212" cy="288925"/>
          </a:xfrm>
          <a:prstGeom prst="triangle">
            <a:avLst/>
          </a:prstGeom>
          <a:solidFill>
            <a:srgbClr val="81C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-7143" y="6580981"/>
            <a:ext cx="303212" cy="288925"/>
          </a:xfrm>
          <a:prstGeom prst="triangle">
            <a:avLst/>
          </a:prstGeom>
          <a:solidFill>
            <a:srgbClr val="4A8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flipV="1">
            <a:off x="609600" y="0"/>
            <a:ext cx="304800" cy="288925"/>
          </a:xfrm>
          <a:prstGeom prst="triangle">
            <a:avLst/>
          </a:prstGeom>
          <a:solidFill>
            <a:srgbClr val="81C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flipV="1">
            <a:off x="0" y="0"/>
            <a:ext cx="304800" cy="288925"/>
          </a:xfrm>
          <a:prstGeom prst="triangle">
            <a:avLst/>
          </a:prstGeom>
          <a:solidFill>
            <a:srgbClr val="4A8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flipV="1">
            <a:off x="304800" y="0"/>
            <a:ext cx="304800" cy="288925"/>
          </a:xfrm>
          <a:prstGeom prst="triangle">
            <a:avLst/>
          </a:prstGeom>
          <a:solidFill>
            <a:srgbClr val="2647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>
            <a:off x="8228013" y="6569075"/>
            <a:ext cx="304800" cy="288925"/>
          </a:xfrm>
          <a:prstGeom prst="triangle">
            <a:avLst/>
          </a:prstGeom>
          <a:solidFill>
            <a:srgbClr val="4A8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 bwMode="auto">
          <a:xfrm>
            <a:off x="8535988" y="6569075"/>
            <a:ext cx="301625" cy="288925"/>
          </a:xfrm>
          <a:prstGeom prst="triangle">
            <a:avLst/>
          </a:prstGeom>
          <a:solidFill>
            <a:srgbClr val="2647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 bwMode="auto">
          <a:xfrm>
            <a:off x="8840788" y="6569075"/>
            <a:ext cx="303212" cy="288925"/>
          </a:xfrm>
          <a:prstGeom prst="triangle">
            <a:avLst/>
          </a:prstGeom>
          <a:solidFill>
            <a:srgbClr val="A7C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3507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63738"/>
            <a:ext cx="84486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23556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/>
        </p:nvSpPr>
        <p:spPr>
          <a:xfrm rot="5400000">
            <a:off x="-7143" y="6273006"/>
            <a:ext cx="303212" cy="288925"/>
          </a:xfrm>
          <a:prstGeom prst="triangle">
            <a:avLst/>
          </a:prstGeom>
          <a:solidFill>
            <a:srgbClr val="F37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-7143" y="6580981"/>
            <a:ext cx="303212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flipV="1">
            <a:off x="609600" y="0"/>
            <a:ext cx="304800" cy="288925"/>
          </a:xfrm>
          <a:prstGeom prst="triangle">
            <a:avLst/>
          </a:prstGeom>
          <a:solidFill>
            <a:srgbClr val="F37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flipV="1">
            <a:off x="0" y="0"/>
            <a:ext cx="304800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flipV="1">
            <a:off x="304800" y="0"/>
            <a:ext cx="304800" cy="288925"/>
          </a:xfrm>
          <a:prstGeom prst="triangle">
            <a:avLst/>
          </a:prstGeom>
          <a:solidFill>
            <a:srgbClr val="6A2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>
            <a:off x="8228013" y="6569075"/>
            <a:ext cx="304800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 bwMode="auto">
          <a:xfrm>
            <a:off x="8535988" y="6569075"/>
            <a:ext cx="301625" cy="288925"/>
          </a:xfrm>
          <a:prstGeom prst="triangle">
            <a:avLst/>
          </a:prstGeom>
          <a:solidFill>
            <a:srgbClr val="6A2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 bwMode="auto">
          <a:xfrm>
            <a:off x="8840788" y="6569075"/>
            <a:ext cx="303212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Isosceles Triangle 213"/>
          <p:cNvSpPr/>
          <p:nvPr/>
        </p:nvSpPr>
        <p:spPr>
          <a:xfrm>
            <a:off x="-998538" y="385763"/>
            <a:ext cx="2921001" cy="2782887"/>
          </a:xfrm>
          <a:prstGeom prst="triangle">
            <a:avLst/>
          </a:prstGeom>
          <a:solidFill>
            <a:srgbClr val="3B88A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222" name="Isosceles Triangle 221"/>
          <p:cNvSpPr/>
          <p:nvPr/>
        </p:nvSpPr>
        <p:spPr>
          <a:xfrm>
            <a:off x="-2947988" y="4102100"/>
            <a:ext cx="2921000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3" name="Isosceles Triangle 222"/>
          <p:cNvSpPr/>
          <p:nvPr/>
        </p:nvSpPr>
        <p:spPr>
          <a:xfrm>
            <a:off x="-1973263" y="2243138"/>
            <a:ext cx="2921001" cy="2782887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39" name="Isosceles Triangle 338"/>
          <p:cNvSpPr/>
          <p:nvPr/>
        </p:nvSpPr>
        <p:spPr>
          <a:xfrm>
            <a:off x="-2901950" y="-1463675"/>
            <a:ext cx="8693150" cy="8347075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0" name="Isosceles Triangle 339"/>
          <p:cNvSpPr/>
          <p:nvPr/>
        </p:nvSpPr>
        <p:spPr>
          <a:xfrm>
            <a:off x="-998538" y="4102100"/>
            <a:ext cx="2921001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1" name="Isosceles Triangle 340"/>
          <p:cNvSpPr/>
          <p:nvPr/>
        </p:nvSpPr>
        <p:spPr>
          <a:xfrm>
            <a:off x="950913" y="4102100"/>
            <a:ext cx="2921000" cy="2781300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2" name="Isosceles Triangle 341"/>
          <p:cNvSpPr/>
          <p:nvPr/>
        </p:nvSpPr>
        <p:spPr>
          <a:xfrm>
            <a:off x="1925638" y="2243138"/>
            <a:ext cx="2921000" cy="2782887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3" name="Isosceles Triangle 342"/>
          <p:cNvSpPr/>
          <p:nvPr/>
        </p:nvSpPr>
        <p:spPr>
          <a:xfrm>
            <a:off x="-23813" y="2243138"/>
            <a:ext cx="2921001" cy="2782887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2066925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1036" name="Picture 17" descr="ENU_Logo_be0f3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179388" y="188913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000" b="0" dirty="0"/>
              <a:t>Student &amp; Academic Services</a:t>
            </a:r>
          </a:p>
        </p:txBody>
      </p:sp>
      <p:pic>
        <p:nvPicPr>
          <p:cNvPr id="14" name="Picture 7" descr="ENU Logo.ti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Triangle 14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Isosceles Triangle 338"/>
          <p:cNvSpPr/>
          <p:nvPr/>
        </p:nvSpPr>
        <p:spPr>
          <a:xfrm>
            <a:off x="-2901950" y="-1463675"/>
            <a:ext cx="8693150" cy="8347075"/>
          </a:xfrm>
          <a:prstGeom prst="triangle">
            <a:avLst/>
          </a:prstGeom>
          <a:solidFill>
            <a:srgbClr val="26471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2066925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14" name="Isosceles Triangle 213"/>
          <p:cNvSpPr/>
          <p:nvPr/>
        </p:nvSpPr>
        <p:spPr>
          <a:xfrm>
            <a:off x="-998538" y="385763"/>
            <a:ext cx="2921001" cy="2782887"/>
          </a:xfrm>
          <a:prstGeom prst="triangle">
            <a:avLst/>
          </a:prstGeom>
          <a:solidFill>
            <a:srgbClr val="A7CD28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222" name="Isosceles Triangle 221"/>
          <p:cNvSpPr/>
          <p:nvPr/>
        </p:nvSpPr>
        <p:spPr>
          <a:xfrm>
            <a:off x="-2947988" y="4102100"/>
            <a:ext cx="2921000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3" name="Isosceles Triangle 222"/>
          <p:cNvSpPr/>
          <p:nvPr/>
        </p:nvSpPr>
        <p:spPr>
          <a:xfrm>
            <a:off x="-1973263" y="2243138"/>
            <a:ext cx="2921001" cy="2782887"/>
          </a:xfrm>
          <a:prstGeom prst="triangle">
            <a:avLst/>
          </a:prstGeom>
          <a:solidFill>
            <a:srgbClr val="A7CD28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0" name="Isosceles Triangle 339"/>
          <p:cNvSpPr/>
          <p:nvPr/>
        </p:nvSpPr>
        <p:spPr>
          <a:xfrm>
            <a:off x="-998538" y="4102100"/>
            <a:ext cx="2921001" cy="2781300"/>
          </a:xfrm>
          <a:prstGeom prst="triangle">
            <a:avLst/>
          </a:prstGeom>
          <a:solidFill>
            <a:srgbClr val="81C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1" name="Isosceles Triangle 340"/>
          <p:cNvSpPr/>
          <p:nvPr/>
        </p:nvSpPr>
        <p:spPr>
          <a:xfrm>
            <a:off x="950913" y="4102100"/>
            <a:ext cx="2921000" cy="2781300"/>
          </a:xfrm>
          <a:prstGeom prst="triangle">
            <a:avLst/>
          </a:prstGeom>
          <a:solidFill>
            <a:srgbClr val="26471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2" name="Isosceles Triangle 341"/>
          <p:cNvSpPr/>
          <p:nvPr/>
        </p:nvSpPr>
        <p:spPr>
          <a:xfrm>
            <a:off x="1925638" y="2243138"/>
            <a:ext cx="2921000" cy="2782887"/>
          </a:xfrm>
          <a:prstGeom prst="triangle">
            <a:avLst/>
          </a:prstGeom>
          <a:solidFill>
            <a:srgbClr val="81C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3" name="Isosceles Triangle 342"/>
          <p:cNvSpPr/>
          <p:nvPr/>
        </p:nvSpPr>
        <p:spPr>
          <a:xfrm>
            <a:off x="-23813" y="2243138"/>
            <a:ext cx="2921001" cy="2782887"/>
          </a:xfrm>
          <a:prstGeom prst="triangle">
            <a:avLst/>
          </a:prstGeom>
          <a:solidFill>
            <a:srgbClr val="4A812C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3084" name="Picture 17" descr="ENU_Logo_be0f3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Isosceles Triangle 338"/>
          <p:cNvSpPr/>
          <p:nvPr/>
        </p:nvSpPr>
        <p:spPr>
          <a:xfrm>
            <a:off x="-2901950" y="-1463675"/>
            <a:ext cx="8693150" cy="8347075"/>
          </a:xfrm>
          <a:prstGeom prst="triangle">
            <a:avLst/>
          </a:prstGeom>
          <a:solidFill>
            <a:srgbClr val="6A2100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2066925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14" name="Isosceles Triangle 213"/>
          <p:cNvSpPr/>
          <p:nvPr/>
        </p:nvSpPr>
        <p:spPr>
          <a:xfrm>
            <a:off x="-998538" y="385763"/>
            <a:ext cx="2921001" cy="2782887"/>
          </a:xfrm>
          <a:prstGeom prst="triangle">
            <a:avLst/>
          </a:prstGeom>
          <a:solidFill>
            <a:srgbClr val="D54A19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222" name="Isosceles Triangle 221"/>
          <p:cNvSpPr/>
          <p:nvPr/>
        </p:nvSpPr>
        <p:spPr>
          <a:xfrm>
            <a:off x="-2947988" y="4102100"/>
            <a:ext cx="2921000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3" name="Isosceles Triangle 222"/>
          <p:cNvSpPr/>
          <p:nvPr/>
        </p:nvSpPr>
        <p:spPr>
          <a:xfrm>
            <a:off x="-1973263" y="2243138"/>
            <a:ext cx="2921001" cy="2782887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0" name="Isosceles Triangle 339"/>
          <p:cNvSpPr/>
          <p:nvPr/>
        </p:nvSpPr>
        <p:spPr>
          <a:xfrm>
            <a:off x="-998538" y="4102100"/>
            <a:ext cx="2921001" cy="2781300"/>
          </a:xfrm>
          <a:prstGeom prst="triangle">
            <a:avLst/>
          </a:prstGeom>
          <a:solidFill>
            <a:srgbClr val="D54A19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1" name="Isosceles Triangle 340"/>
          <p:cNvSpPr/>
          <p:nvPr/>
        </p:nvSpPr>
        <p:spPr>
          <a:xfrm>
            <a:off x="950913" y="4102100"/>
            <a:ext cx="2921000" cy="2781300"/>
          </a:xfrm>
          <a:prstGeom prst="triangle">
            <a:avLst/>
          </a:prstGeom>
          <a:solidFill>
            <a:srgbClr val="EF613F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2" name="Isosceles Triangle 341"/>
          <p:cNvSpPr/>
          <p:nvPr/>
        </p:nvSpPr>
        <p:spPr>
          <a:xfrm>
            <a:off x="1925638" y="2243138"/>
            <a:ext cx="2921000" cy="2782887"/>
          </a:xfrm>
          <a:prstGeom prst="triangle">
            <a:avLst/>
          </a:prstGeom>
          <a:solidFill>
            <a:srgbClr val="D54A19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3" name="Isosceles Triangle 342"/>
          <p:cNvSpPr/>
          <p:nvPr/>
        </p:nvSpPr>
        <p:spPr>
          <a:xfrm>
            <a:off x="-23813" y="2243138"/>
            <a:ext cx="2921001" cy="2782887"/>
          </a:xfrm>
          <a:prstGeom prst="triangle">
            <a:avLst/>
          </a:prstGeom>
          <a:solidFill>
            <a:srgbClr val="EF613F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5132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2032000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42" name="Isosceles Triangle 341"/>
          <p:cNvSpPr/>
          <p:nvPr/>
        </p:nvSpPr>
        <p:spPr>
          <a:xfrm>
            <a:off x="949325" y="4160838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7173" name="Picture 17" descr="ENU_Logo_be0f3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" name="Isosceles Triangle 341"/>
          <p:cNvSpPr/>
          <p:nvPr/>
        </p:nvSpPr>
        <p:spPr>
          <a:xfrm>
            <a:off x="2836863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59" name="Isosceles Triangle 341"/>
          <p:cNvSpPr/>
          <p:nvPr/>
        </p:nvSpPr>
        <p:spPr>
          <a:xfrm>
            <a:off x="3779838" y="4160838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0" name="Isosceles Triangle 341"/>
          <p:cNvSpPr/>
          <p:nvPr/>
        </p:nvSpPr>
        <p:spPr>
          <a:xfrm>
            <a:off x="472440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1C0E3"/>
              </a:solidFill>
            </a:endParaRPr>
          </a:p>
        </p:txBody>
      </p:sp>
      <p:sp>
        <p:nvSpPr>
          <p:cNvPr id="361" name="Isosceles Triangle 341"/>
          <p:cNvSpPr/>
          <p:nvPr/>
        </p:nvSpPr>
        <p:spPr>
          <a:xfrm>
            <a:off x="5667375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3" name="Isosceles Triangle 341"/>
          <p:cNvSpPr/>
          <p:nvPr/>
        </p:nvSpPr>
        <p:spPr>
          <a:xfrm>
            <a:off x="3308350" y="3262313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4" name="Isosceles Triangle 341"/>
          <p:cNvSpPr/>
          <p:nvPr/>
        </p:nvSpPr>
        <p:spPr>
          <a:xfrm>
            <a:off x="3779838" y="2362200"/>
            <a:ext cx="944562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5" name="Isosceles Triangle 341"/>
          <p:cNvSpPr/>
          <p:nvPr/>
        </p:nvSpPr>
        <p:spPr>
          <a:xfrm>
            <a:off x="4724400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6" name="Isosceles Triangle 341"/>
          <p:cNvSpPr/>
          <p:nvPr/>
        </p:nvSpPr>
        <p:spPr>
          <a:xfrm>
            <a:off x="2365375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7" name="Isosceles Triangle 341"/>
          <p:cNvSpPr/>
          <p:nvPr/>
        </p:nvSpPr>
        <p:spPr>
          <a:xfrm>
            <a:off x="2836863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8" name="Isosceles Triangle 341"/>
          <p:cNvSpPr/>
          <p:nvPr/>
        </p:nvSpPr>
        <p:spPr>
          <a:xfrm>
            <a:off x="1893888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9" name="Isosceles Triangle 341"/>
          <p:cNvSpPr/>
          <p:nvPr/>
        </p:nvSpPr>
        <p:spPr>
          <a:xfrm>
            <a:off x="14351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1" name="Isosceles Triangle 341"/>
          <p:cNvSpPr/>
          <p:nvPr/>
        </p:nvSpPr>
        <p:spPr>
          <a:xfrm>
            <a:off x="6350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2" name="Isosceles Triangle 341"/>
          <p:cNvSpPr/>
          <p:nvPr/>
        </p:nvSpPr>
        <p:spPr>
          <a:xfrm>
            <a:off x="-4445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3" name="Isosceles Triangle 341"/>
          <p:cNvSpPr/>
          <p:nvPr/>
        </p:nvSpPr>
        <p:spPr>
          <a:xfrm>
            <a:off x="635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4" name="Isosceles Triangle 341"/>
          <p:cNvSpPr/>
          <p:nvPr/>
        </p:nvSpPr>
        <p:spPr>
          <a:xfrm>
            <a:off x="4252913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5" name="Isosceles Triangle 341"/>
          <p:cNvSpPr/>
          <p:nvPr/>
        </p:nvSpPr>
        <p:spPr>
          <a:xfrm>
            <a:off x="2365375" y="3262313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8" name="Isosceles Triangle 341"/>
          <p:cNvSpPr/>
          <p:nvPr/>
        </p:nvSpPr>
        <p:spPr>
          <a:xfrm>
            <a:off x="3308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9" name="Isosceles Triangle 341"/>
          <p:cNvSpPr/>
          <p:nvPr/>
        </p:nvSpPr>
        <p:spPr>
          <a:xfrm>
            <a:off x="6138863" y="3262313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0" name="Isosceles Triangle 341"/>
          <p:cNvSpPr/>
          <p:nvPr/>
        </p:nvSpPr>
        <p:spPr>
          <a:xfrm>
            <a:off x="7083425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1" name="Isosceles Triangle 341"/>
          <p:cNvSpPr/>
          <p:nvPr/>
        </p:nvSpPr>
        <p:spPr>
          <a:xfrm>
            <a:off x="6610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4126" r:id="rId12"/>
    <p:sldLayoutId id="2147484127" r:id="rId13"/>
    <p:sldLayoutId id="2147484128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2032000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42" name="Isosceles Triangle 341"/>
          <p:cNvSpPr/>
          <p:nvPr/>
        </p:nvSpPr>
        <p:spPr>
          <a:xfrm>
            <a:off x="949325" y="4160838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9221" name="Picture 17" descr="ENU_Logo_be0f3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" name="Isosceles Triangle 341"/>
          <p:cNvSpPr/>
          <p:nvPr/>
        </p:nvSpPr>
        <p:spPr>
          <a:xfrm>
            <a:off x="2836863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59" name="Isosceles Triangle 341"/>
          <p:cNvSpPr/>
          <p:nvPr/>
        </p:nvSpPr>
        <p:spPr>
          <a:xfrm>
            <a:off x="3779838" y="4160838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0" name="Isosceles Triangle 341"/>
          <p:cNvSpPr/>
          <p:nvPr/>
        </p:nvSpPr>
        <p:spPr>
          <a:xfrm>
            <a:off x="472440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1C0E3"/>
              </a:solidFill>
            </a:endParaRPr>
          </a:p>
        </p:txBody>
      </p:sp>
      <p:sp>
        <p:nvSpPr>
          <p:cNvPr id="361" name="Isosceles Triangle 341"/>
          <p:cNvSpPr/>
          <p:nvPr/>
        </p:nvSpPr>
        <p:spPr>
          <a:xfrm>
            <a:off x="5667375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3" name="Isosceles Triangle 341"/>
          <p:cNvSpPr/>
          <p:nvPr/>
        </p:nvSpPr>
        <p:spPr>
          <a:xfrm>
            <a:off x="3308350" y="3262313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4" name="Isosceles Triangle 341"/>
          <p:cNvSpPr/>
          <p:nvPr/>
        </p:nvSpPr>
        <p:spPr>
          <a:xfrm>
            <a:off x="3779838" y="2362200"/>
            <a:ext cx="944562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5" name="Isosceles Triangle 341"/>
          <p:cNvSpPr/>
          <p:nvPr/>
        </p:nvSpPr>
        <p:spPr>
          <a:xfrm>
            <a:off x="4724400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6" name="Isosceles Triangle 341"/>
          <p:cNvSpPr/>
          <p:nvPr/>
        </p:nvSpPr>
        <p:spPr>
          <a:xfrm>
            <a:off x="2365375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7" name="Isosceles Triangle 341"/>
          <p:cNvSpPr/>
          <p:nvPr/>
        </p:nvSpPr>
        <p:spPr>
          <a:xfrm>
            <a:off x="2836863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8" name="Isosceles Triangle 341"/>
          <p:cNvSpPr/>
          <p:nvPr/>
        </p:nvSpPr>
        <p:spPr>
          <a:xfrm>
            <a:off x="1893888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9" name="Isosceles Triangle 341"/>
          <p:cNvSpPr/>
          <p:nvPr/>
        </p:nvSpPr>
        <p:spPr>
          <a:xfrm>
            <a:off x="14351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1" name="Isosceles Triangle 341"/>
          <p:cNvSpPr/>
          <p:nvPr/>
        </p:nvSpPr>
        <p:spPr>
          <a:xfrm>
            <a:off x="6350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2" name="Isosceles Triangle 341"/>
          <p:cNvSpPr/>
          <p:nvPr/>
        </p:nvSpPr>
        <p:spPr>
          <a:xfrm>
            <a:off x="-4445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3" name="Isosceles Triangle 341"/>
          <p:cNvSpPr/>
          <p:nvPr/>
        </p:nvSpPr>
        <p:spPr>
          <a:xfrm>
            <a:off x="635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4" name="Isosceles Triangle 341"/>
          <p:cNvSpPr/>
          <p:nvPr/>
        </p:nvSpPr>
        <p:spPr>
          <a:xfrm>
            <a:off x="4252913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5" name="Isosceles Triangle 341"/>
          <p:cNvSpPr/>
          <p:nvPr/>
        </p:nvSpPr>
        <p:spPr>
          <a:xfrm>
            <a:off x="2365375" y="3262313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8" name="Isosceles Triangle 341"/>
          <p:cNvSpPr/>
          <p:nvPr/>
        </p:nvSpPr>
        <p:spPr>
          <a:xfrm>
            <a:off x="3308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9" name="Isosceles Triangle 341"/>
          <p:cNvSpPr/>
          <p:nvPr/>
        </p:nvSpPr>
        <p:spPr>
          <a:xfrm>
            <a:off x="6138863" y="3262313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0" name="Isosceles Triangle 341"/>
          <p:cNvSpPr/>
          <p:nvPr/>
        </p:nvSpPr>
        <p:spPr>
          <a:xfrm>
            <a:off x="7083425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1" name="Isosceles Triangle 341"/>
          <p:cNvSpPr/>
          <p:nvPr/>
        </p:nvSpPr>
        <p:spPr>
          <a:xfrm>
            <a:off x="6610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4123" r:id="rId12"/>
    <p:sldLayoutId id="2147484124" r:id="rId13"/>
    <p:sldLayoutId id="2147484125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2032000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42" name="Isosceles Triangle 341"/>
          <p:cNvSpPr/>
          <p:nvPr/>
        </p:nvSpPr>
        <p:spPr>
          <a:xfrm>
            <a:off x="949325" y="4160838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11269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" name="Isosceles Triangle 341"/>
          <p:cNvSpPr/>
          <p:nvPr/>
        </p:nvSpPr>
        <p:spPr>
          <a:xfrm>
            <a:off x="2836863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59" name="Isosceles Triangle 341"/>
          <p:cNvSpPr/>
          <p:nvPr/>
        </p:nvSpPr>
        <p:spPr>
          <a:xfrm>
            <a:off x="3779838" y="4160838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0" name="Isosceles Triangle 341"/>
          <p:cNvSpPr/>
          <p:nvPr/>
        </p:nvSpPr>
        <p:spPr>
          <a:xfrm>
            <a:off x="472440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1C0E3"/>
              </a:solidFill>
            </a:endParaRPr>
          </a:p>
        </p:txBody>
      </p:sp>
      <p:sp>
        <p:nvSpPr>
          <p:cNvPr id="361" name="Isosceles Triangle 341"/>
          <p:cNvSpPr/>
          <p:nvPr/>
        </p:nvSpPr>
        <p:spPr>
          <a:xfrm>
            <a:off x="5667375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3" name="Isosceles Triangle 341"/>
          <p:cNvSpPr/>
          <p:nvPr/>
        </p:nvSpPr>
        <p:spPr>
          <a:xfrm>
            <a:off x="3308350" y="3262313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4" name="Isosceles Triangle 341"/>
          <p:cNvSpPr/>
          <p:nvPr/>
        </p:nvSpPr>
        <p:spPr>
          <a:xfrm>
            <a:off x="3779838" y="2362200"/>
            <a:ext cx="944562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5" name="Isosceles Triangle 341"/>
          <p:cNvSpPr/>
          <p:nvPr/>
        </p:nvSpPr>
        <p:spPr>
          <a:xfrm>
            <a:off x="4724400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6" name="Isosceles Triangle 341"/>
          <p:cNvSpPr/>
          <p:nvPr/>
        </p:nvSpPr>
        <p:spPr>
          <a:xfrm>
            <a:off x="2365375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7" name="Isosceles Triangle 341"/>
          <p:cNvSpPr/>
          <p:nvPr/>
        </p:nvSpPr>
        <p:spPr>
          <a:xfrm>
            <a:off x="2836863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8" name="Isosceles Triangle 341"/>
          <p:cNvSpPr/>
          <p:nvPr/>
        </p:nvSpPr>
        <p:spPr>
          <a:xfrm>
            <a:off x="1893888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9" name="Isosceles Triangle 341"/>
          <p:cNvSpPr/>
          <p:nvPr/>
        </p:nvSpPr>
        <p:spPr>
          <a:xfrm>
            <a:off x="14351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1" name="Isosceles Triangle 341"/>
          <p:cNvSpPr/>
          <p:nvPr/>
        </p:nvSpPr>
        <p:spPr>
          <a:xfrm>
            <a:off x="6350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2" name="Isosceles Triangle 341"/>
          <p:cNvSpPr/>
          <p:nvPr/>
        </p:nvSpPr>
        <p:spPr>
          <a:xfrm>
            <a:off x="-4445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3" name="Isosceles Triangle 341"/>
          <p:cNvSpPr/>
          <p:nvPr/>
        </p:nvSpPr>
        <p:spPr>
          <a:xfrm>
            <a:off x="635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4" name="Isosceles Triangle 341"/>
          <p:cNvSpPr/>
          <p:nvPr/>
        </p:nvSpPr>
        <p:spPr>
          <a:xfrm>
            <a:off x="4252913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5" name="Isosceles Triangle 341"/>
          <p:cNvSpPr/>
          <p:nvPr/>
        </p:nvSpPr>
        <p:spPr>
          <a:xfrm>
            <a:off x="2365375" y="3262313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8" name="Isosceles Triangle 341"/>
          <p:cNvSpPr/>
          <p:nvPr/>
        </p:nvSpPr>
        <p:spPr>
          <a:xfrm>
            <a:off x="3308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9" name="Isosceles Triangle 341"/>
          <p:cNvSpPr/>
          <p:nvPr/>
        </p:nvSpPr>
        <p:spPr>
          <a:xfrm>
            <a:off x="6138863" y="3262313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0" name="Isosceles Triangle 341"/>
          <p:cNvSpPr/>
          <p:nvPr/>
        </p:nvSpPr>
        <p:spPr>
          <a:xfrm>
            <a:off x="7083425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1" name="Isosceles Triangle 341"/>
          <p:cNvSpPr/>
          <p:nvPr/>
        </p:nvSpPr>
        <p:spPr>
          <a:xfrm>
            <a:off x="6610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Isosceles Triangle 213"/>
          <p:cNvSpPr/>
          <p:nvPr/>
        </p:nvSpPr>
        <p:spPr>
          <a:xfrm>
            <a:off x="-998538" y="385763"/>
            <a:ext cx="2921001" cy="2782887"/>
          </a:xfrm>
          <a:prstGeom prst="triangle">
            <a:avLst/>
          </a:prstGeom>
          <a:solidFill>
            <a:srgbClr val="3B88A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222" name="Isosceles Triangle 221"/>
          <p:cNvSpPr/>
          <p:nvPr/>
        </p:nvSpPr>
        <p:spPr>
          <a:xfrm>
            <a:off x="-2947988" y="4102100"/>
            <a:ext cx="2921000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3" name="Isosceles Triangle 222"/>
          <p:cNvSpPr/>
          <p:nvPr/>
        </p:nvSpPr>
        <p:spPr>
          <a:xfrm>
            <a:off x="-1973263" y="2243138"/>
            <a:ext cx="2921001" cy="2782887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39" name="Isosceles Triangle 338"/>
          <p:cNvSpPr/>
          <p:nvPr/>
        </p:nvSpPr>
        <p:spPr>
          <a:xfrm>
            <a:off x="-2901950" y="-1463675"/>
            <a:ext cx="8693150" cy="8347075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0" name="Isosceles Triangle 339"/>
          <p:cNvSpPr/>
          <p:nvPr/>
        </p:nvSpPr>
        <p:spPr>
          <a:xfrm>
            <a:off x="-998538" y="4102100"/>
            <a:ext cx="2921001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1" name="Isosceles Triangle 340"/>
          <p:cNvSpPr/>
          <p:nvPr/>
        </p:nvSpPr>
        <p:spPr>
          <a:xfrm>
            <a:off x="950913" y="4102100"/>
            <a:ext cx="2921000" cy="2781300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2" name="Isosceles Triangle 341"/>
          <p:cNvSpPr/>
          <p:nvPr/>
        </p:nvSpPr>
        <p:spPr>
          <a:xfrm>
            <a:off x="1925638" y="2243138"/>
            <a:ext cx="2921000" cy="2782887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3" name="Isosceles Triangle 342"/>
          <p:cNvSpPr/>
          <p:nvPr/>
        </p:nvSpPr>
        <p:spPr>
          <a:xfrm>
            <a:off x="-23813" y="2243138"/>
            <a:ext cx="2921001" cy="2782887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2066925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1036" name="Picture 17" descr="ENU_Logo_be0f3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 userDrawn="1"/>
        </p:nvSpPr>
        <p:spPr bwMode="auto">
          <a:xfrm>
            <a:off x="179388" y="188913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000" b="0" dirty="0"/>
              <a:t>Student &amp; Academic Services</a:t>
            </a:r>
          </a:p>
        </p:txBody>
      </p:sp>
      <p:pic>
        <p:nvPicPr>
          <p:cNvPr id="14" name="Picture 7" descr="ENU Logo.tif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60338"/>
            <a:ext cx="2000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Triangle 14"/>
          <p:cNvSpPr/>
          <p:nvPr userDrawn="1"/>
        </p:nvSpPr>
        <p:spPr>
          <a:xfrm rot="17505275">
            <a:off x="1007269" y="-689769"/>
            <a:ext cx="6130925" cy="7358063"/>
          </a:xfrm>
          <a:prstGeom prst="rtTriangle">
            <a:avLst/>
          </a:prstGeom>
          <a:solidFill>
            <a:schemeClr val="bg1">
              <a:lumMod val="85000"/>
              <a:alpha val="3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116013"/>
            <a:ext cx="84486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354013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93" name="Isosceles Triangle 392"/>
          <p:cNvSpPr/>
          <p:nvPr/>
        </p:nvSpPr>
        <p:spPr>
          <a:xfrm>
            <a:off x="5816600" y="6254750"/>
            <a:ext cx="311150" cy="295275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4" name="Isosceles Triangle 393"/>
          <p:cNvSpPr/>
          <p:nvPr/>
        </p:nvSpPr>
        <p:spPr>
          <a:xfrm>
            <a:off x="5661025" y="6550025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5" name="Isosceles Triangle 394"/>
          <p:cNvSpPr/>
          <p:nvPr/>
        </p:nvSpPr>
        <p:spPr>
          <a:xfrm>
            <a:off x="5972175" y="6553200"/>
            <a:ext cx="314325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09" name="Isosceles Triangle 408"/>
          <p:cNvSpPr/>
          <p:nvPr/>
        </p:nvSpPr>
        <p:spPr>
          <a:xfrm>
            <a:off x="946150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0" name="Isosceles Triangle 409"/>
          <p:cNvSpPr/>
          <p:nvPr/>
        </p:nvSpPr>
        <p:spPr>
          <a:xfrm>
            <a:off x="1104900" y="6249988"/>
            <a:ext cx="309563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1" name="Isosceles Triangle 410"/>
          <p:cNvSpPr/>
          <p:nvPr/>
        </p:nvSpPr>
        <p:spPr>
          <a:xfrm>
            <a:off x="1260475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2" name="Isosceles Triangle 411"/>
          <p:cNvSpPr/>
          <p:nvPr/>
        </p:nvSpPr>
        <p:spPr>
          <a:xfrm>
            <a:off x="946150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3" name="Isosceles Triangle 412"/>
          <p:cNvSpPr/>
          <p:nvPr/>
        </p:nvSpPr>
        <p:spPr>
          <a:xfrm>
            <a:off x="1574800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4" name="Isosceles Triangle 413"/>
          <p:cNvSpPr/>
          <p:nvPr/>
        </p:nvSpPr>
        <p:spPr>
          <a:xfrm>
            <a:off x="1260475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5" name="Isosceles Triangle 414"/>
          <p:cNvSpPr/>
          <p:nvPr/>
        </p:nvSpPr>
        <p:spPr>
          <a:xfrm>
            <a:off x="1419225" y="6249988"/>
            <a:ext cx="309563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6" name="Isosceles Triangle 415"/>
          <p:cNvSpPr/>
          <p:nvPr/>
        </p:nvSpPr>
        <p:spPr>
          <a:xfrm>
            <a:off x="1574800" y="6550025"/>
            <a:ext cx="312738" cy="296863"/>
          </a:xfrm>
          <a:prstGeom prst="triangle">
            <a:avLst/>
          </a:prstGeom>
          <a:solidFill>
            <a:srgbClr val="D3122E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7" name="Isosceles Triangle 416"/>
          <p:cNvSpPr/>
          <p:nvPr/>
        </p:nvSpPr>
        <p:spPr>
          <a:xfrm>
            <a:off x="3175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8" name="Isosceles Triangle 417"/>
          <p:cNvSpPr/>
          <p:nvPr/>
        </p:nvSpPr>
        <p:spPr>
          <a:xfrm>
            <a:off x="160338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9" name="Isosceles Triangle 418"/>
          <p:cNvSpPr/>
          <p:nvPr/>
        </p:nvSpPr>
        <p:spPr>
          <a:xfrm>
            <a:off x="317500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0" name="Isosceles Triangle 419"/>
          <p:cNvSpPr/>
          <p:nvPr/>
        </p:nvSpPr>
        <p:spPr>
          <a:xfrm>
            <a:off x="3175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1" name="Isosceles Triangle 420"/>
          <p:cNvSpPr/>
          <p:nvPr/>
        </p:nvSpPr>
        <p:spPr>
          <a:xfrm>
            <a:off x="63182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2" name="Isosceles Triangle 421"/>
          <p:cNvSpPr/>
          <p:nvPr/>
        </p:nvSpPr>
        <p:spPr>
          <a:xfrm>
            <a:off x="317500" y="6556375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3" name="Isosceles Triangle 422"/>
          <p:cNvSpPr/>
          <p:nvPr/>
        </p:nvSpPr>
        <p:spPr>
          <a:xfrm>
            <a:off x="474663" y="6249988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4" name="Isosceles Triangle 423"/>
          <p:cNvSpPr/>
          <p:nvPr/>
        </p:nvSpPr>
        <p:spPr>
          <a:xfrm>
            <a:off x="630238" y="6550025"/>
            <a:ext cx="314325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5" name="Isosceles Triangle 424"/>
          <p:cNvSpPr/>
          <p:nvPr/>
        </p:nvSpPr>
        <p:spPr>
          <a:xfrm>
            <a:off x="788988" y="6254750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6" name="Isosceles Triangle 425"/>
          <p:cNvSpPr/>
          <p:nvPr/>
        </p:nvSpPr>
        <p:spPr>
          <a:xfrm>
            <a:off x="-153988" y="6249988"/>
            <a:ext cx="311151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7" name="Isosceles Triangle 426"/>
          <p:cNvSpPr/>
          <p:nvPr/>
        </p:nvSpPr>
        <p:spPr>
          <a:xfrm>
            <a:off x="1733550" y="6254750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8" name="Isosceles Triangle 427"/>
          <p:cNvSpPr/>
          <p:nvPr/>
        </p:nvSpPr>
        <p:spPr>
          <a:xfrm>
            <a:off x="188912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2" name="Isosceles Triangle 431"/>
          <p:cNvSpPr/>
          <p:nvPr/>
        </p:nvSpPr>
        <p:spPr>
          <a:xfrm>
            <a:off x="2833688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3" name="Isosceles Triangle 432"/>
          <p:cNvSpPr/>
          <p:nvPr/>
        </p:nvSpPr>
        <p:spPr>
          <a:xfrm>
            <a:off x="2990850" y="6254750"/>
            <a:ext cx="311150" cy="298450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4" name="Isosceles Triangle 433"/>
          <p:cNvSpPr/>
          <p:nvPr/>
        </p:nvSpPr>
        <p:spPr>
          <a:xfrm>
            <a:off x="3146425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5" name="Isosceles Triangle 434"/>
          <p:cNvSpPr/>
          <p:nvPr/>
        </p:nvSpPr>
        <p:spPr>
          <a:xfrm>
            <a:off x="2832100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6" name="Isosceles Triangle 435"/>
          <p:cNvSpPr/>
          <p:nvPr/>
        </p:nvSpPr>
        <p:spPr>
          <a:xfrm>
            <a:off x="3460750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7" name="Isosceles Triangle 436"/>
          <p:cNvSpPr/>
          <p:nvPr/>
        </p:nvSpPr>
        <p:spPr>
          <a:xfrm>
            <a:off x="3148013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8" name="Isosceles Triangle 437"/>
          <p:cNvSpPr/>
          <p:nvPr/>
        </p:nvSpPr>
        <p:spPr>
          <a:xfrm>
            <a:off x="3305175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9" name="Isosceles Triangle 438"/>
          <p:cNvSpPr/>
          <p:nvPr/>
        </p:nvSpPr>
        <p:spPr>
          <a:xfrm>
            <a:off x="3460750" y="6556375"/>
            <a:ext cx="314325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0" name="Isosceles Triangle 439"/>
          <p:cNvSpPr/>
          <p:nvPr/>
        </p:nvSpPr>
        <p:spPr>
          <a:xfrm>
            <a:off x="1890713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1" name="Isosceles Triangle 440"/>
          <p:cNvSpPr/>
          <p:nvPr/>
        </p:nvSpPr>
        <p:spPr>
          <a:xfrm>
            <a:off x="2047875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2" name="Isosceles Triangle 441"/>
          <p:cNvSpPr/>
          <p:nvPr/>
        </p:nvSpPr>
        <p:spPr>
          <a:xfrm>
            <a:off x="2203450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3" name="Isosceles Triangle 442"/>
          <p:cNvSpPr/>
          <p:nvPr/>
        </p:nvSpPr>
        <p:spPr>
          <a:xfrm>
            <a:off x="251777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4" name="Isosceles Triangle 443"/>
          <p:cNvSpPr/>
          <p:nvPr/>
        </p:nvSpPr>
        <p:spPr>
          <a:xfrm>
            <a:off x="2203450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5" name="Isosceles Triangle 444"/>
          <p:cNvSpPr/>
          <p:nvPr/>
        </p:nvSpPr>
        <p:spPr>
          <a:xfrm>
            <a:off x="2362200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6" name="Isosceles Triangle 445"/>
          <p:cNvSpPr/>
          <p:nvPr/>
        </p:nvSpPr>
        <p:spPr>
          <a:xfrm>
            <a:off x="2517775" y="6550025"/>
            <a:ext cx="312738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7" name="Isosceles Triangle 446"/>
          <p:cNvSpPr/>
          <p:nvPr/>
        </p:nvSpPr>
        <p:spPr>
          <a:xfrm>
            <a:off x="2676525" y="6254750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8" name="Isosceles Triangle 447"/>
          <p:cNvSpPr/>
          <p:nvPr/>
        </p:nvSpPr>
        <p:spPr>
          <a:xfrm>
            <a:off x="4721225" y="6556375"/>
            <a:ext cx="311150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9" name="Isosceles Triangle 448"/>
          <p:cNvSpPr/>
          <p:nvPr/>
        </p:nvSpPr>
        <p:spPr>
          <a:xfrm>
            <a:off x="4876800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0" name="Isosceles Triangle 449"/>
          <p:cNvSpPr/>
          <p:nvPr/>
        </p:nvSpPr>
        <p:spPr>
          <a:xfrm>
            <a:off x="5032375" y="5959475"/>
            <a:ext cx="311150" cy="295275"/>
          </a:xfrm>
          <a:prstGeom prst="triangle">
            <a:avLst/>
          </a:prstGeom>
          <a:solidFill>
            <a:srgbClr val="D3122E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1" name="Isosceles Triangle 450"/>
          <p:cNvSpPr/>
          <p:nvPr/>
        </p:nvSpPr>
        <p:spPr>
          <a:xfrm>
            <a:off x="4718050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2" name="Isosceles Triangle 451"/>
          <p:cNvSpPr/>
          <p:nvPr/>
        </p:nvSpPr>
        <p:spPr>
          <a:xfrm>
            <a:off x="5346700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3" name="Isosceles Triangle 452"/>
          <p:cNvSpPr/>
          <p:nvPr/>
        </p:nvSpPr>
        <p:spPr>
          <a:xfrm>
            <a:off x="5033963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4" name="Isosceles Triangle 453"/>
          <p:cNvSpPr/>
          <p:nvPr/>
        </p:nvSpPr>
        <p:spPr>
          <a:xfrm>
            <a:off x="5191125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5" name="Isosceles Triangle 454"/>
          <p:cNvSpPr/>
          <p:nvPr/>
        </p:nvSpPr>
        <p:spPr>
          <a:xfrm>
            <a:off x="5348288" y="6556375"/>
            <a:ext cx="312737" cy="295275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6" name="Isosceles Triangle 455"/>
          <p:cNvSpPr/>
          <p:nvPr/>
        </p:nvSpPr>
        <p:spPr>
          <a:xfrm>
            <a:off x="3776663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7" name="Isosceles Triangle 456"/>
          <p:cNvSpPr/>
          <p:nvPr/>
        </p:nvSpPr>
        <p:spPr>
          <a:xfrm>
            <a:off x="3933825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8" name="Isosceles Triangle 457"/>
          <p:cNvSpPr/>
          <p:nvPr/>
        </p:nvSpPr>
        <p:spPr>
          <a:xfrm>
            <a:off x="4089400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9" name="Isosceles Triangle 458"/>
          <p:cNvSpPr/>
          <p:nvPr/>
        </p:nvSpPr>
        <p:spPr>
          <a:xfrm>
            <a:off x="3775075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0" name="Isosceles Triangle 459"/>
          <p:cNvSpPr/>
          <p:nvPr/>
        </p:nvSpPr>
        <p:spPr>
          <a:xfrm>
            <a:off x="440372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1" name="Isosceles Triangle 460"/>
          <p:cNvSpPr/>
          <p:nvPr/>
        </p:nvSpPr>
        <p:spPr>
          <a:xfrm>
            <a:off x="4090988" y="6556375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2" name="Isosceles Triangle 461"/>
          <p:cNvSpPr/>
          <p:nvPr/>
        </p:nvSpPr>
        <p:spPr>
          <a:xfrm>
            <a:off x="4248150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3" name="Isosceles Triangle 462"/>
          <p:cNvSpPr/>
          <p:nvPr/>
        </p:nvSpPr>
        <p:spPr>
          <a:xfrm>
            <a:off x="4405313" y="6550025"/>
            <a:ext cx="312737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4" name="Isosceles Triangle 463"/>
          <p:cNvSpPr/>
          <p:nvPr/>
        </p:nvSpPr>
        <p:spPr>
          <a:xfrm>
            <a:off x="4562475" y="6254750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5" name="Isosceles Triangle 464"/>
          <p:cNvSpPr/>
          <p:nvPr/>
        </p:nvSpPr>
        <p:spPr>
          <a:xfrm>
            <a:off x="3619500" y="6249988"/>
            <a:ext cx="311150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6" name="Isosceles Triangle 465"/>
          <p:cNvSpPr/>
          <p:nvPr/>
        </p:nvSpPr>
        <p:spPr>
          <a:xfrm>
            <a:off x="5505450" y="6254750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7" name="Isosceles Triangle 466"/>
          <p:cNvSpPr/>
          <p:nvPr/>
        </p:nvSpPr>
        <p:spPr>
          <a:xfrm>
            <a:off x="5661025" y="5959475"/>
            <a:ext cx="311150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3375" name="Picture 17" descr="ENU_Logo_be0f3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35688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4129" r:id="rId12"/>
    <p:sldLayoutId id="2147484130" r:id="rId13"/>
    <p:sldLayoutId id="2147484131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116013"/>
            <a:ext cx="84486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354013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93" name="Isosceles Triangle 392"/>
          <p:cNvSpPr/>
          <p:nvPr/>
        </p:nvSpPr>
        <p:spPr>
          <a:xfrm>
            <a:off x="5816600" y="6254750"/>
            <a:ext cx="311150" cy="295275"/>
          </a:xfrm>
          <a:prstGeom prst="triangle">
            <a:avLst/>
          </a:prstGeom>
          <a:solidFill>
            <a:srgbClr val="A7CD28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4" name="Isosceles Triangle 393"/>
          <p:cNvSpPr/>
          <p:nvPr/>
        </p:nvSpPr>
        <p:spPr>
          <a:xfrm>
            <a:off x="5661025" y="6550025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5" name="Isosceles Triangle 394"/>
          <p:cNvSpPr/>
          <p:nvPr/>
        </p:nvSpPr>
        <p:spPr>
          <a:xfrm>
            <a:off x="5972175" y="6553200"/>
            <a:ext cx="314325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09" name="Isosceles Triangle 408"/>
          <p:cNvSpPr/>
          <p:nvPr/>
        </p:nvSpPr>
        <p:spPr>
          <a:xfrm>
            <a:off x="946150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0" name="Isosceles Triangle 409"/>
          <p:cNvSpPr/>
          <p:nvPr/>
        </p:nvSpPr>
        <p:spPr>
          <a:xfrm>
            <a:off x="1104900" y="6249988"/>
            <a:ext cx="309563" cy="298450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1" name="Isosceles Triangle 410"/>
          <p:cNvSpPr/>
          <p:nvPr/>
        </p:nvSpPr>
        <p:spPr>
          <a:xfrm>
            <a:off x="1260475" y="5959475"/>
            <a:ext cx="311150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2" name="Isosceles Triangle 411"/>
          <p:cNvSpPr/>
          <p:nvPr/>
        </p:nvSpPr>
        <p:spPr>
          <a:xfrm>
            <a:off x="946150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3" name="Isosceles Triangle 412"/>
          <p:cNvSpPr/>
          <p:nvPr/>
        </p:nvSpPr>
        <p:spPr>
          <a:xfrm>
            <a:off x="1574800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4" name="Isosceles Triangle 413"/>
          <p:cNvSpPr/>
          <p:nvPr/>
        </p:nvSpPr>
        <p:spPr>
          <a:xfrm>
            <a:off x="1260475" y="65500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5" name="Isosceles Triangle 414"/>
          <p:cNvSpPr/>
          <p:nvPr/>
        </p:nvSpPr>
        <p:spPr>
          <a:xfrm>
            <a:off x="1419225" y="6249988"/>
            <a:ext cx="309563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6" name="Isosceles Triangle 415"/>
          <p:cNvSpPr/>
          <p:nvPr/>
        </p:nvSpPr>
        <p:spPr>
          <a:xfrm>
            <a:off x="1574800" y="6550025"/>
            <a:ext cx="312738" cy="296863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7" name="Isosceles Triangle 416"/>
          <p:cNvSpPr/>
          <p:nvPr/>
        </p:nvSpPr>
        <p:spPr>
          <a:xfrm>
            <a:off x="3175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8" name="Isosceles Triangle 417"/>
          <p:cNvSpPr/>
          <p:nvPr/>
        </p:nvSpPr>
        <p:spPr>
          <a:xfrm>
            <a:off x="160338" y="6249988"/>
            <a:ext cx="311150" cy="298450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9" name="Isosceles Triangle 418"/>
          <p:cNvSpPr/>
          <p:nvPr/>
        </p:nvSpPr>
        <p:spPr>
          <a:xfrm>
            <a:off x="317500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0" name="Isosceles Triangle 419"/>
          <p:cNvSpPr/>
          <p:nvPr/>
        </p:nvSpPr>
        <p:spPr>
          <a:xfrm>
            <a:off x="3175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1" name="Isosceles Triangle 420"/>
          <p:cNvSpPr/>
          <p:nvPr/>
        </p:nvSpPr>
        <p:spPr>
          <a:xfrm>
            <a:off x="635000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2" name="Isosceles Triangle 421"/>
          <p:cNvSpPr/>
          <p:nvPr/>
        </p:nvSpPr>
        <p:spPr>
          <a:xfrm>
            <a:off x="317500" y="6556375"/>
            <a:ext cx="311150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3" name="Isosceles Triangle 422"/>
          <p:cNvSpPr/>
          <p:nvPr/>
        </p:nvSpPr>
        <p:spPr>
          <a:xfrm>
            <a:off x="474663" y="6249988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4" name="Isosceles Triangle 423"/>
          <p:cNvSpPr/>
          <p:nvPr/>
        </p:nvSpPr>
        <p:spPr>
          <a:xfrm>
            <a:off x="630238" y="6550025"/>
            <a:ext cx="314325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5" name="Isosceles Triangle 424"/>
          <p:cNvSpPr/>
          <p:nvPr/>
        </p:nvSpPr>
        <p:spPr>
          <a:xfrm>
            <a:off x="788988" y="6254750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6" name="Isosceles Triangle 425"/>
          <p:cNvSpPr/>
          <p:nvPr/>
        </p:nvSpPr>
        <p:spPr>
          <a:xfrm>
            <a:off x="-150813" y="6249988"/>
            <a:ext cx="311151" cy="295275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7" name="Isosceles Triangle 426"/>
          <p:cNvSpPr/>
          <p:nvPr/>
        </p:nvSpPr>
        <p:spPr>
          <a:xfrm>
            <a:off x="1733550" y="6254750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8" name="Isosceles Triangle 427"/>
          <p:cNvSpPr/>
          <p:nvPr/>
        </p:nvSpPr>
        <p:spPr>
          <a:xfrm>
            <a:off x="1889125" y="5953125"/>
            <a:ext cx="311150" cy="296863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2" name="Isosceles Triangle 431"/>
          <p:cNvSpPr/>
          <p:nvPr/>
        </p:nvSpPr>
        <p:spPr>
          <a:xfrm>
            <a:off x="2833688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3" name="Isosceles Triangle 432"/>
          <p:cNvSpPr/>
          <p:nvPr/>
        </p:nvSpPr>
        <p:spPr>
          <a:xfrm>
            <a:off x="2990850" y="6254750"/>
            <a:ext cx="311150" cy="298450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4" name="Isosceles Triangle 433"/>
          <p:cNvSpPr/>
          <p:nvPr/>
        </p:nvSpPr>
        <p:spPr>
          <a:xfrm>
            <a:off x="3146425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5" name="Isosceles Triangle 434"/>
          <p:cNvSpPr/>
          <p:nvPr/>
        </p:nvSpPr>
        <p:spPr>
          <a:xfrm>
            <a:off x="2832100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6" name="Isosceles Triangle 435"/>
          <p:cNvSpPr/>
          <p:nvPr/>
        </p:nvSpPr>
        <p:spPr>
          <a:xfrm>
            <a:off x="3460750" y="5953125"/>
            <a:ext cx="311150" cy="296863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7" name="Isosceles Triangle 436"/>
          <p:cNvSpPr/>
          <p:nvPr/>
        </p:nvSpPr>
        <p:spPr>
          <a:xfrm>
            <a:off x="3148013" y="6550025"/>
            <a:ext cx="311150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8" name="Isosceles Triangle 437"/>
          <p:cNvSpPr/>
          <p:nvPr/>
        </p:nvSpPr>
        <p:spPr>
          <a:xfrm>
            <a:off x="3305175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9" name="Isosceles Triangle 438"/>
          <p:cNvSpPr/>
          <p:nvPr/>
        </p:nvSpPr>
        <p:spPr>
          <a:xfrm>
            <a:off x="3460750" y="6556375"/>
            <a:ext cx="314325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0" name="Isosceles Triangle 439"/>
          <p:cNvSpPr/>
          <p:nvPr/>
        </p:nvSpPr>
        <p:spPr>
          <a:xfrm>
            <a:off x="1890713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1" name="Isosceles Triangle 440"/>
          <p:cNvSpPr/>
          <p:nvPr/>
        </p:nvSpPr>
        <p:spPr>
          <a:xfrm>
            <a:off x="2047875" y="6249988"/>
            <a:ext cx="311150" cy="298450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2" name="Isosceles Triangle 441"/>
          <p:cNvSpPr/>
          <p:nvPr/>
        </p:nvSpPr>
        <p:spPr>
          <a:xfrm>
            <a:off x="2203450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3" name="Isosceles Triangle 442"/>
          <p:cNvSpPr/>
          <p:nvPr/>
        </p:nvSpPr>
        <p:spPr>
          <a:xfrm>
            <a:off x="2517775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4" name="Isosceles Triangle 443"/>
          <p:cNvSpPr/>
          <p:nvPr/>
        </p:nvSpPr>
        <p:spPr>
          <a:xfrm>
            <a:off x="2203450" y="6550025"/>
            <a:ext cx="311150" cy="296863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5" name="Isosceles Triangle 444"/>
          <p:cNvSpPr/>
          <p:nvPr/>
        </p:nvSpPr>
        <p:spPr>
          <a:xfrm>
            <a:off x="2362200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6" name="Isosceles Triangle 445"/>
          <p:cNvSpPr/>
          <p:nvPr/>
        </p:nvSpPr>
        <p:spPr>
          <a:xfrm>
            <a:off x="2517775" y="6550025"/>
            <a:ext cx="312738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7" name="Isosceles Triangle 446"/>
          <p:cNvSpPr/>
          <p:nvPr/>
        </p:nvSpPr>
        <p:spPr>
          <a:xfrm>
            <a:off x="2676525" y="6254750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8" name="Isosceles Triangle 447"/>
          <p:cNvSpPr/>
          <p:nvPr/>
        </p:nvSpPr>
        <p:spPr>
          <a:xfrm>
            <a:off x="4721225" y="6556375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9" name="Isosceles Triangle 448"/>
          <p:cNvSpPr/>
          <p:nvPr/>
        </p:nvSpPr>
        <p:spPr>
          <a:xfrm>
            <a:off x="4876800" y="6249988"/>
            <a:ext cx="311150" cy="298450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0" name="Isosceles Triangle 449"/>
          <p:cNvSpPr/>
          <p:nvPr/>
        </p:nvSpPr>
        <p:spPr>
          <a:xfrm>
            <a:off x="5032375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1" name="Isosceles Triangle 450"/>
          <p:cNvSpPr/>
          <p:nvPr/>
        </p:nvSpPr>
        <p:spPr>
          <a:xfrm>
            <a:off x="4718050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2" name="Isosceles Triangle 451"/>
          <p:cNvSpPr/>
          <p:nvPr/>
        </p:nvSpPr>
        <p:spPr>
          <a:xfrm>
            <a:off x="5346700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3" name="Isosceles Triangle 452"/>
          <p:cNvSpPr/>
          <p:nvPr/>
        </p:nvSpPr>
        <p:spPr>
          <a:xfrm>
            <a:off x="5033963" y="6550025"/>
            <a:ext cx="311150" cy="296863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4" name="Isosceles Triangle 453"/>
          <p:cNvSpPr/>
          <p:nvPr/>
        </p:nvSpPr>
        <p:spPr>
          <a:xfrm>
            <a:off x="5191125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5" name="Isosceles Triangle 454"/>
          <p:cNvSpPr/>
          <p:nvPr/>
        </p:nvSpPr>
        <p:spPr>
          <a:xfrm>
            <a:off x="5348288" y="6556375"/>
            <a:ext cx="312737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6" name="Isosceles Triangle 455"/>
          <p:cNvSpPr/>
          <p:nvPr/>
        </p:nvSpPr>
        <p:spPr>
          <a:xfrm>
            <a:off x="3776663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7" name="Isosceles Triangle 456"/>
          <p:cNvSpPr/>
          <p:nvPr/>
        </p:nvSpPr>
        <p:spPr>
          <a:xfrm>
            <a:off x="3933825" y="6249988"/>
            <a:ext cx="311150" cy="298450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8" name="Isosceles Triangle 457"/>
          <p:cNvSpPr/>
          <p:nvPr/>
        </p:nvSpPr>
        <p:spPr>
          <a:xfrm>
            <a:off x="4089400" y="5959475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9" name="Isosceles Triangle 458"/>
          <p:cNvSpPr/>
          <p:nvPr/>
        </p:nvSpPr>
        <p:spPr>
          <a:xfrm>
            <a:off x="3775075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0" name="Isosceles Triangle 459"/>
          <p:cNvSpPr/>
          <p:nvPr/>
        </p:nvSpPr>
        <p:spPr>
          <a:xfrm>
            <a:off x="4403725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1" name="Isosceles Triangle 460"/>
          <p:cNvSpPr/>
          <p:nvPr/>
        </p:nvSpPr>
        <p:spPr>
          <a:xfrm>
            <a:off x="4090988" y="6556375"/>
            <a:ext cx="311150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2" name="Isosceles Triangle 461"/>
          <p:cNvSpPr/>
          <p:nvPr/>
        </p:nvSpPr>
        <p:spPr>
          <a:xfrm>
            <a:off x="4248150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3" name="Isosceles Triangle 462"/>
          <p:cNvSpPr/>
          <p:nvPr/>
        </p:nvSpPr>
        <p:spPr>
          <a:xfrm>
            <a:off x="4405313" y="6550025"/>
            <a:ext cx="312737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4" name="Isosceles Triangle 463"/>
          <p:cNvSpPr/>
          <p:nvPr/>
        </p:nvSpPr>
        <p:spPr>
          <a:xfrm>
            <a:off x="4562475" y="6254750"/>
            <a:ext cx="311150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5" name="Isosceles Triangle 464"/>
          <p:cNvSpPr/>
          <p:nvPr/>
        </p:nvSpPr>
        <p:spPr>
          <a:xfrm>
            <a:off x="3619500" y="6249988"/>
            <a:ext cx="311150" cy="295275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6" name="Isosceles Triangle 465"/>
          <p:cNvSpPr/>
          <p:nvPr/>
        </p:nvSpPr>
        <p:spPr>
          <a:xfrm>
            <a:off x="5505450" y="6254750"/>
            <a:ext cx="311150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7" name="Isosceles Triangle 466"/>
          <p:cNvSpPr/>
          <p:nvPr/>
        </p:nvSpPr>
        <p:spPr>
          <a:xfrm>
            <a:off x="5661025" y="5959475"/>
            <a:ext cx="311150" cy="295275"/>
          </a:xfrm>
          <a:prstGeom prst="triangle">
            <a:avLst/>
          </a:prstGeom>
          <a:solidFill>
            <a:srgbClr val="A7CD28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5423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35688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116013"/>
            <a:ext cx="84486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354013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93" name="Isosceles Triangle 392"/>
          <p:cNvSpPr/>
          <p:nvPr/>
        </p:nvSpPr>
        <p:spPr>
          <a:xfrm>
            <a:off x="5816600" y="6254750"/>
            <a:ext cx="311150" cy="295275"/>
          </a:xfrm>
          <a:prstGeom prst="triangle">
            <a:avLst/>
          </a:prstGeom>
          <a:solidFill>
            <a:srgbClr val="800000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4" name="Isosceles Triangle 393"/>
          <p:cNvSpPr/>
          <p:nvPr/>
        </p:nvSpPr>
        <p:spPr>
          <a:xfrm>
            <a:off x="5661025" y="6550025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5" name="Isosceles Triangle 394"/>
          <p:cNvSpPr/>
          <p:nvPr/>
        </p:nvSpPr>
        <p:spPr>
          <a:xfrm>
            <a:off x="5972175" y="6553200"/>
            <a:ext cx="314325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09" name="Isosceles Triangle 408"/>
          <p:cNvSpPr/>
          <p:nvPr/>
        </p:nvSpPr>
        <p:spPr>
          <a:xfrm>
            <a:off x="946150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0" name="Isosceles Triangle 409"/>
          <p:cNvSpPr/>
          <p:nvPr/>
        </p:nvSpPr>
        <p:spPr>
          <a:xfrm>
            <a:off x="1104900" y="6249988"/>
            <a:ext cx="309563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1" name="Isosceles Triangle 410"/>
          <p:cNvSpPr/>
          <p:nvPr/>
        </p:nvSpPr>
        <p:spPr>
          <a:xfrm>
            <a:off x="1260475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2" name="Isosceles Triangle 411"/>
          <p:cNvSpPr/>
          <p:nvPr/>
        </p:nvSpPr>
        <p:spPr>
          <a:xfrm>
            <a:off x="946150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3" name="Isosceles Triangle 412"/>
          <p:cNvSpPr/>
          <p:nvPr/>
        </p:nvSpPr>
        <p:spPr>
          <a:xfrm>
            <a:off x="1574800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4" name="Isosceles Triangle 413"/>
          <p:cNvSpPr/>
          <p:nvPr/>
        </p:nvSpPr>
        <p:spPr>
          <a:xfrm>
            <a:off x="1260475" y="6550025"/>
            <a:ext cx="311150" cy="296863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5" name="Isosceles Triangle 414"/>
          <p:cNvSpPr/>
          <p:nvPr/>
        </p:nvSpPr>
        <p:spPr>
          <a:xfrm>
            <a:off x="1419225" y="6249988"/>
            <a:ext cx="309563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6" name="Isosceles Triangle 415"/>
          <p:cNvSpPr/>
          <p:nvPr/>
        </p:nvSpPr>
        <p:spPr>
          <a:xfrm>
            <a:off x="1574800" y="6550025"/>
            <a:ext cx="312738" cy="296863"/>
          </a:xfrm>
          <a:prstGeom prst="triangle">
            <a:avLst/>
          </a:prstGeom>
          <a:solidFill>
            <a:srgbClr val="D3122E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7" name="Isosceles Triangle 416"/>
          <p:cNvSpPr/>
          <p:nvPr/>
        </p:nvSpPr>
        <p:spPr>
          <a:xfrm>
            <a:off x="3175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8" name="Isosceles Triangle 417"/>
          <p:cNvSpPr/>
          <p:nvPr/>
        </p:nvSpPr>
        <p:spPr>
          <a:xfrm>
            <a:off x="160338" y="6249988"/>
            <a:ext cx="311150" cy="298450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9" name="Isosceles Triangle 418"/>
          <p:cNvSpPr/>
          <p:nvPr/>
        </p:nvSpPr>
        <p:spPr>
          <a:xfrm>
            <a:off x="317500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0" name="Isosceles Triangle 419"/>
          <p:cNvSpPr/>
          <p:nvPr/>
        </p:nvSpPr>
        <p:spPr>
          <a:xfrm>
            <a:off x="3175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1" name="Isosceles Triangle 420"/>
          <p:cNvSpPr/>
          <p:nvPr/>
        </p:nvSpPr>
        <p:spPr>
          <a:xfrm>
            <a:off x="635000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2" name="Isosceles Triangle 421"/>
          <p:cNvSpPr/>
          <p:nvPr/>
        </p:nvSpPr>
        <p:spPr>
          <a:xfrm>
            <a:off x="317500" y="6556375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3" name="Isosceles Triangle 422"/>
          <p:cNvSpPr/>
          <p:nvPr/>
        </p:nvSpPr>
        <p:spPr>
          <a:xfrm>
            <a:off x="474663" y="6249988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4" name="Isosceles Triangle 423"/>
          <p:cNvSpPr/>
          <p:nvPr/>
        </p:nvSpPr>
        <p:spPr>
          <a:xfrm>
            <a:off x="630238" y="6550025"/>
            <a:ext cx="314325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5" name="Isosceles Triangle 424"/>
          <p:cNvSpPr/>
          <p:nvPr/>
        </p:nvSpPr>
        <p:spPr>
          <a:xfrm>
            <a:off x="788988" y="6254750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6" name="Isosceles Triangle 425"/>
          <p:cNvSpPr/>
          <p:nvPr/>
        </p:nvSpPr>
        <p:spPr>
          <a:xfrm>
            <a:off x="-150813" y="6249988"/>
            <a:ext cx="311151" cy="295275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7" name="Isosceles Triangle 426"/>
          <p:cNvSpPr/>
          <p:nvPr/>
        </p:nvSpPr>
        <p:spPr>
          <a:xfrm>
            <a:off x="1733550" y="6254750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8" name="Isosceles Triangle 427"/>
          <p:cNvSpPr/>
          <p:nvPr/>
        </p:nvSpPr>
        <p:spPr>
          <a:xfrm>
            <a:off x="1889125" y="5953125"/>
            <a:ext cx="311150" cy="296863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2" name="Isosceles Triangle 431"/>
          <p:cNvSpPr/>
          <p:nvPr/>
        </p:nvSpPr>
        <p:spPr>
          <a:xfrm>
            <a:off x="2833688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3" name="Isosceles Triangle 432"/>
          <p:cNvSpPr/>
          <p:nvPr/>
        </p:nvSpPr>
        <p:spPr>
          <a:xfrm>
            <a:off x="2990850" y="6254750"/>
            <a:ext cx="311150" cy="298450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4" name="Isosceles Triangle 433"/>
          <p:cNvSpPr/>
          <p:nvPr/>
        </p:nvSpPr>
        <p:spPr>
          <a:xfrm>
            <a:off x="3146425" y="5959475"/>
            <a:ext cx="311150" cy="295275"/>
          </a:xfrm>
          <a:prstGeom prst="triangle">
            <a:avLst/>
          </a:prstGeom>
          <a:solidFill>
            <a:srgbClr val="800000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5" name="Isosceles Triangle 434"/>
          <p:cNvSpPr/>
          <p:nvPr/>
        </p:nvSpPr>
        <p:spPr>
          <a:xfrm>
            <a:off x="2832100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6" name="Isosceles Triangle 435"/>
          <p:cNvSpPr/>
          <p:nvPr/>
        </p:nvSpPr>
        <p:spPr>
          <a:xfrm>
            <a:off x="3460750" y="5953125"/>
            <a:ext cx="311150" cy="296863"/>
          </a:xfrm>
          <a:prstGeom prst="triangle">
            <a:avLst/>
          </a:prstGeom>
          <a:solidFill>
            <a:srgbClr val="F37F21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7" name="Isosceles Triangle 436"/>
          <p:cNvSpPr/>
          <p:nvPr/>
        </p:nvSpPr>
        <p:spPr>
          <a:xfrm>
            <a:off x="3148013" y="65500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8" name="Isosceles Triangle 437"/>
          <p:cNvSpPr/>
          <p:nvPr/>
        </p:nvSpPr>
        <p:spPr>
          <a:xfrm>
            <a:off x="3305175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9" name="Isosceles Triangle 438"/>
          <p:cNvSpPr/>
          <p:nvPr/>
        </p:nvSpPr>
        <p:spPr>
          <a:xfrm>
            <a:off x="3460750" y="6556375"/>
            <a:ext cx="314325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0" name="Isosceles Triangle 439"/>
          <p:cNvSpPr/>
          <p:nvPr/>
        </p:nvSpPr>
        <p:spPr>
          <a:xfrm>
            <a:off x="1890713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1" name="Isosceles Triangle 440"/>
          <p:cNvSpPr/>
          <p:nvPr/>
        </p:nvSpPr>
        <p:spPr>
          <a:xfrm>
            <a:off x="2047875" y="6249988"/>
            <a:ext cx="311150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2" name="Isosceles Triangle 441"/>
          <p:cNvSpPr/>
          <p:nvPr/>
        </p:nvSpPr>
        <p:spPr>
          <a:xfrm>
            <a:off x="2203450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3" name="Isosceles Triangle 442"/>
          <p:cNvSpPr/>
          <p:nvPr/>
        </p:nvSpPr>
        <p:spPr>
          <a:xfrm>
            <a:off x="2517775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4" name="Isosceles Triangle 443"/>
          <p:cNvSpPr/>
          <p:nvPr/>
        </p:nvSpPr>
        <p:spPr>
          <a:xfrm>
            <a:off x="2203450" y="6550025"/>
            <a:ext cx="311150" cy="296863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5" name="Isosceles Triangle 444"/>
          <p:cNvSpPr/>
          <p:nvPr/>
        </p:nvSpPr>
        <p:spPr>
          <a:xfrm>
            <a:off x="2362200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6" name="Isosceles Triangle 445"/>
          <p:cNvSpPr/>
          <p:nvPr/>
        </p:nvSpPr>
        <p:spPr>
          <a:xfrm>
            <a:off x="2517775" y="6550025"/>
            <a:ext cx="312738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7" name="Isosceles Triangle 446"/>
          <p:cNvSpPr/>
          <p:nvPr/>
        </p:nvSpPr>
        <p:spPr>
          <a:xfrm>
            <a:off x="2676525" y="6254750"/>
            <a:ext cx="311150" cy="295275"/>
          </a:xfrm>
          <a:prstGeom prst="triangle">
            <a:avLst/>
          </a:prstGeom>
          <a:solidFill>
            <a:srgbClr val="F37F21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8" name="Isosceles Triangle 447"/>
          <p:cNvSpPr/>
          <p:nvPr/>
        </p:nvSpPr>
        <p:spPr>
          <a:xfrm>
            <a:off x="4721225" y="6556375"/>
            <a:ext cx="311150" cy="295275"/>
          </a:xfrm>
          <a:prstGeom prst="triangle">
            <a:avLst/>
          </a:prstGeom>
          <a:solidFill>
            <a:srgbClr val="F37F21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9" name="Isosceles Triangle 448"/>
          <p:cNvSpPr/>
          <p:nvPr/>
        </p:nvSpPr>
        <p:spPr>
          <a:xfrm>
            <a:off x="4876800" y="6249988"/>
            <a:ext cx="311150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0" name="Isosceles Triangle 449"/>
          <p:cNvSpPr/>
          <p:nvPr/>
        </p:nvSpPr>
        <p:spPr>
          <a:xfrm>
            <a:off x="5032375" y="5959475"/>
            <a:ext cx="311150" cy="295275"/>
          </a:xfrm>
          <a:prstGeom prst="triangle">
            <a:avLst/>
          </a:prstGeom>
          <a:solidFill>
            <a:srgbClr val="D3122E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1" name="Isosceles Triangle 450"/>
          <p:cNvSpPr/>
          <p:nvPr/>
        </p:nvSpPr>
        <p:spPr>
          <a:xfrm>
            <a:off x="4718050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2" name="Isosceles Triangle 451"/>
          <p:cNvSpPr/>
          <p:nvPr/>
        </p:nvSpPr>
        <p:spPr>
          <a:xfrm>
            <a:off x="5346700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3" name="Isosceles Triangle 452"/>
          <p:cNvSpPr/>
          <p:nvPr/>
        </p:nvSpPr>
        <p:spPr>
          <a:xfrm>
            <a:off x="5033963" y="6550025"/>
            <a:ext cx="311150" cy="296863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4" name="Isosceles Triangle 453"/>
          <p:cNvSpPr/>
          <p:nvPr/>
        </p:nvSpPr>
        <p:spPr>
          <a:xfrm>
            <a:off x="5191125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5" name="Isosceles Triangle 454"/>
          <p:cNvSpPr/>
          <p:nvPr/>
        </p:nvSpPr>
        <p:spPr>
          <a:xfrm>
            <a:off x="5348288" y="6556375"/>
            <a:ext cx="312737" cy="295275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6" name="Isosceles Triangle 455"/>
          <p:cNvSpPr/>
          <p:nvPr/>
        </p:nvSpPr>
        <p:spPr>
          <a:xfrm>
            <a:off x="3776663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7" name="Isosceles Triangle 456"/>
          <p:cNvSpPr/>
          <p:nvPr/>
        </p:nvSpPr>
        <p:spPr>
          <a:xfrm>
            <a:off x="3933825" y="6249988"/>
            <a:ext cx="311150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8" name="Isosceles Triangle 457"/>
          <p:cNvSpPr/>
          <p:nvPr/>
        </p:nvSpPr>
        <p:spPr>
          <a:xfrm>
            <a:off x="4089400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9" name="Isosceles Triangle 458"/>
          <p:cNvSpPr/>
          <p:nvPr/>
        </p:nvSpPr>
        <p:spPr>
          <a:xfrm>
            <a:off x="3775075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0" name="Isosceles Triangle 459"/>
          <p:cNvSpPr/>
          <p:nvPr/>
        </p:nvSpPr>
        <p:spPr>
          <a:xfrm>
            <a:off x="4403725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1" name="Isosceles Triangle 460"/>
          <p:cNvSpPr/>
          <p:nvPr/>
        </p:nvSpPr>
        <p:spPr>
          <a:xfrm>
            <a:off x="4090988" y="6556375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2" name="Isosceles Triangle 461"/>
          <p:cNvSpPr/>
          <p:nvPr/>
        </p:nvSpPr>
        <p:spPr>
          <a:xfrm>
            <a:off x="4248150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3" name="Isosceles Triangle 462"/>
          <p:cNvSpPr/>
          <p:nvPr/>
        </p:nvSpPr>
        <p:spPr>
          <a:xfrm>
            <a:off x="4405313" y="6550025"/>
            <a:ext cx="312737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4" name="Isosceles Triangle 463"/>
          <p:cNvSpPr/>
          <p:nvPr/>
        </p:nvSpPr>
        <p:spPr>
          <a:xfrm>
            <a:off x="4562475" y="6254750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5" name="Isosceles Triangle 464"/>
          <p:cNvSpPr/>
          <p:nvPr/>
        </p:nvSpPr>
        <p:spPr>
          <a:xfrm>
            <a:off x="3619500" y="6249988"/>
            <a:ext cx="311150" cy="295275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6" name="Isosceles Triangle 465"/>
          <p:cNvSpPr/>
          <p:nvPr/>
        </p:nvSpPr>
        <p:spPr>
          <a:xfrm>
            <a:off x="5505450" y="6254750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7" name="Isosceles Triangle 466"/>
          <p:cNvSpPr/>
          <p:nvPr/>
        </p:nvSpPr>
        <p:spPr>
          <a:xfrm>
            <a:off x="5661025" y="5959475"/>
            <a:ext cx="311150" cy="295275"/>
          </a:xfrm>
          <a:prstGeom prst="triangle">
            <a:avLst/>
          </a:prstGeom>
          <a:solidFill>
            <a:srgbClr val="EF613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7471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35688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3507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63738"/>
            <a:ext cx="84486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19460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/>
        </p:nvSpPr>
        <p:spPr>
          <a:xfrm rot="5400000">
            <a:off x="-7143" y="6273006"/>
            <a:ext cx="303212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-7143" y="6580981"/>
            <a:ext cx="303212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flipV="1">
            <a:off x="609600" y="0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flipV="1">
            <a:off x="0" y="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flipV="1">
            <a:off x="304800" y="0"/>
            <a:ext cx="304800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9466" name="Group 3"/>
          <p:cNvGrpSpPr>
            <a:grpSpLocks/>
          </p:cNvGrpSpPr>
          <p:nvPr/>
        </p:nvGrpSpPr>
        <p:grpSpPr bwMode="auto">
          <a:xfrm>
            <a:off x="8228013" y="6569075"/>
            <a:ext cx="915987" cy="288925"/>
            <a:chOff x="7897355" y="6464300"/>
            <a:chExt cx="1250156" cy="393700"/>
          </a:xfrm>
        </p:grpSpPr>
        <p:sp>
          <p:nvSpPr>
            <p:cNvPr id="36" name="Isosceles Triangle 35"/>
            <p:cNvSpPr/>
            <p:nvPr userDrawn="1"/>
          </p:nvSpPr>
          <p:spPr>
            <a:xfrm>
              <a:off x="7897355" y="6464300"/>
              <a:ext cx="415997" cy="393700"/>
            </a:xfrm>
            <a:prstGeom prst="triangle">
              <a:avLst/>
            </a:prstGeom>
            <a:solidFill>
              <a:srgbClr val="51C0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51C0E3"/>
                </a:solidFill>
              </a:endParaRPr>
            </a:p>
          </p:txBody>
        </p:sp>
        <p:sp>
          <p:nvSpPr>
            <p:cNvPr id="37" name="Isosceles Triangle 36"/>
            <p:cNvSpPr/>
            <p:nvPr userDrawn="1"/>
          </p:nvSpPr>
          <p:spPr>
            <a:xfrm>
              <a:off x="8317685" y="6464300"/>
              <a:ext cx="411663" cy="393700"/>
            </a:xfrm>
            <a:prstGeom prst="triangle">
              <a:avLst/>
            </a:prstGeom>
            <a:solidFill>
              <a:srgbClr val="063A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8" name="Isosceles Triangle 37"/>
            <p:cNvSpPr/>
            <p:nvPr userDrawn="1"/>
          </p:nvSpPr>
          <p:spPr>
            <a:xfrm>
              <a:off x="8733682" y="6464300"/>
              <a:ext cx="413829" cy="393700"/>
            </a:xfrm>
            <a:prstGeom prst="triangle">
              <a:avLst/>
            </a:prstGeom>
            <a:solidFill>
              <a:srgbClr val="51C0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51C0E3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3507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63738"/>
            <a:ext cx="84486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21508" name="Picture 17" descr="ENU_Logo_be0f3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/>
        </p:nvSpPr>
        <p:spPr>
          <a:xfrm rot="5400000">
            <a:off x="-7143" y="6273006"/>
            <a:ext cx="303212" cy="288925"/>
          </a:xfrm>
          <a:prstGeom prst="triangle">
            <a:avLst/>
          </a:prstGeom>
          <a:solidFill>
            <a:srgbClr val="81C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-7143" y="6580981"/>
            <a:ext cx="303212" cy="288925"/>
          </a:xfrm>
          <a:prstGeom prst="triangle">
            <a:avLst/>
          </a:prstGeom>
          <a:solidFill>
            <a:srgbClr val="4A8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flipV="1">
            <a:off x="609600" y="0"/>
            <a:ext cx="304800" cy="288925"/>
          </a:xfrm>
          <a:prstGeom prst="triangle">
            <a:avLst/>
          </a:prstGeom>
          <a:solidFill>
            <a:srgbClr val="81C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flipV="1">
            <a:off x="0" y="0"/>
            <a:ext cx="304800" cy="288925"/>
          </a:xfrm>
          <a:prstGeom prst="triangle">
            <a:avLst/>
          </a:prstGeom>
          <a:solidFill>
            <a:srgbClr val="4A8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flipV="1">
            <a:off x="304800" y="0"/>
            <a:ext cx="304800" cy="288925"/>
          </a:xfrm>
          <a:prstGeom prst="triangle">
            <a:avLst/>
          </a:prstGeom>
          <a:solidFill>
            <a:srgbClr val="2647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>
            <a:off x="8228013" y="6569075"/>
            <a:ext cx="304800" cy="288925"/>
          </a:xfrm>
          <a:prstGeom prst="triangle">
            <a:avLst/>
          </a:prstGeom>
          <a:solidFill>
            <a:srgbClr val="4A8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 bwMode="auto">
          <a:xfrm>
            <a:off x="8535988" y="6569075"/>
            <a:ext cx="301625" cy="288925"/>
          </a:xfrm>
          <a:prstGeom prst="triangle">
            <a:avLst/>
          </a:prstGeom>
          <a:solidFill>
            <a:srgbClr val="2647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 bwMode="auto">
          <a:xfrm>
            <a:off x="8840788" y="6569075"/>
            <a:ext cx="303212" cy="288925"/>
          </a:xfrm>
          <a:prstGeom prst="triangle">
            <a:avLst/>
          </a:prstGeom>
          <a:solidFill>
            <a:srgbClr val="A7C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4135" r:id="rId12"/>
    <p:sldLayoutId id="2147484136" r:id="rId13"/>
    <p:sldLayoutId id="2147484137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3507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63738"/>
            <a:ext cx="84486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23556" name="Picture 17" descr="ENU_Logo_be0f3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/>
        </p:nvSpPr>
        <p:spPr>
          <a:xfrm rot="5400000">
            <a:off x="-7143" y="6273006"/>
            <a:ext cx="303212" cy="288925"/>
          </a:xfrm>
          <a:prstGeom prst="triangle">
            <a:avLst/>
          </a:prstGeom>
          <a:solidFill>
            <a:srgbClr val="F37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-7143" y="6580981"/>
            <a:ext cx="303212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flipV="1">
            <a:off x="609600" y="0"/>
            <a:ext cx="304800" cy="288925"/>
          </a:xfrm>
          <a:prstGeom prst="triangle">
            <a:avLst/>
          </a:prstGeom>
          <a:solidFill>
            <a:srgbClr val="F37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flipV="1">
            <a:off x="0" y="0"/>
            <a:ext cx="304800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flipV="1">
            <a:off x="304800" y="0"/>
            <a:ext cx="304800" cy="288925"/>
          </a:xfrm>
          <a:prstGeom prst="triangle">
            <a:avLst/>
          </a:prstGeom>
          <a:solidFill>
            <a:srgbClr val="6A2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>
            <a:off x="8228013" y="6569075"/>
            <a:ext cx="304800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 bwMode="auto">
          <a:xfrm>
            <a:off x="8535988" y="6569075"/>
            <a:ext cx="301625" cy="288925"/>
          </a:xfrm>
          <a:prstGeom prst="triangle">
            <a:avLst/>
          </a:prstGeom>
          <a:solidFill>
            <a:srgbClr val="6A2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 bwMode="auto">
          <a:xfrm>
            <a:off x="8840788" y="6569075"/>
            <a:ext cx="303212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Isosceles Triangle 213"/>
          <p:cNvSpPr/>
          <p:nvPr/>
        </p:nvSpPr>
        <p:spPr>
          <a:xfrm>
            <a:off x="-998538" y="385763"/>
            <a:ext cx="2921001" cy="2782887"/>
          </a:xfrm>
          <a:prstGeom prst="triangle">
            <a:avLst/>
          </a:prstGeom>
          <a:solidFill>
            <a:srgbClr val="3B88A5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222" name="Isosceles Triangle 221"/>
          <p:cNvSpPr/>
          <p:nvPr/>
        </p:nvSpPr>
        <p:spPr>
          <a:xfrm>
            <a:off x="-2947988" y="4102100"/>
            <a:ext cx="2921000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3" name="Isosceles Triangle 222"/>
          <p:cNvSpPr/>
          <p:nvPr/>
        </p:nvSpPr>
        <p:spPr>
          <a:xfrm>
            <a:off x="-1973263" y="2243138"/>
            <a:ext cx="2921001" cy="2782887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39" name="Isosceles Triangle 338"/>
          <p:cNvSpPr/>
          <p:nvPr/>
        </p:nvSpPr>
        <p:spPr>
          <a:xfrm>
            <a:off x="-2901950" y="-1463675"/>
            <a:ext cx="8693150" cy="8347075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0" name="Isosceles Triangle 339"/>
          <p:cNvSpPr/>
          <p:nvPr/>
        </p:nvSpPr>
        <p:spPr>
          <a:xfrm>
            <a:off x="-998538" y="4102100"/>
            <a:ext cx="2921001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1" name="Isosceles Triangle 340"/>
          <p:cNvSpPr/>
          <p:nvPr/>
        </p:nvSpPr>
        <p:spPr>
          <a:xfrm>
            <a:off x="950913" y="4102100"/>
            <a:ext cx="2921000" cy="2781300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2" name="Isosceles Triangle 341"/>
          <p:cNvSpPr/>
          <p:nvPr/>
        </p:nvSpPr>
        <p:spPr>
          <a:xfrm>
            <a:off x="1925638" y="2243138"/>
            <a:ext cx="2921000" cy="2782887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3" name="Isosceles Triangle 342"/>
          <p:cNvSpPr/>
          <p:nvPr/>
        </p:nvSpPr>
        <p:spPr>
          <a:xfrm>
            <a:off x="-23813" y="2243138"/>
            <a:ext cx="2921001" cy="2782887"/>
          </a:xfrm>
          <a:prstGeom prst="triangle">
            <a:avLst/>
          </a:prstGeom>
          <a:solidFill>
            <a:srgbClr val="3B88A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2066925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1036" name="Picture 17" descr="ENU_Logo_be0f34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Isosceles Triangle 338"/>
          <p:cNvSpPr/>
          <p:nvPr/>
        </p:nvSpPr>
        <p:spPr>
          <a:xfrm>
            <a:off x="-2901950" y="-1463675"/>
            <a:ext cx="8693150" cy="8347075"/>
          </a:xfrm>
          <a:prstGeom prst="triangle">
            <a:avLst/>
          </a:prstGeom>
          <a:solidFill>
            <a:srgbClr val="26471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2066925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14" name="Isosceles Triangle 213"/>
          <p:cNvSpPr/>
          <p:nvPr/>
        </p:nvSpPr>
        <p:spPr>
          <a:xfrm>
            <a:off x="-998538" y="385763"/>
            <a:ext cx="2921001" cy="2782887"/>
          </a:xfrm>
          <a:prstGeom prst="triangle">
            <a:avLst/>
          </a:prstGeom>
          <a:solidFill>
            <a:srgbClr val="A7CD28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222" name="Isosceles Triangle 221"/>
          <p:cNvSpPr/>
          <p:nvPr/>
        </p:nvSpPr>
        <p:spPr>
          <a:xfrm>
            <a:off x="-2947988" y="4102100"/>
            <a:ext cx="2921000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3" name="Isosceles Triangle 222"/>
          <p:cNvSpPr/>
          <p:nvPr/>
        </p:nvSpPr>
        <p:spPr>
          <a:xfrm>
            <a:off x="-1973263" y="2243138"/>
            <a:ext cx="2921001" cy="2782887"/>
          </a:xfrm>
          <a:prstGeom prst="triangle">
            <a:avLst/>
          </a:prstGeom>
          <a:solidFill>
            <a:srgbClr val="A7CD28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0" name="Isosceles Triangle 339"/>
          <p:cNvSpPr/>
          <p:nvPr/>
        </p:nvSpPr>
        <p:spPr>
          <a:xfrm>
            <a:off x="-998538" y="4102100"/>
            <a:ext cx="2921001" cy="2781300"/>
          </a:xfrm>
          <a:prstGeom prst="triangle">
            <a:avLst/>
          </a:prstGeom>
          <a:solidFill>
            <a:srgbClr val="81C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1" name="Isosceles Triangle 340"/>
          <p:cNvSpPr/>
          <p:nvPr/>
        </p:nvSpPr>
        <p:spPr>
          <a:xfrm>
            <a:off x="950913" y="4102100"/>
            <a:ext cx="2921000" cy="2781300"/>
          </a:xfrm>
          <a:prstGeom prst="triangle">
            <a:avLst/>
          </a:prstGeom>
          <a:solidFill>
            <a:srgbClr val="26471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2" name="Isosceles Triangle 341"/>
          <p:cNvSpPr/>
          <p:nvPr/>
        </p:nvSpPr>
        <p:spPr>
          <a:xfrm>
            <a:off x="1925638" y="2243138"/>
            <a:ext cx="2921000" cy="2782887"/>
          </a:xfrm>
          <a:prstGeom prst="triangle">
            <a:avLst/>
          </a:prstGeom>
          <a:solidFill>
            <a:srgbClr val="81C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3" name="Isosceles Triangle 342"/>
          <p:cNvSpPr/>
          <p:nvPr/>
        </p:nvSpPr>
        <p:spPr>
          <a:xfrm>
            <a:off x="-23813" y="2243138"/>
            <a:ext cx="2921001" cy="2782887"/>
          </a:xfrm>
          <a:prstGeom prst="triangle">
            <a:avLst/>
          </a:prstGeom>
          <a:solidFill>
            <a:srgbClr val="4A812C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3084" name="Picture 17" descr="ENU_Logo_be0f3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Isosceles Triangle 338"/>
          <p:cNvSpPr/>
          <p:nvPr/>
        </p:nvSpPr>
        <p:spPr>
          <a:xfrm>
            <a:off x="-2901950" y="-1463675"/>
            <a:ext cx="8693150" cy="8347075"/>
          </a:xfrm>
          <a:prstGeom prst="triangle">
            <a:avLst/>
          </a:prstGeom>
          <a:solidFill>
            <a:srgbClr val="6A2100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2066925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14" name="Isosceles Triangle 213"/>
          <p:cNvSpPr/>
          <p:nvPr/>
        </p:nvSpPr>
        <p:spPr>
          <a:xfrm>
            <a:off x="-998538" y="385763"/>
            <a:ext cx="2921001" cy="2782887"/>
          </a:xfrm>
          <a:prstGeom prst="triangle">
            <a:avLst/>
          </a:prstGeom>
          <a:solidFill>
            <a:srgbClr val="D54A19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222" name="Isosceles Triangle 221"/>
          <p:cNvSpPr/>
          <p:nvPr/>
        </p:nvSpPr>
        <p:spPr>
          <a:xfrm>
            <a:off x="-2947988" y="4102100"/>
            <a:ext cx="2921000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3" name="Isosceles Triangle 222"/>
          <p:cNvSpPr/>
          <p:nvPr/>
        </p:nvSpPr>
        <p:spPr>
          <a:xfrm>
            <a:off x="-1973263" y="2243138"/>
            <a:ext cx="2921001" cy="2782887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0" name="Isosceles Triangle 339"/>
          <p:cNvSpPr/>
          <p:nvPr/>
        </p:nvSpPr>
        <p:spPr>
          <a:xfrm>
            <a:off x="-998538" y="4102100"/>
            <a:ext cx="2921001" cy="2781300"/>
          </a:xfrm>
          <a:prstGeom prst="triangle">
            <a:avLst/>
          </a:prstGeom>
          <a:solidFill>
            <a:srgbClr val="D54A19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1" name="Isosceles Triangle 340"/>
          <p:cNvSpPr/>
          <p:nvPr/>
        </p:nvSpPr>
        <p:spPr>
          <a:xfrm>
            <a:off x="950913" y="4102100"/>
            <a:ext cx="2921000" cy="2781300"/>
          </a:xfrm>
          <a:prstGeom prst="triangle">
            <a:avLst/>
          </a:prstGeom>
          <a:solidFill>
            <a:srgbClr val="EF613F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2" name="Isosceles Triangle 341"/>
          <p:cNvSpPr/>
          <p:nvPr/>
        </p:nvSpPr>
        <p:spPr>
          <a:xfrm>
            <a:off x="1925638" y="2243138"/>
            <a:ext cx="2921000" cy="2782887"/>
          </a:xfrm>
          <a:prstGeom prst="triangle">
            <a:avLst/>
          </a:prstGeom>
          <a:solidFill>
            <a:srgbClr val="D54A19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3" name="Isosceles Triangle 342"/>
          <p:cNvSpPr/>
          <p:nvPr/>
        </p:nvSpPr>
        <p:spPr>
          <a:xfrm>
            <a:off x="-23813" y="2243138"/>
            <a:ext cx="2921001" cy="2782887"/>
          </a:xfrm>
          <a:prstGeom prst="triangle">
            <a:avLst/>
          </a:prstGeom>
          <a:solidFill>
            <a:srgbClr val="EF613F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5132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2032000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42" name="Isosceles Triangle 341"/>
          <p:cNvSpPr/>
          <p:nvPr/>
        </p:nvSpPr>
        <p:spPr>
          <a:xfrm>
            <a:off x="949325" y="4160838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7173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" name="Isosceles Triangle 341"/>
          <p:cNvSpPr/>
          <p:nvPr/>
        </p:nvSpPr>
        <p:spPr>
          <a:xfrm>
            <a:off x="2836863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59" name="Isosceles Triangle 341"/>
          <p:cNvSpPr/>
          <p:nvPr/>
        </p:nvSpPr>
        <p:spPr>
          <a:xfrm>
            <a:off x="3779838" y="4160838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0" name="Isosceles Triangle 341"/>
          <p:cNvSpPr/>
          <p:nvPr/>
        </p:nvSpPr>
        <p:spPr>
          <a:xfrm>
            <a:off x="472440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1C0E3"/>
              </a:solidFill>
            </a:endParaRPr>
          </a:p>
        </p:txBody>
      </p:sp>
      <p:sp>
        <p:nvSpPr>
          <p:cNvPr id="361" name="Isosceles Triangle 341"/>
          <p:cNvSpPr/>
          <p:nvPr/>
        </p:nvSpPr>
        <p:spPr>
          <a:xfrm>
            <a:off x="5667375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3" name="Isosceles Triangle 341"/>
          <p:cNvSpPr/>
          <p:nvPr/>
        </p:nvSpPr>
        <p:spPr>
          <a:xfrm>
            <a:off x="3308350" y="3262313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4" name="Isosceles Triangle 341"/>
          <p:cNvSpPr/>
          <p:nvPr/>
        </p:nvSpPr>
        <p:spPr>
          <a:xfrm>
            <a:off x="3779838" y="2362200"/>
            <a:ext cx="944562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5" name="Isosceles Triangle 341"/>
          <p:cNvSpPr/>
          <p:nvPr/>
        </p:nvSpPr>
        <p:spPr>
          <a:xfrm>
            <a:off x="4724400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6" name="Isosceles Triangle 341"/>
          <p:cNvSpPr/>
          <p:nvPr/>
        </p:nvSpPr>
        <p:spPr>
          <a:xfrm>
            <a:off x="2365375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7" name="Isosceles Triangle 341"/>
          <p:cNvSpPr/>
          <p:nvPr/>
        </p:nvSpPr>
        <p:spPr>
          <a:xfrm>
            <a:off x="2836863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8" name="Isosceles Triangle 341"/>
          <p:cNvSpPr/>
          <p:nvPr/>
        </p:nvSpPr>
        <p:spPr>
          <a:xfrm>
            <a:off x="1893888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9" name="Isosceles Triangle 341"/>
          <p:cNvSpPr/>
          <p:nvPr/>
        </p:nvSpPr>
        <p:spPr>
          <a:xfrm>
            <a:off x="14351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1" name="Isosceles Triangle 341"/>
          <p:cNvSpPr/>
          <p:nvPr/>
        </p:nvSpPr>
        <p:spPr>
          <a:xfrm>
            <a:off x="6350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2" name="Isosceles Triangle 341"/>
          <p:cNvSpPr/>
          <p:nvPr/>
        </p:nvSpPr>
        <p:spPr>
          <a:xfrm>
            <a:off x="-4445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3" name="Isosceles Triangle 341"/>
          <p:cNvSpPr/>
          <p:nvPr/>
        </p:nvSpPr>
        <p:spPr>
          <a:xfrm>
            <a:off x="635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4" name="Isosceles Triangle 341"/>
          <p:cNvSpPr/>
          <p:nvPr/>
        </p:nvSpPr>
        <p:spPr>
          <a:xfrm>
            <a:off x="4252913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5" name="Isosceles Triangle 341"/>
          <p:cNvSpPr/>
          <p:nvPr/>
        </p:nvSpPr>
        <p:spPr>
          <a:xfrm>
            <a:off x="2365375" y="3262313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8" name="Isosceles Triangle 341"/>
          <p:cNvSpPr/>
          <p:nvPr/>
        </p:nvSpPr>
        <p:spPr>
          <a:xfrm>
            <a:off x="3308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9" name="Isosceles Triangle 341"/>
          <p:cNvSpPr/>
          <p:nvPr/>
        </p:nvSpPr>
        <p:spPr>
          <a:xfrm>
            <a:off x="6138863" y="3262313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0" name="Isosceles Triangle 341"/>
          <p:cNvSpPr/>
          <p:nvPr/>
        </p:nvSpPr>
        <p:spPr>
          <a:xfrm>
            <a:off x="7083425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1" name="Isosceles Triangle 341"/>
          <p:cNvSpPr/>
          <p:nvPr/>
        </p:nvSpPr>
        <p:spPr>
          <a:xfrm>
            <a:off x="6610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Isosceles Triangle 338"/>
          <p:cNvSpPr/>
          <p:nvPr/>
        </p:nvSpPr>
        <p:spPr>
          <a:xfrm>
            <a:off x="-2901950" y="-1463675"/>
            <a:ext cx="8693150" cy="8347075"/>
          </a:xfrm>
          <a:prstGeom prst="triangle">
            <a:avLst/>
          </a:prstGeom>
          <a:solidFill>
            <a:srgbClr val="26471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2066925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14" name="Isosceles Triangle 213"/>
          <p:cNvSpPr/>
          <p:nvPr/>
        </p:nvSpPr>
        <p:spPr>
          <a:xfrm>
            <a:off x="-998538" y="385763"/>
            <a:ext cx="2921001" cy="2782887"/>
          </a:xfrm>
          <a:prstGeom prst="triangle">
            <a:avLst/>
          </a:prstGeom>
          <a:solidFill>
            <a:srgbClr val="A7CD28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222" name="Isosceles Triangle 221"/>
          <p:cNvSpPr/>
          <p:nvPr/>
        </p:nvSpPr>
        <p:spPr>
          <a:xfrm>
            <a:off x="-2947988" y="4102100"/>
            <a:ext cx="2921000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3" name="Isosceles Triangle 222"/>
          <p:cNvSpPr/>
          <p:nvPr/>
        </p:nvSpPr>
        <p:spPr>
          <a:xfrm>
            <a:off x="-1973263" y="2243138"/>
            <a:ext cx="2921001" cy="2782887"/>
          </a:xfrm>
          <a:prstGeom prst="triangle">
            <a:avLst/>
          </a:prstGeom>
          <a:solidFill>
            <a:srgbClr val="A7CD28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0" name="Isosceles Triangle 339"/>
          <p:cNvSpPr/>
          <p:nvPr/>
        </p:nvSpPr>
        <p:spPr>
          <a:xfrm>
            <a:off x="-998538" y="4102100"/>
            <a:ext cx="2921001" cy="2781300"/>
          </a:xfrm>
          <a:prstGeom prst="triangle">
            <a:avLst/>
          </a:prstGeom>
          <a:solidFill>
            <a:srgbClr val="81C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1" name="Isosceles Triangle 340"/>
          <p:cNvSpPr/>
          <p:nvPr/>
        </p:nvSpPr>
        <p:spPr>
          <a:xfrm>
            <a:off x="950913" y="4102100"/>
            <a:ext cx="2921000" cy="2781300"/>
          </a:xfrm>
          <a:prstGeom prst="triangle">
            <a:avLst/>
          </a:prstGeom>
          <a:solidFill>
            <a:srgbClr val="264715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2" name="Isosceles Triangle 341"/>
          <p:cNvSpPr/>
          <p:nvPr/>
        </p:nvSpPr>
        <p:spPr>
          <a:xfrm>
            <a:off x="1925638" y="2243138"/>
            <a:ext cx="2921000" cy="2782887"/>
          </a:xfrm>
          <a:prstGeom prst="triangle">
            <a:avLst/>
          </a:prstGeom>
          <a:solidFill>
            <a:srgbClr val="81C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3" name="Isosceles Triangle 342"/>
          <p:cNvSpPr/>
          <p:nvPr/>
        </p:nvSpPr>
        <p:spPr>
          <a:xfrm>
            <a:off x="-23813" y="2243138"/>
            <a:ext cx="2921001" cy="2782887"/>
          </a:xfrm>
          <a:prstGeom prst="triangle">
            <a:avLst/>
          </a:prstGeom>
          <a:solidFill>
            <a:srgbClr val="4A812C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3084" name="Picture 17" descr="ENU_Logo_be0f3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2032000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42" name="Isosceles Triangle 341"/>
          <p:cNvSpPr/>
          <p:nvPr/>
        </p:nvSpPr>
        <p:spPr>
          <a:xfrm>
            <a:off x="949325" y="4160838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9221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" name="Isosceles Triangle 341"/>
          <p:cNvSpPr/>
          <p:nvPr/>
        </p:nvSpPr>
        <p:spPr>
          <a:xfrm>
            <a:off x="2836863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59" name="Isosceles Triangle 341"/>
          <p:cNvSpPr/>
          <p:nvPr/>
        </p:nvSpPr>
        <p:spPr>
          <a:xfrm>
            <a:off x="3779838" y="4160838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0" name="Isosceles Triangle 341"/>
          <p:cNvSpPr/>
          <p:nvPr/>
        </p:nvSpPr>
        <p:spPr>
          <a:xfrm>
            <a:off x="472440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1C0E3"/>
              </a:solidFill>
            </a:endParaRPr>
          </a:p>
        </p:txBody>
      </p:sp>
      <p:sp>
        <p:nvSpPr>
          <p:cNvPr id="361" name="Isosceles Triangle 341"/>
          <p:cNvSpPr/>
          <p:nvPr/>
        </p:nvSpPr>
        <p:spPr>
          <a:xfrm>
            <a:off x="5667375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3" name="Isosceles Triangle 341"/>
          <p:cNvSpPr/>
          <p:nvPr/>
        </p:nvSpPr>
        <p:spPr>
          <a:xfrm>
            <a:off x="3308350" y="3262313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4" name="Isosceles Triangle 341"/>
          <p:cNvSpPr/>
          <p:nvPr/>
        </p:nvSpPr>
        <p:spPr>
          <a:xfrm>
            <a:off x="3779838" y="2362200"/>
            <a:ext cx="944562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5" name="Isosceles Triangle 341"/>
          <p:cNvSpPr/>
          <p:nvPr/>
        </p:nvSpPr>
        <p:spPr>
          <a:xfrm>
            <a:off x="4724400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6" name="Isosceles Triangle 341"/>
          <p:cNvSpPr/>
          <p:nvPr/>
        </p:nvSpPr>
        <p:spPr>
          <a:xfrm>
            <a:off x="2365375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7" name="Isosceles Triangle 341"/>
          <p:cNvSpPr/>
          <p:nvPr/>
        </p:nvSpPr>
        <p:spPr>
          <a:xfrm>
            <a:off x="2836863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8" name="Isosceles Triangle 341"/>
          <p:cNvSpPr/>
          <p:nvPr/>
        </p:nvSpPr>
        <p:spPr>
          <a:xfrm>
            <a:off x="1893888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9" name="Isosceles Triangle 341"/>
          <p:cNvSpPr/>
          <p:nvPr/>
        </p:nvSpPr>
        <p:spPr>
          <a:xfrm>
            <a:off x="14351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1" name="Isosceles Triangle 341"/>
          <p:cNvSpPr/>
          <p:nvPr/>
        </p:nvSpPr>
        <p:spPr>
          <a:xfrm>
            <a:off x="6350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2" name="Isosceles Triangle 341"/>
          <p:cNvSpPr/>
          <p:nvPr/>
        </p:nvSpPr>
        <p:spPr>
          <a:xfrm>
            <a:off x="-4445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3" name="Isosceles Triangle 341"/>
          <p:cNvSpPr/>
          <p:nvPr/>
        </p:nvSpPr>
        <p:spPr>
          <a:xfrm>
            <a:off x="635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4" name="Isosceles Triangle 341"/>
          <p:cNvSpPr/>
          <p:nvPr/>
        </p:nvSpPr>
        <p:spPr>
          <a:xfrm>
            <a:off x="4252913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5" name="Isosceles Triangle 341"/>
          <p:cNvSpPr/>
          <p:nvPr/>
        </p:nvSpPr>
        <p:spPr>
          <a:xfrm>
            <a:off x="2365375" y="3262313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8" name="Isosceles Triangle 341"/>
          <p:cNvSpPr/>
          <p:nvPr/>
        </p:nvSpPr>
        <p:spPr>
          <a:xfrm>
            <a:off x="3308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9" name="Isosceles Triangle 341"/>
          <p:cNvSpPr/>
          <p:nvPr/>
        </p:nvSpPr>
        <p:spPr>
          <a:xfrm>
            <a:off x="6138863" y="3262313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0" name="Isosceles Triangle 341"/>
          <p:cNvSpPr/>
          <p:nvPr/>
        </p:nvSpPr>
        <p:spPr>
          <a:xfrm>
            <a:off x="7083425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1" name="Isosceles Triangle 341"/>
          <p:cNvSpPr/>
          <p:nvPr/>
        </p:nvSpPr>
        <p:spPr>
          <a:xfrm>
            <a:off x="6610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2032000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42" name="Isosceles Triangle 341"/>
          <p:cNvSpPr/>
          <p:nvPr/>
        </p:nvSpPr>
        <p:spPr>
          <a:xfrm>
            <a:off x="949325" y="4160838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11269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" name="Isosceles Triangle 341"/>
          <p:cNvSpPr/>
          <p:nvPr/>
        </p:nvSpPr>
        <p:spPr>
          <a:xfrm>
            <a:off x="2836863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59" name="Isosceles Triangle 341"/>
          <p:cNvSpPr/>
          <p:nvPr/>
        </p:nvSpPr>
        <p:spPr>
          <a:xfrm>
            <a:off x="3779838" y="4160838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0" name="Isosceles Triangle 341"/>
          <p:cNvSpPr/>
          <p:nvPr/>
        </p:nvSpPr>
        <p:spPr>
          <a:xfrm>
            <a:off x="472440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1C0E3"/>
              </a:solidFill>
            </a:endParaRPr>
          </a:p>
        </p:txBody>
      </p:sp>
      <p:sp>
        <p:nvSpPr>
          <p:cNvPr id="361" name="Isosceles Triangle 341"/>
          <p:cNvSpPr/>
          <p:nvPr/>
        </p:nvSpPr>
        <p:spPr>
          <a:xfrm>
            <a:off x="5667375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3" name="Isosceles Triangle 341"/>
          <p:cNvSpPr/>
          <p:nvPr/>
        </p:nvSpPr>
        <p:spPr>
          <a:xfrm>
            <a:off x="3308350" y="3262313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4" name="Isosceles Triangle 341"/>
          <p:cNvSpPr/>
          <p:nvPr/>
        </p:nvSpPr>
        <p:spPr>
          <a:xfrm>
            <a:off x="3779838" y="2362200"/>
            <a:ext cx="944562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5" name="Isosceles Triangle 341"/>
          <p:cNvSpPr/>
          <p:nvPr/>
        </p:nvSpPr>
        <p:spPr>
          <a:xfrm>
            <a:off x="4724400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6" name="Isosceles Triangle 341"/>
          <p:cNvSpPr/>
          <p:nvPr/>
        </p:nvSpPr>
        <p:spPr>
          <a:xfrm>
            <a:off x="2365375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7" name="Isosceles Triangle 341"/>
          <p:cNvSpPr/>
          <p:nvPr/>
        </p:nvSpPr>
        <p:spPr>
          <a:xfrm>
            <a:off x="2836863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8" name="Isosceles Triangle 341"/>
          <p:cNvSpPr/>
          <p:nvPr/>
        </p:nvSpPr>
        <p:spPr>
          <a:xfrm>
            <a:off x="1893888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9" name="Isosceles Triangle 341"/>
          <p:cNvSpPr/>
          <p:nvPr/>
        </p:nvSpPr>
        <p:spPr>
          <a:xfrm>
            <a:off x="14351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1" name="Isosceles Triangle 341"/>
          <p:cNvSpPr/>
          <p:nvPr/>
        </p:nvSpPr>
        <p:spPr>
          <a:xfrm>
            <a:off x="6350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2" name="Isosceles Triangle 341"/>
          <p:cNvSpPr/>
          <p:nvPr/>
        </p:nvSpPr>
        <p:spPr>
          <a:xfrm>
            <a:off x="-4445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3" name="Isosceles Triangle 341"/>
          <p:cNvSpPr/>
          <p:nvPr/>
        </p:nvSpPr>
        <p:spPr>
          <a:xfrm>
            <a:off x="635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4" name="Isosceles Triangle 341"/>
          <p:cNvSpPr/>
          <p:nvPr/>
        </p:nvSpPr>
        <p:spPr>
          <a:xfrm>
            <a:off x="4252913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5" name="Isosceles Triangle 341"/>
          <p:cNvSpPr/>
          <p:nvPr/>
        </p:nvSpPr>
        <p:spPr>
          <a:xfrm>
            <a:off x="2365375" y="3262313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8" name="Isosceles Triangle 341"/>
          <p:cNvSpPr/>
          <p:nvPr/>
        </p:nvSpPr>
        <p:spPr>
          <a:xfrm>
            <a:off x="3308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9" name="Isosceles Triangle 341"/>
          <p:cNvSpPr/>
          <p:nvPr/>
        </p:nvSpPr>
        <p:spPr>
          <a:xfrm>
            <a:off x="6138863" y="3262313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0" name="Isosceles Triangle 341"/>
          <p:cNvSpPr/>
          <p:nvPr/>
        </p:nvSpPr>
        <p:spPr>
          <a:xfrm>
            <a:off x="7083425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1" name="Isosceles Triangle 341"/>
          <p:cNvSpPr/>
          <p:nvPr/>
        </p:nvSpPr>
        <p:spPr>
          <a:xfrm>
            <a:off x="6610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116013"/>
            <a:ext cx="84486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354013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93" name="Isosceles Triangle 392"/>
          <p:cNvSpPr/>
          <p:nvPr/>
        </p:nvSpPr>
        <p:spPr>
          <a:xfrm>
            <a:off x="5816600" y="6254750"/>
            <a:ext cx="311150" cy="295275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4" name="Isosceles Triangle 393"/>
          <p:cNvSpPr/>
          <p:nvPr/>
        </p:nvSpPr>
        <p:spPr>
          <a:xfrm>
            <a:off x="5661025" y="6550025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5" name="Isosceles Triangle 394"/>
          <p:cNvSpPr/>
          <p:nvPr/>
        </p:nvSpPr>
        <p:spPr>
          <a:xfrm>
            <a:off x="5972175" y="6553200"/>
            <a:ext cx="314325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09" name="Isosceles Triangle 408"/>
          <p:cNvSpPr/>
          <p:nvPr/>
        </p:nvSpPr>
        <p:spPr>
          <a:xfrm>
            <a:off x="946150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0" name="Isosceles Triangle 409"/>
          <p:cNvSpPr/>
          <p:nvPr/>
        </p:nvSpPr>
        <p:spPr>
          <a:xfrm>
            <a:off x="1104900" y="6249988"/>
            <a:ext cx="309563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1" name="Isosceles Triangle 410"/>
          <p:cNvSpPr/>
          <p:nvPr/>
        </p:nvSpPr>
        <p:spPr>
          <a:xfrm>
            <a:off x="1260475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2" name="Isosceles Triangle 411"/>
          <p:cNvSpPr/>
          <p:nvPr/>
        </p:nvSpPr>
        <p:spPr>
          <a:xfrm>
            <a:off x="946150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3" name="Isosceles Triangle 412"/>
          <p:cNvSpPr/>
          <p:nvPr/>
        </p:nvSpPr>
        <p:spPr>
          <a:xfrm>
            <a:off x="1574800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4" name="Isosceles Triangle 413"/>
          <p:cNvSpPr/>
          <p:nvPr/>
        </p:nvSpPr>
        <p:spPr>
          <a:xfrm>
            <a:off x="1260475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5" name="Isosceles Triangle 414"/>
          <p:cNvSpPr/>
          <p:nvPr/>
        </p:nvSpPr>
        <p:spPr>
          <a:xfrm>
            <a:off x="1419225" y="6249988"/>
            <a:ext cx="309563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6" name="Isosceles Triangle 415"/>
          <p:cNvSpPr/>
          <p:nvPr/>
        </p:nvSpPr>
        <p:spPr>
          <a:xfrm>
            <a:off x="1574800" y="6550025"/>
            <a:ext cx="312738" cy="296863"/>
          </a:xfrm>
          <a:prstGeom prst="triangle">
            <a:avLst/>
          </a:prstGeom>
          <a:solidFill>
            <a:srgbClr val="D3122E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7" name="Isosceles Triangle 416"/>
          <p:cNvSpPr/>
          <p:nvPr/>
        </p:nvSpPr>
        <p:spPr>
          <a:xfrm>
            <a:off x="3175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8" name="Isosceles Triangle 417"/>
          <p:cNvSpPr/>
          <p:nvPr/>
        </p:nvSpPr>
        <p:spPr>
          <a:xfrm>
            <a:off x="160338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9" name="Isosceles Triangle 418"/>
          <p:cNvSpPr/>
          <p:nvPr/>
        </p:nvSpPr>
        <p:spPr>
          <a:xfrm>
            <a:off x="317500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0" name="Isosceles Triangle 419"/>
          <p:cNvSpPr/>
          <p:nvPr/>
        </p:nvSpPr>
        <p:spPr>
          <a:xfrm>
            <a:off x="3175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1" name="Isosceles Triangle 420"/>
          <p:cNvSpPr/>
          <p:nvPr/>
        </p:nvSpPr>
        <p:spPr>
          <a:xfrm>
            <a:off x="63182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2" name="Isosceles Triangle 421"/>
          <p:cNvSpPr/>
          <p:nvPr/>
        </p:nvSpPr>
        <p:spPr>
          <a:xfrm>
            <a:off x="317500" y="6556375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3" name="Isosceles Triangle 422"/>
          <p:cNvSpPr/>
          <p:nvPr/>
        </p:nvSpPr>
        <p:spPr>
          <a:xfrm>
            <a:off x="474663" y="6249988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4" name="Isosceles Triangle 423"/>
          <p:cNvSpPr/>
          <p:nvPr/>
        </p:nvSpPr>
        <p:spPr>
          <a:xfrm>
            <a:off x="630238" y="6550025"/>
            <a:ext cx="314325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5" name="Isosceles Triangle 424"/>
          <p:cNvSpPr/>
          <p:nvPr/>
        </p:nvSpPr>
        <p:spPr>
          <a:xfrm>
            <a:off x="788988" y="6254750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6" name="Isosceles Triangle 425"/>
          <p:cNvSpPr/>
          <p:nvPr/>
        </p:nvSpPr>
        <p:spPr>
          <a:xfrm>
            <a:off x="-153988" y="6249988"/>
            <a:ext cx="311151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7" name="Isosceles Triangle 426"/>
          <p:cNvSpPr/>
          <p:nvPr/>
        </p:nvSpPr>
        <p:spPr>
          <a:xfrm>
            <a:off x="1733550" y="6254750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8" name="Isosceles Triangle 427"/>
          <p:cNvSpPr/>
          <p:nvPr/>
        </p:nvSpPr>
        <p:spPr>
          <a:xfrm>
            <a:off x="188912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2" name="Isosceles Triangle 431"/>
          <p:cNvSpPr/>
          <p:nvPr/>
        </p:nvSpPr>
        <p:spPr>
          <a:xfrm>
            <a:off x="2833688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3" name="Isosceles Triangle 432"/>
          <p:cNvSpPr/>
          <p:nvPr/>
        </p:nvSpPr>
        <p:spPr>
          <a:xfrm>
            <a:off x="2990850" y="6254750"/>
            <a:ext cx="311150" cy="298450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4" name="Isosceles Triangle 433"/>
          <p:cNvSpPr/>
          <p:nvPr/>
        </p:nvSpPr>
        <p:spPr>
          <a:xfrm>
            <a:off x="3146425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5" name="Isosceles Triangle 434"/>
          <p:cNvSpPr/>
          <p:nvPr/>
        </p:nvSpPr>
        <p:spPr>
          <a:xfrm>
            <a:off x="2832100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6" name="Isosceles Triangle 435"/>
          <p:cNvSpPr/>
          <p:nvPr/>
        </p:nvSpPr>
        <p:spPr>
          <a:xfrm>
            <a:off x="3460750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7" name="Isosceles Triangle 436"/>
          <p:cNvSpPr/>
          <p:nvPr/>
        </p:nvSpPr>
        <p:spPr>
          <a:xfrm>
            <a:off x="3148013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8" name="Isosceles Triangle 437"/>
          <p:cNvSpPr/>
          <p:nvPr/>
        </p:nvSpPr>
        <p:spPr>
          <a:xfrm>
            <a:off x="3305175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9" name="Isosceles Triangle 438"/>
          <p:cNvSpPr/>
          <p:nvPr/>
        </p:nvSpPr>
        <p:spPr>
          <a:xfrm>
            <a:off x="3460750" y="6556375"/>
            <a:ext cx="314325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0" name="Isosceles Triangle 439"/>
          <p:cNvSpPr/>
          <p:nvPr/>
        </p:nvSpPr>
        <p:spPr>
          <a:xfrm>
            <a:off x="1890713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1" name="Isosceles Triangle 440"/>
          <p:cNvSpPr/>
          <p:nvPr/>
        </p:nvSpPr>
        <p:spPr>
          <a:xfrm>
            <a:off x="2047875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2" name="Isosceles Triangle 441"/>
          <p:cNvSpPr/>
          <p:nvPr/>
        </p:nvSpPr>
        <p:spPr>
          <a:xfrm>
            <a:off x="2203450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3" name="Isosceles Triangle 442"/>
          <p:cNvSpPr/>
          <p:nvPr/>
        </p:nvSpPr>
        <p:spPr>
          <a:xfrm>
            <a:off x="251777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4" name="Isosceles Triangle 443"/>
          <p:cNvSpPr/>
          <p:nvPr/>
        </p:nvSpPr>
        <p:spPr>
          <a:xfrm>
            <a:off x="2203450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5" name="Isosceles Triangle 444"/>
          <p:cNvSpPr/>
          <p:nvPr/>
        </p:nvSpPr>
        <p:spPr>
          <a:xfrm>
            <a:off x="2362200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6" name="Isosceles Triangle 445"/>
          <p:cNvSpPr/>
          <p:nvPr/>
        </p:nvSpPr>
        <p:spPr>
          <a:xfrm>
            <a:off x="2517775" y="6550025"/>
            <a:ext cx="312738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7" name="Isosceles Triangle 446"/>
          <p:cNvSpPr/>
          <p:nvPr/>
        </p:nvSpPr>
        <p:spPr>
          <a:xfrm>
            <a:off x="2676525" y="6254750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8" name="Isosceles Triangle 447"/>
          <p:cNvSpPr/>
          <p:nvPr/>
        </p:nvSpPr>
        <p:spPr>
          <a:xfrm>
            <a:off x="4721225" y="6556375"/>
            <a:ext cx="311150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9" name="Isosceles Triangle 448"/>
          <p:cNvSpPr/>
          <p:nvPr/>
        </p:nvSpPr>
        <p:spPr>
          <a:xfrm>
            <a:off x="4876800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0" name="Isosceles Triangle 449"/>
          <p:cNvSpPr/>
          <p:nvPr/>
        </p:nvSpPr>
        <p:spPr>
          <a:xfrm>
            <a:off x="5032375" y="5959475"/>
            <a:ext cx="311150" cy="295275"/>
          </a:xfrm>
          <a:prstGeom prst="triangle">
            <a:avLst/>
          </a:prstGeom>
          <a:solidFill>
            <a:srgbClr val="D3122E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1" name="Isosceles Triangle 450"/>
          <p:cNvSpPr/>
          <p:nvPr/>
        </p:nvSpPr>
        <p:spPr>
          <a:xfrm>
            <a:off x="4718050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2" name="Isosceles Triangle 451"/>
          <p:cNvSpPr/>
          <p:nvPr/>
        </p:nvSpPr>
        <p:spPr>
          <a:xfrm>
            <a:off x="5346700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3" name="Isosceles Triangle 452"/>
          <p:cNvSpPr/>
          <p:nvPr/>
        </p:nvSpPr>
        <p:spPr>
          <a:xfrm>
            <a:off x="5033963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4" name="Isosceles Triangle 453"/>
          <p:cNvSpPr/>
          <p:nvPr/>
        </p:nvSpPr>
        <p:spPr>
          <a:xfrm>
            <a:off x="5191125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5" name="Isosceles Triangle 454"/>
          <p:cNvSpPr/>
          <p:nvPr/>
        </p:nvSpPr>
        <p:spPr>
          <a:xfrm>
            <a:off x="5348288" y="6556375"/>
            <a:ext cx="312737" cy="295275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6" name="Isosceles Triangle 455"/>
          <p:cNvSpPr/>
          <p:nvPr/>
        </p:nvSpPr>
        <p:spPr>
          <a:xfrm>
            <a:off x="3776663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7" name="Isosceles Triangle 456"/>
          <p:cNvSpPr/>
          <p:nvPr/>
        </p:nvSpPr>
        <p:spPr>
          <a:xfrm>
            <a:off x="3933825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8" name="Isosceles Triangle 457"/>
          <p:cNvSpPr/>
          <p:nvPr/>
        </p:nvSpPr>
        <p:spPr>
          <a:xfrm>
            <a:off x="4089400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9" name="Isosceles Triangle 458"/>
          <p:cNvSpPr/>
          <p:nvPr/>
        </p:nvSpPr>
        <p:spPr>
          <a:xfrm>
            <a:off x="3775075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0" name="Isosceles Triangle 459"/>
          <p:cNvSpPr/>
          <p:nvPr/>
        </p:nvSpPr>
        <p:spPr>
          <a:xfrm>
            <a:off x="440372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1" name="Isosceles Triangle 460"/>
          <p:cNvSpPr/>
          <p:nvPr/>
        </p:nvSpPr>
        <p:spPr>
          <a:xfrm>
            <a:off x="4090988" y="6556375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2" name="Isosceles Triangle 461"/>
          <p:cNvSpPr/>
          <p:nvPr/>
        </p:nvSpPr>
        <p:spPr>
          <a:xfrm>
            <a:off x="4248150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3" name="Isosceles Triangle 462"/>
          <p:cNvSpPr/>
          <p:nvPr/>
        </p:nvSpPr>
        <p:spPr>
          <a:xfrm>
            <a:off x="4405313" y="6550025"/>
            <a:ext cx="312737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4" name="Isosceles Triangle 463"/>
          <p:cNvSpPr/>
          <p:nvPr/>
        </p:nvSpPr>
        <p:spPr>
          <a:xfrm>
            <a:off x="4562475" y="6254750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5" name="Isosceles Triangle 464"/>
          <p:cNvSpPr/>
          <p:nvPr/>
        </p:nvSpPr>
        <p:spPr>
          <a:xfrm>
            <a:off x="3619500" y="6249988"/>
            <a:ext cx="311150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6" name="Isosceles Triangle 465"/>
          <p:cNvSpPr/>
          <p:nvPr/>
        </p:nvSpPr>
        <p:spPr>
          <a:xfrm>
            <a:off x="5505450" y="6254750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7" name="Isosceles Triangle 466"/>
          <p:cNvSpPr/>
          <p:nvPr/>
        </p:nvSpPr>
        <p:spPr>
          <a:xfrm>
            <a:off x="5661025" y="5959475"/>
            <a:ext cx="311150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3375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35688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116013"/>
            <a:ext cx="84486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354013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93" name="Isosceles Triangle 392"/>
          <p:cNvSpPr/>
          <p:nvPr/>
        </p:nvSpPr>
        <p:spPr>
          <a:xfrm>
            <a:off x="5816600" y="6254750"/>
            <a:ext cx="311150" cy="295275"/>
          </a:xfrm>
          <a:prstGeom prst="triangle">
            <a:avLst/>
          </a:prstGeom>
          <a:solidFill>
            <a:srgbClr val="A7CD28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4" name="Isosceles Triangle 393"/>
          <p:cNvSpPr/>
          <p:nvPr/>
        </p:nvSpPr>
        <p:spPr>
          <a:xfrm>
            <a:off x="5661025" y="6550025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5" name="Isosceles Triangle 394"/>
          <p:cNvSpPr/>
          <p:nvPr/>
        </p:nvSpPr>
        <p:spPr>
          <a:xfrm>
            <a:off x="5972175" y="6553200"/>
            <a:ext cx="314325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09" name="Isosceles Triangle 408"/>
          <p:cNvSpPr/>
          <p:nvPr/>
        </p:nvSpPr>
        <p:spPr>
          <a:xfrm>
            <a:off x="946150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0" name="Isosceles Triangle 409"/>
          <p:cNvSpPr/>
          <p:nvPr/>
        </p:nvSpPr>
        <p:spPr>
          <a:xfrm>
            <a:off x="1104900" y="6249988"/>
            <a:ext cx="309563" cy="298450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1" name="Isosceles Triangle 410"/>
          <p:cNvSpPr/>
          <p:nvPr/>
        </p:nvSpPr>
        <p:spPr>
          <a:xfrm>
            <a:off x="1260475" y="5959475"/>
            <a:ext cx="311150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2" name="Isosceles Triangle 411"/>
          <p:cNvSpPr/>
          <p:nvPr/>
        </p:nvSpPr>
        <p:spPr>
          <a:xfrm>
            <a:off x="946150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3" name="Isosceles Triangle 412"/>
          <p:cNvSpPr/>
          <p:nvPr/>
        </p:nvSpPr>
        <p:spPr>
          <a:xfrm>
            <a:off x="1574800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4" name="Isosceles Triangle 413"/>
          <p:cNvSpPr/>
          <p:nvPr/>
        </p:nvSpPr>
        <p:spPr>
          <a:xfrm>
            <a:off x="1260475" y="65500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5" name="Isosceles Triangle 414"/>
          <p:cNvSpPr/>
          <p:nvPr/>
        </p:nvSpPr>
        <p:spPr>
          <a:xfrm>
            <a:off x="1419225" y="6249988"/>
            <a:ext cx="309563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6" name="Isosceles Triangle 415"/>
          <p:cNvSpPr/>
          <p:nvPr/>
        </p:nvSpPr>
        <p:spPr>
          <a:xfrm>
            <a:off x="1574800" y="6550025"/>
            <a:ext cx="312738" cy="296863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7" name="Isosceles Triangle 416"/>
          <p:cNvSpPr/>
          <p:nvPr/>
        </p:nvSpPr>
        <p:spPr>
          <a:xfrm>
            <a:off x="3175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8" name="Isosceles Triangle 417"/>
          <p:cNvSpPr/>
          <p:nvPr/>
        </p:nvSpPr>
        <p:spPr>
          <a:xfrm>
            <a:off x="160338" y="6249988"/>
            <a:ext cx="311150" cy="298450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9" name="Isosceles Triangle 418"/>
          <p:cNvSpPr/>
          <p:nvPr/>
        </p:nvSpPr>
        <p:spPr>
          <a:xfrm>
            <a:off x="317500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0" name="Isosceles Triangle 419"/>
          <p:cNvSpPr/>
          <p:nvPr/>
        </p:nvSpPr>
        <p:spPr>
          <a:xfrm>
            <a:off x="3175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1" name="Isosceles Triangle 420"/>
          <p:cNvSpPr/>
          <p:nvPr/>
        </p:nvSpPr>
        <p:spPr>
          <a:xfrm>
            <a:off x="635000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2" name="Isosceles Triangle 421"/>
          <p:cNvSpPr/>
          <p:nvPr/>
        </p:nvSpPr>
        <p:spPr>
          <a:xfrm>
            <a:off x="317500" y="6556375"/>
            <a:ext cx="311150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3" name="Isosceles Triangle 422"/>
          <p:cNvSpPr/>
          <p:nvPr/>
        </p:nvSpPr>
        <p:spPr>
          <a:xfrm>
            <a:off x="474663" y="6249988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4" name="Isosceles Triangle 423"/>
          <p:cNvSpPr/>
          <p:nvPr/>
        </p:nvSpPr>
        <p:spPr>
          <a:xfrm>
            <a:off x="630238" y="6550025"/>
            <a:ext cx="314325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5" name="Isosceles Triangle 424"/>
          <p:cNvSpPr/>
          <p:nvPr/>
        </p:nvSpPr>
        <p:spPr>
          <a:xfrm>
            <a:off x="788988" y="6254750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6" name="Isosceles Triangle 425"/>
          <p:cNvSpPr/>
          <p:nvPr/>
        </p:nvSpPr>
        <p:spPr>
          <a:xfrm>
            <a:off x="-150813" y="6249988"/>
            <a:ext cx="311151" cy="295275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7" name="Isosceles Triangle 426"/>
          <p:cNvSpPr/>
          <p:nvPr/>
        </p:nvSpPr>
        <p:spPr>
          <a:xfrm>
            <a:off x="1733550" y="6254750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8" name="Isosceles Triangle 427"/>
          <p:cNvSpPr/>
          <p:nvPr/>
        </p:nvSpPr>
        <p:spPr>
          <a:xfrm>
            <a:off x="1889125" y="5953125"/>
            <a:ext cx="311150" cy="296863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2" name="Isosceles Triangle 431"/>
          <p:cNvSpPr/>
          <p:nvPr/>
        </p:nvSpPr>
        <p:spPr>
          <a:xfrm>
            <a:off x="2833688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3" name="Isosceles Triangle 432"/>
          <p:cNvSpPr/>
          <p:nvPr/>
        </p:nvSpPr>
        <p:spPr>
          <a:xfrm>
            <a:off x="2990850" y="6254750"/>
            <a:ext cx="311150" cy="298450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4" name="Isosceles Triangle 433"/>
          <p:cNvSpPr/>
          <p:nvPr/>
        </p:nvSpPr>
        <p:spPr>
          <a:xfrm>
            <a:off x="3146425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5" name="Isosceles Triangle 434"/>
          <p:cNvSpPr/>
          <p:nvPr/>
        </p:nvSpPr>
        <p:spPr>
          <a:xfrm>
            <a:off x="2832100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6" name="Isosceles Triangle 435"/>
          <p:cNvSpPr/>
          <p:nvPr/>
        </p:nvSpPr>
        <p:spPr>
          <a:xfrm>
            <a:off x="3460750" y="5953125"/>
            <a:ext cx="311150" cy="296863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7" name="Isosceles Triangle 436"/>
          <p:cNvSpPr/>
          <p:nvPr/>
        </p:nvSpPr>
        <p:spPr>
          <a:xfrm>
            <a:off x="3148013" y="6550025"/>
            <a:ext cx="311150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8" name="Isosceles Triangle 437"/>
          <p:cNvSpPr/>
          <p:nvPr/>
        </p:nvSpPr>
        <p:spPr>
          <a:xfrm>
            <a:off x="3305175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9" name="Isosceles Triangle 438"/>
          <p:cNvSpPr/>
          <p:nvPr/>
        </p:nvSpPr>
        <p:spPr>
          <a:xfrm>
            <a:off x="3460750" y="6556375"/>
            <a:ext cx="314325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0" name="Isosceles Triangle 439"/>
          <p:cNvSpPr/>
          <p:nvPr/>
        </p:nvSpPr>
        <p:spPr>
          <a:xfrm>
            <a:off x="1890713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1" name="Isosceles Triangle 440"/>
          <p:cNvSpPr/>
          <p:nvPr/>
        </p:nvSpPr>
        <p:spPr>
          <a:xfrm>
            <a:off x="2047875" y="6249988"/>
            <a:ext cx="311150" cy="298450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2" name="Isosceles Triangle 441"/>
          <p:cNvSpPr/>
          <p:nvPr/>
        </p:nvSpPr>
        <p:spPr>
          <a:xfrm>
            <a:off x="2203450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3" name="Isosceles Triangle 442"/>
          <p:cNvSpPr/>
          <p:nvPr/>
        </p:nvSpPr>
        <p:spPr>
          <a:xfrm>
            <a:off x="2517775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4" name="Isosceles Triangle 443"/>
          <p:cNvSpPr/>
          <p:nvPr/>
        </p:nvSpPr>
        <p:spPr>
          <a:xfrm>
            <a:off x="2203450" y="6550025"/>
            <a:ext cx="311150" cy="296863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5" name="Isosceles Triangle 444"/>
          <p:cNvSpPr/>
          <p:nvPr/>
        </p:nvSpPr>
        <p:spPr>
          <a:xfrm>
            <a:off x="2362200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6" name="Isosceles Triangle 445"/>
          <p:cNvSpPr/>
          <p:nvPr/>
        </p:nvSpPr>
        <p:spPr>
          <a:xfrm>
            <a:off x="2517775" y="6550025"/>
            <a:ext cx="312738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7" name="Isosceles Triangle 446"/>
          <p:cNvSpPr/>
          <p:nvPr/>
        </p:nvSpPr>
        <p:spPr>
          <a:xfrm>
            <a:off x="2676525" y="6254750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8" name="Isosceles Triangle 447"/>
          <p:cNvSpPr/>
          <p:nvPr/>
        </p:nvSpPr>
        <p:spPr>
          <a:xfrm>
            <a:off x="4721225" y="6556375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9" name="Isosceles Triangle 448"/>
          <p:cNvSpPr/>
          <p:nvPr/>
        </p:nvSpPr>
        <p:spPr>
          <a:xfrm>
            <a:off x="4876800" y="6249988"/>
            <a:ext cx="311150" cy="298450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0" name="Isosceles Triangle 449"/>
          <p:cNvSpPr/>
          <p:nvPr/>
        </p:nvSpPr>
        <p:spPr>
          <a:xfrm>
            <a:off x="5032375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1" name="Isosceles Triangle 450"/>
          <p:cNvSpPr/>
          <p:nvPr/>
        </p:nvSpPr>
        <p:spPr>
          <a:xfrm>
            <a:off x="4718050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2" name="Isosceles Triangle 451"/>
          <p:cNvSpPr/>
          <p:nvPr/>
        </p:nvSpPr>
        <p:spPr>
          <a:xfrm>
            <a:off x="5346700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3" name="Isosceles Triangle 452"/>
          <p:cNvSpPr/>
          <p:nvPr/>
        </p:nvSpPr>
        <p:spPr>
          <a:xfrm>
            <a:off x="5033963" y="6550025"/>
            <a:ext cx="311150" cy="296863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4" name="Isosceles Triangle 453"/>
          <p:cNvSpPr/>
          <p:nvPr/>
        </p:nvSpPr>
        <p:spPr>
          <a:xfrm>
            <a:off x="5191125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5" name="Isosceles Triangle 454"/>
          <p:cNvSpPr/>
          <p:nvPr/>
        </p:nvSpPr>
        <p:spPr>
          <a:xfrm>
            <a:off x="5348288" y="6556375"/>
            <a:ext cx="312737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6" name="Isosceles Triangle 455"/>
          <p:cNvSpPr/>
          <p:nvPr/>
        </p:nvSpPr>
        <p:spPr>
          <a:xfrm>
            <a:off x="3776663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7" name="Isosceles Triangle 456"/>
          <p:cNvSpPr/>
          <p:nvPr/>
        </p:nvSpPr>
        <p:spPr>
          <a:xfrm>
            <a:off x="3933825" y="6249988"/>
            <a:ext cx="311150" cy="298450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8" name="Isosceles Triangle 457"/>
          <p:cNvSpPr/>
          <p:nvPr/>
        </p:nvSpPr>
        <p:spPr>
          <a:xfrm>
            <a:off x="4089400" y="5959475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9" name="Isosceles Triangle 458"/>
          <p:cNvSpPr/>
          <p:nvPr/>
        </p:nvSpPr>
        <p:spPr>
          <a:xfrm>
            <a:off x="3775075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0" name="Isosceles Triangle 459"/>
          <p:cNvSpPr/>
          <p:nvPr/>
        </p:nvSpPr>
        <p:spPr>
          <a:xfrm>
            <a:off x="4403725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1" name="Isosceles Triangle 460"/>
          <p:cNvSpPr/>
          <p:nvPr/>
        </p:nvSpPr>
        <p:spPr>
          <a:xfrm>
            <a:off x="4090988" y="6556375"/>
            <a:ext cx="311150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2" name="Isosceles Triangle 461"/>
          <p:cNvSpPr/>
          <p:nvPr/>
        </p:nvSpPr>
        <p:spPr>
          <a:xfrm>
            <a:off x="4248150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3" name="Isosceles Triangle 462"/>
          <p:cNvSpPr/>
          <p:nvPr/>
        </p:nvSpPr>
        <p:spPr>
          <a:xfrm>
            <a:off x="4405313" y="6550025"/>
            <a:ext cx="312737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4" name="Isosceles Triangle 463"/>
          <p:cNvSpPr/>
          <p:nvPr/>
        </p:nvSpPr>
        <p:spPr>
          <a:xfrm>
            <a:off x="4562475" y="6254750"/>
            <a:ext cx="311150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5" name="Isosceles Triangle 464"/>
          <p:cNvSpPr/>
          <p:nvPr/>
        </p:nvSpPr>
        <p:spPr>
          <a:xfrm>
            <a:off x="3619500" y="6249988"/>
            <a:ext cx="311150" cy="295275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6" name="Isosceles Triangle 465"/>
          <p:cNvSpPr/>
          <p:nvPr/>
        </p:nvSpPr>
        <p:spPr>
          <a:xfrm>
            <a:off x="5505450" y="6254750"/>
            <a:ext cx="311150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7" name="Isosceles Triangle 466"/>
          <p:cNvSpPr/>
          <p:nvPr/>
        </p:nvSpPr>
        <p:spPr>
          <a:xfrm>
            <a:off x="5661025" y="5959475"/>
            <a:ext cx="311150" cy="295275"/>
          </a:xfrm>
          <a:prstGeom prst="triangle">
            <a:avLst/>
          </a:prstGeom>
          <a:solidFill>
            <a:srgbClr val="A7CD28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5423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35688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116013"/>
            <a:ext cx="84486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354013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93" name="Isosceles Triangle 392"/>
          <p:cNvSpPr/>
          <p:nvPr/>
        </p:nvSpPr>
        <p:spPr>
          <a:xfrm>
            <a:off x="5816600" y="6254750"/>
            <a:ext cx="311150" cy="295275"/>
          </a:xfrm>
          <a:prstGeom prst="triangle">
            <a:avLst/>
          </a:prstGeom>
          <a:solidFill>
            <a:srgbClr val="800000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4" name="Isosceles Triangle 393"/>
          <p:cNvSpPr/>
          <p:nvPr/>
        </p:nvSpPr>
        <p:spPr>
          <a:xfrm>
            <a:off x="5661025" y="6550025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5" name="Isosceles Triangle 394"/>
          <p:cNvSpPr/>
          <p:nvPr/>
        </p:nvSpPr>
        <p:spPr>
          <a:xfrm>
            <a:off x="5972175" y="6553200"/>
            <a:ext cx="314325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09" name="Isosceles Triangle 408"/>
          <p:cNvSpPr/>
          <p:nvPr/>
        </p:nvSpPr>
        <p:spPr>
          <a:xfrm>
            <a:off x="946150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0" name="Isosceles Triangle 409"/>
          <p:cNvSpPr/>
          <p:nvPr/>
        </p:nvSpPr>
        <p:spPr>
          <a:xfrm>
            <a:off x="1104900" y="6249988"/>
            <a:ext cx="309563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1" name="Isosceles Triangle 410"/>
          <p:cNvSpPr/>
          <p:nvPr/>
        </p:nvSpPr>
        <p:spPr>
          <a:xfrm>
            <a:off x="1260475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2" name="Isosceles Triangle 411"/>
          <p:cNvSpPr/>
          <p:nvPr/>
        </p:nvSpPr>
        <p:spPr>
          <a:xfrm>
            <a:off x="946150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3" name="Isosceles Triangle 412"/>
          <p:cNvSpPr/>
          <p:nvPr/>
        </p:nvSpPr>
        <p:spPr>
          <a:xfrm>
            <a:off x="1574800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4" name="Isosceles Triangle 413"/>
          <p:cNvSpPr/>
          <p:nvPr/>
        </p:nvSpPr>
        <p:spPr>
          <a:xfrm>
            <a:off x="1260475" y="6550025"/>
            <a:ext cx="311150" cy="296863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5" name="Isosceles Triangle 414"/>
          <p:cNvSpPr/>
          <p:nvPr/>
        </p:nvSpPr>
        <p:spPr>
          <a:xfrm>
            <a:off x="1419225" y="6249988"/>
            <a:ext cx="309563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6" name="Isosceles Triangle 415"/>
          <p:cNvSpPr/>
          <p:nvPr/>
        </p:nvSpPr>
        <p:spPr>
          <a:xfrm>
            <a:off x="1574800" y="6550025"/>
            <a:ext cx="312738" cy="296863"/>
          </a:xfrm>
          <a:prstGeom prst="triangle">
            <a:avLst/>
          </a:prstGeom>
          <a:solidFill>
            <a:srgbClr val="D3122E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7" name="Isosceles Triangle 416"/>
          <p:cNvSpPr/>
          <p:nvPr/>
        </p:nvSpPr>
        <p:spPr>
          <a:xfrm>
            <a:off x="3175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8" name="Isosceles Triangle 417"/>
          <p:cNvSpPr/>
          <p:nvPr/>
        </p:nvSpPr>
        <p:spPr>
          <a:xfrm>
            <a:off x="160338" y="6249988"/>
            <a:ext cx="311150" cy="298450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9" name="Isosceles Triangle 418"/>
          <p:cNvSpPr/>
          <p:nvPr/>
        </p:nvSpPr>
        <p:spPr>
          <a:xfrm>
            <a:off x="317500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0" name="Isosceles Triangle 419"/>
          <p:cNvSpPr/>
          <p:nvPr/>
        </p:nvSpPr>
        <p:spPr>
          <a:xfrm>
            <a:off x="3175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1" name="Isosceles Triangle 420"/>
          <p:cNvSpPr/>
          <p:nvPr/>
        </p:nvSpPr>
        <p:spPr>
          <a:xfrm>
            <a:off x="635000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2" name="Isosceles Triangle 421"/>
          <p:cNvSpPr/>
          <p:nvPr/>
        </p:nvSpPr>
        <p:spPr>
          <a:xfrm>
            <a:off x="317500" y="6556375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3" name="Isosceles Triangle 422"/>
          <p:cNvSpPr/>
          <p:nvPr/>
        </p:nvSpPr>
        <p:spPr>
          <a:xfrm>
            <a:off x="474663" y="6249988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4" name="Isosceles Triangle 423"/>
          <p:cNvSpPr/>
          <p:nvPr/>
        </p:nvSpPr>
        <p:spPr>
          <a:xfrm>
            <a:off x="630238" y="6550025"/>
            <a:ext cx="314325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5" name="Isosceles Triangle 424"/>
          <p:cNvSpPr/>
          <p:nvPr/>
        </p:nvSpPr>
        <p:spPr>
          <a:xfrm>
            <a:off x="788988" y="6254750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6" name="Isosceles Triangle 425"/>
          <p:cNvSpPr/>
          <p:nvPr/>
        </p:nvSpPr>
        <p:spPr>
          <a:xfrm>
            <a:off x="-150813" y="6249988"/>
            <a:ext cx="311151" cy="295275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7" name="Isosceles Triangle 426"/>
          <p:cNvSpPr/>
          <p:nvPr/>
        </p:nvSpPr>
        <p:spPr>
          <a:xfrm>
            <a:off x="1733550" y="6254750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8" name="Isosceles Triangle 427"/>
          <p:cNvSpPr/>
          <p:nvPr/>
        </p:nvSpPr>
        <p:spPr>
          <a:xfrm>
            <a:off x="1889125" y="5953125"/>
            <a:ext cx="311150" cy="296863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2" name="Isosceles Triangle 431"/>
          <p:cNvSpPr/>
          <p:nvPr/>
        </p:nvSpPr>
        <p:spPr>
          <a:xfrm>
            <a:off x="2833688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3" name="Isosceles Triangle 432"/>
          <p:cNvSpPr/>
          <p:nvPr/>
        </p:nvSpPr>
        <p:spPr>
          <a:xfrm>
            <a:off x="2990850" y="6254750"/>
            <a:ext cx="311150" cy="298450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4" name="Isosceles Triangle 433"/>
          <p:cNvSpPr/>
          <p:nvPr/>
        </p:nvSpPr>
        <p:spPr>
          <a:xfrm>
            <a:off x="3146425" y="5959475"/>
            <a:ext cx="311150" cy="295275"/>
          </a:xfrm>
          <a:prstGeom prst="triangle">
            <a:avLst/>
          </a:prstGeom>
          <a:solidFill>
            <a:srgbClr val="800000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5" name="Isosceles Triangle 434"/>
          <p:cNvSpPr/>
          <p:nvPr/>
        </p:nvSpPr>
        <p:spPr>
          <a:xfrm>
            <a:off x="2832100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6" name="Isosceles Triangle 435"/>
          <p:cNvSpPr/>
          <p:nvPr/>
        </p:nvSpPr>
        <p:spPr>
          <a:xfrm>
            <a:off x="3460750" y="5953125"/>
            <a:ext cx="311150" cy="296863"/>
          </a:xfrm>
          <a:prstGeom prst="triangle">
            <a:avLst/>
          </a:prstGeom>
          <a:solidFill>
            <a:srgbClr val="F37F21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7" name="Isosceles Triangle 436"/>
          <p:cNvSpPr/>
          <p:nvPr/>
        </p:nvSpPr>
        <p:spPr>
          <a:xfrm>
            <a:off x="3148013" y="65500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8" name="Isosceles Triangle 437"/>
          <p:cNvSpPr/>
          <p:nvPr/>
        </p:nvSpPr>
        <p:spPr>
          <a:xfrm>
            <a:off x="3305175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9" name="Isosceles Triangle 438"/>
          <p:cNvSpPr/>
          <p:nvPr/>
        </p:nvSpPr>
        <p:spPr>
          <a:xfrm>
            <a:off x="3460750" y="6556375"/>
            <a:ext cx="314325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0" name="Isosceles Triangle 439"/>
          <p:cNvSpPr/>
          <p:nvPr/>
        </p:nvSpPr>
        <p:spPr>
          <a:xfrm>
            <a:off x="1890713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1" name="Isosceles Triangle 440"/>
          <p:cNvSpPr/>
          <p:nvPr/>
        </p:nvSpPr>
        <p:spPr>
          <a:xfrm>
            <a:off x="2047875" y="6249988"/>
            <a:ext cx="311150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2" name="Isosceles Triangle 441"/>
          <p:cNvSpPr/>
          <p:nvPr/>
        </p:nvSpPr>
        <p:spPr>
          <a:xfrm>
            <a:off x="2203450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3" name="Isosceles Triangle 442"/>
          <p:cNvSpPr/>
          <p:nvPr/>
        </p:nvSpPr>
        <p:spPr>
          <a:xfrm>
            <a:off x="2517775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4" name="Isosceles Triangle 443"/>
          <p:cNvSpPr/>
          <p:nvPr/>
        </p:nvSpPr>
        <p:spPr>
          <a:xfrm>
            <a:off x="2203450" y="6550025"/>
            <a:ext cx="311150" cy="296863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5" name="Isosceles Triangle 444"/>
          <p:cNvSpPr/>
          <p:nvPr/>
        </p:nvSpPr>
        <p:spPr>
          <a:xfrm>
            <a:off x="2362200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6" name="Isosceles Triangle 445"/>
          <p:cNvSpPr/>
          <p:nvPr/>
        </p:nvSpPr>
        <p:spPr>
          <a:xfrm>
            <a:off x="2517775" y="6550025"/>
            <a:ext cx="312738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7" name="Isosceles Triangle 446"/>
          <p:cNvSpPr/>
          <p:nvPr/>
        </p:nvSpPr>
        <p:spPr>
          <a:xfrm>
            <a:off x="2676525" y="6254750"/>
            <a:ext cx="311150" cy="295275"/>
          </a:xfrm>
          <a:prstGeom prst="triangle">
            <a:avLst/>
          </a:prstGeom>
          <a:solidFill>
            <a:srgbClr val="F37F21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8" name="Isosceles Triangle 447"/>
          <p:cNvSpPr/>
          <p:nvPr/>
        </p:nvSpPr>
        <p:spPr>
          <a:xfrm>
            <a:off x="4721225" y="6556375"/>
            <a:ext cx="311150" cy="295275"/>
          </a:xfrm>
          <a:prstGeom prst="triangle">
            <a:avLst/>
          </a:prstGeom>
          <a:solidFill>
            <a:srgbClr val="F37F21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9" name="Isosceles Triangle 448"/>
          <p:cNvSpPr/>
          <p:nvPr/>
        </p:nvSpPr>
        <p:spPr>
          <a:xfrm>
            <a:off x="4876800" y="6249988"/>
            <a:ext cx="311150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0" name="Isosceles Triangle 449"/>
          <p:cNvSpPr/>
          <p:nvPr/>
        </p:nvSpPr>
        <p:spPr>
          <a:xfrm>
            <a:off x="5032375" y="5959475"/>
            <a:ext cx="311150" cy="295275"/>
          </a:xfrm>
          <a:prstGeom prst="triangle">
            <a:avLst/>
          </a:prstGeom>
          <a:solidFill>
            <a:srgbClr val="D3122E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1" name="Isosceles Triangle 450"/>
          <p:cNvSpPr/>
          <p:nvPr/>
        </p:nvSpPr>
        <p:spPr>
          <a:xfrm>
            <a:off x="4718050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2" name="Isosceles Triangle 451"/>
          <p:cNvSpPr/>
          <p:nvPr/>
        </p:nvSpPr>
        <p:spPr>
          <a:xfrm>
            <a:off x="5346700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3" name="Isosceles Triangle 452"/>
          <p:cNvSpPr/>
          <p:nvPr/>
        </p:nvSpPr>
        <p:spPr>
          <a:xfrm>
            <a:off x="5033963" y="6550025"/>
            <a:ext cx="311150" cy="296863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4" name="Isosceles Triangle 453"/>
          <p:cNvSpPr/>
          <p:nvPr/>
        </p:nvSpPr>
        <p:spPr>
          <a:xfrm>
            <a:off x="5191125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5" name="Isosceles Triangle 454"/>
          <p:cNvSpPr/>
          <p:nvPr/>
        </p:nvSpPr>
        <p:spPr>
          <a:xfrm>
            <a:off x="5348288" y="6556375"/>
            <a:ext cx="312737" cy="295275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6" name="Isosceles Triangle 455"/>
          <p:cNvSpPr/>
          <p:nvPr/>
        </p:nvSpPr>
        <p:spPr>
          <a:xfrm>
            <a:off x="3776663" y="65500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7" name="Isosceles Triangle 456"/>
          <p:cNvSpPr/>
          <p:nvPr/>
        </p:nvSpPr>
        <p:spPr>
          <a:xfrm>
            <a:off x="3933825" y="6249988"/>
            <a:ext cx="311150" cy="298450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8" name="Isosceles Triangle 457"/>
          <p:cNvSpPr/>
          <p:nvPr/>
        </p:nvSpPr>
        <p:spPr>
          <a:xfrm>
            <a:off x="4089400" y="5959475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9" name="Isosceles Triangle 458"/>
          <p:cNvSpPr/>
          <p:nvPr/>
        </p:nvSpPr>
        <p:spPr>
          <a:xfrm>
            <a:off x="3775075" y="5953125"/>
            <a:ext cx="311150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0" name="Isosceles Triangle 459"/>
          <p:cNvSpPr/>
          <p:nvPr/>
        </p:nvSpPr>
        <p:spPr>
          <a:xfrm>
            <a:off x="4403725" y="5953125"/>
            <a:ext cx="311150" cy="296863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1" name="Isosceles Triangle 460"/>
          <p:cNvSpPr/>
          <p:nvPr/>
        </p:nvSpPr>
        <p:spPr>
          <a:xfrm>
            <a:off x="4090988" y="6556375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2" name="Isosceles Triangle 461"/>
          <p:cNvSpPr/>
          <p:nvPr/>
        </p:nvSpPr>
        <p:spPr>
          <a:xfrm>
            <a:off x="4248150" y="6249988"/>
            <a:ext cx="311150" cy="298450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3" name="Isosceles Triangle 462"/>
          <p:cNvSpPr/>
          <p:nvPr/>
        </p:nvSpPr>
        <p:spPr>
          <a:xfrm>
            <a:off x="4405313" y="6550025"/>
            <a:ext cx="312737" cy="296863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4" name="Isosceles Triangle 463"/>
          <p:cNvSpPr/>
          <p:nvPr/>
        </p:nvSpPr>
        <p:spPr>
          <a:xfrm>
            <a:off x="4562475" y="6254750"/>
            <a:ext cx="311150" cy="295275"/>
          </a:xfrm>
          <a:prstGeom prst="triangle">
            <a:avLst/>
          </a:pr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5" name="Isosceles Triangle 464"/>
          <p:cNvSpPr/>
          <p:nvPr/>
        </p:nvSpPr>
        <p:spPr>
          <a:xfrm>
            <a:off x="3619500" y="6249988"/>
            <a:ext cx="311150" cy="295275"/>
          </a:xfrm>
          <a:prstGeom prst="triangle">
            <a:avLst/>
          </a:prstGeom>
          <a:solidFill>
            <a:srgbClr val="D54A1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6" name="Isosceles Triangle 465"/>
          <p:cNvSpPr/>
          <p:nvPr/>
        </p:nvSpPr>
        <p:spPr>
          <a:xfrm>
            <a:off x="5505450" y="6254750"/>
            <a:ext cx="311150" cy="295275"/>
          </a:xfrm>
          <a:prstGeom prst="triangle">
            <a:avLst/>
          </a:prstGeom>
          <a:solidFill>
            <a:srgbClr val="EF613F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7" name="Isosceles Triangle 466"/>
          <p:cNvSpPr/>
          <p:nvPr/>
        </p:nvSpPr>
        <p:spPr>
          <a:xfrm>
            <a:off x="5661025" y="5959475"/>
            <a:ext cx="311150" cy="295275"/>
          </a:xfrm>
          <a:prstGeom prst="triangle">
            <a:avLst/>
          </a:prstGeom>
          <a:solidFill>
            <a:srgbClr val="EF613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7471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35688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3507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63738"/>
            <a:ext cx="84486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19460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/>
        </p:nvSpPr>
        <p:spPr>
          <a:xfrm rot="5400000">
            <a:off x="-7143" y="6273006"/>
            <a:ext cx="303212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-7143" y="6580981"/>
            <a:ext cx="303212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flipV="1">
            <a:off x="609600" y="0"/>
            <a:ext cx="304800" cy="288925"/>
          </a:xfrm>
          <a:prstGeom prst="triangle">
            <a:avLst/>
          </a:prstGeom>
          <a:solidFill>
            <a:srgbClr val="3B88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flipV="1">
            <a:off x="0" y="0"/>
            <a:ext cx="304800" cy="288925"/>
          </a:xfrm>
          <a:prstGeom prst="triangle">
            <a:avLst/>
          </a:prstGeom>
          <a:solidFill>
            <a:srgbClr val="51C0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flipV="1">
            <a:off x="304800" y="0"/>
            <a:ext cx="304800" cy="288925"/>
          </a:xfrm>
          <a:prstGeom prst="triangle">
            <a:avLst/>
          </a:prstGeom>
          <a:solidFill>
            <a:srgbClr val="063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9466" name="Group 3"/>
          <p:cNvGrpSpPr>
            <a:grpSpLocks/>
          </p:cNvGrpSpPr>
          <p:nvPr/>
        </p:nvGrpSpPr>
        <p:grpSpPr bwMode="auto">
          <a:xfrm>
            <a:off x="8228013" y="6569075"/>
            <a:ext cx="915987" cy="288925"/>
            <a:chOff x="7897355" y="6464300"/>
            <a:chExt cx="1250156" cy="393700"/>
          </a:xfrm>
        </p:grpSpPr>
        <p:sp>
          <p:nvSpPr>
            <p:cNvPr id="36" name="Isosceles Triangle 35"/>
            <p:cNvSpPr/>
            <p:nvPr userDrawn="1"/>
          </p:nvSpPr>
          <p:spPr>
            <a:xfrm>
              <a:off x="7897355" y="6464300"/>
              <a:ext cx="415997" cy="393700"/>
            </a:xfrm>
            <a:prstGeom prst="triangle">
              <a:avLst/>
            </a:prstGeom>
            <a:solidFill>
              <a:srgbClr val="51C0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51C0E3"/>
                </a:solidFill>
              </a:endParaRPr>
            </a:p>
          </p:txBody>
        </p:sp>
        <p:sp>
          <p:nvSpPr>
            <p:cNvPr id="37" name="Isosceles Triangle 36"/>
            <p:cNvSpPr/>
            <p:nvPr userDrawn="1"/>
          </p:nvSpPr>
          <p:spPr>
            <a:xfrm>
              <a:off x="8317685" y="6464300"/>
              <a:ext cx="411663" cy="393700"/>
            </a:xfrm>
            <a:prstGeom prst="triangle">
              <a:avLst/>
            </a:prstGeom>
            <a:solidFill>
              <a:srgbClr val="063A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8" name="Isosceles Triangle 37"/>
            <p:cNvSpPr/>
            <p:nvPr userDrawn="1"/>
          </p:nvSpPr>
          <p:spPr>
            <a:xfrm>
              <a:off x="8733682" y="6464300"/>
              <a:ext cx="413829" cy="393700"/>
            </a:xfrm>
            <a:prstGeom prst="triangle">
              <a:avLst/>
            </a:prstGeom>
            <a:solidFill>
              <a:srgbClr val="51C0E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srgbClr val="51C0E3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3507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63738"/>
            <a:ext cx="84486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21508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/>
        </p:nvSpPr>
        <p:spPr>
          <a:xfrm rot="5400000">
            <a:off x="-7143" y="6273006"/>
            <a:ext cx="303212" cy="288925"/>
          </a:xfrm>
          <a:prstGeom prst="triangle">
            <a:avLst/>
          </a:prstGeom>
          <a:solidFill>
            <a:srgbClr val="81C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-7143" y="6580981"/>
            <a:ext cx="303212" cy="288925"/>
          </a:xfrm>
          <a:prstGeom prst="triangle">
            <a:avLst/>
          </a:prstGeom>
          <a:solidFill>
            <a:srgbClr val="4A8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flipV="1">
            <a:off x="609600" y="0"/>
            <a:ext cx="304800" cy="288925"/>
          </a:xfrm>
          <a:prstGeom prst="triangle">
            <a:avLst/>
          </a:prstGeom>
          <a:solidFill>
            <a:srgbClr val="81C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flipV="1">
            <a:off x="0" y="0"/>
            <a:ext cx="304800" cy="288925"/>
          </a:xfrm>
          <a:prstGeom prst="triangle">
            <a:avLst/>
          </a:prstGeom>
          <a:solidFill>
            <a:srgbClr val="4A8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flipV="1">
            <a:off x="304800" y="0"/>
            <a:ext cx="304800" cy="288925"/>
          </a:xfrm>
          <a:prstGeom prst="triangle">
            <a:avLst/>
          </a:prstGeom>
          <a:solidFill>
            <a:srgbClr val="2647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>
            <a:off x="8228013" y="6569075"/>
            <a:ext cx="304800" cy="288925"/>
          </a:xfrm>
          <a:prstGeom prst="triangle">
            <a:avLst/>
          </a:prstGeom>
          <a:solidFill>
            <a:srgbClr val="4A81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 bwMode="auto">
          <a:xfrm>
            <a:off x="8535988" y="6569075"/>
            <a:ext cx="301625" cy="288925"/>
          </a:xfrm>
          <a:prstGeom prst="triangle">
            <a:avLst/>
          </a:prstGeom>
          <a:solidFill>
            <a:srgbClr val="2647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 bwMode="auto">
          <a:xfrm>
            <a:off x="8840788" y="6569075"/>
            <a:ext cx="303212" cy="288925"/>
          </a:xfrm>
          <a:prstGeom prst="triangle">
            <a:avLst/>
          </a:prstGeom>
          <a:solidFill>
            <a:srgbClr val="A7C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23507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963738"/>
            <a:ext cx="84486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23556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0"/>
          <p:cNvSpPr/>
          <p:nvPr/>
        </p:nvSpPr>
        <p:spPr>
          <a:xfrm rot="5400000">
            <a:off x="-7143" y="6273006"/>
            <a:ext cx="303212" cy="288925"/>
          </a:xfrm>
          <a:prstGeom prst="triangle">
            <a:avLst/>
          </a:prstGeom>
          <a:solidFill>
            <a:srgbClr val="F37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5400000">
            <a:off x="-7143" y="6580981"/>
            <a:ext cx="303212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>
          <a:xfrm flipV="1">
            <a:off x="609600" y="0"/>
            <a:ext cx="304800" cy="288925"/>
          </a:xfrm>
          <a:prstGeom prst="triangle">
            <a:avLst/>
          </a:prstGeom>
          <a:solidFill>
            <a:srgbClr val="F37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 bwMode="auto">
          <a:xfrm flipV="1">
            <a:off x="0" y="0"/>
            <a:ext cx="304800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flipV="1">
            <a:off x="304800" y="0"/>
            <a:ext cx="304800" cy="288925"/>
          </a:xfrm>
          <a:prstGeom prst="triangle">
            <a:avLst/>
          </a:prstGeom>
          <a:solidFill>
            <a:srgbClr val="6A2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 bwMode="auto">
          <a:xfrm>
            <a:off x="8228013" y="6569075"/>
            <a:ext cx="304800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 bwMode="auto">
          <a:xfrm>
            <a:off x="8535988" y="6569075"/>
            <a:ext cx="301625" cy="288925"/>
          </a:xfrm>
          <a:prstGeom prst="triangle">
            <a:avLst/>
          </a:prstGeom>
          <a:solidFill>
            <a:srgbClr val="6A21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 bwMode="auto">
          <a:xfrm>
            <a:off x="8840788" y="6569075"/>
            <a:ext cx="303212" cy="288925"/>
          </a:xfrm>
          <a:prstGeom prst="triangle">
            <a:avLst/>
          </a:prstGeom>
          <a:solidFill>
            <a:srgbClr val="EF6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Isosceles Triangle 338"/>
          <p:cNvSpPr/>
          <p:nvPr/>
        </p:nvSpPr>
        <p:spPr>
          <a:xfrm>
            <a:off x="-2901950" y="-1463675"/>
            <a:ext cx="8693150" cy="8347075"/>
          </a:xfrm>
          <a:prstGeom prst="triangle">
            <a:avLst/>
          </a:prstGeom>
          <a:solidFill>
            <a:srgbClr val="6A2100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2066925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14" name="Isosceles Triangle 213"/>
          <p:cNvSpPr/>
          <p:nvPr/>
        </p:nvSpPr>
        <p:spPr>
          <a:xfrm>
            <a:off x="-998538" y="385763"/>
            <a:ext cx="2921001" cy="2782887"/>
          </a:xfrm>
          <a:prstGeom prst="triangle">
            <a:avLst/>
          </a:prstGeom>
          <a:solidFill>
            <a:srgbClr val="D54A19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222" name="Isosceles Triangle 221"/>
          <p:cNvSpPr/>
          <p:nvPr/>
        </p:nvSpPr>
        <p:spPr>
          <a:xfrm>
            <a:off x="-2947988" y="4102100"/>
            <a:ext cx="2921000" cy="2781300"/>
          </a:xfrm>
          <a:prstGeom prst="triangle">
            <a:avLst/>
          </a:pr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23" name="Isosceles Triangle 222"/>
          <p:cNvSpPr/>
          <p:nvPr/>
        </p:nvSpPr>
        <p:spPr>
          <a:xfrm>
            <a:off x="-1973263" y="2243138"/>
            <a:ext cx="2921001" cy="2782887"/>
          </a:xfrm>
          <a:prstGeom prst="triangle">
            <a:avLst/>
          </a:prstGeom>
          <a:solidFill>
            <a:srgbClr val="EF613F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0" name="Isosceles Triangle 339"/>
          <p:cNvSpPr/>
          <p:nvPr/>
        </p:nvSpPr>
        <p:spPr>
          <a:xfrm>
            <a:off x="-998538" y="4102100"/>
            <a:ext cx="2921001" cy="2781300"/>
          </a:xfrm>
          <a:prstGeom prst="triangle">
            <a:avLst/>
          </a:prstGeom>
          <a:solidFill>
            <a:srgbClr val="D54A19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41" name="Isosceles Triangle 340"/>
          <p:cNvSpPr/>
          <p:nvPr/>
        </p:nvSpPr>
        <p:spPr>
          <a:xfrm>
            <a:off x="950913" y="4102100"/>
            <a:ext cx="2921000" cy="2781300"/>
          </a:xfrm>
          <a:prstGeom prst="triangle">
            <a:avLst/>
          </a:prstGeom>
          <a:solidFill>
            <a:srgbClr val="EF613F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2" name="Isosceles Triangle 341"/>
          <p:cNvSpPr/>
          <p:nvPr/>
        </p:nvSpPr>
        <p:spPr>
          <a:xfrm>
            <a:off x="1925638" y="2243138"/>
            <a:ext cx="2921000" cy="2782887"/>
          </a:xfrm>
          <a:prstGeom prst="triangle">
            <a:avLst/>
          </a:prstGeom>
          <a:solidFill>
            <a:srgbClr val="D54A19">
              <a:alpha val="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43" name="Isosceles Triangle 342"/>
          <p:cNvSpPr/>
          <p:nvPr/>
        </p:nvSpPr>
        <p:spPr>
          <a:xfrm>
            <a:off x="-23813" y="2243138"/>
            <a:ext cx="2921001" cy="2782887"/>
          </a:xfrm>
          <a:prstGeom prst="triangle">
            <a:avLst/>
          </a:prstGeom>
          <a:solidFill>
            <a:srgbClr val="EF613F">
              <a:alpha val="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5132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2032000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42" name="Isosceles Triangle 341"/>
          <p:cNvSpPr/>
          <p:nvPr/>
        </p:nvSpPr>
        <p:spPr>
          <a:xfrm>
            <a:off x="949325" y="4160838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7173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" name="Isosceles Triangle 341"/>
          <p:cNvSpPr/>
          <p:nvPr/>
        </p:nvSpPr>
        <p:spPr>
          <a:xfrm>
            <a:off x="2836863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59" name="Isosceles Triangle 341"/>
          <p:cNvSpPr/>
          <p:nvPr/>
        </p:nvSpPr>
        <p:spPr>
          <a:xfrm>
            <a:off x="3779838" y="4160838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0" name="Isosceles Triangle 341"/>
          <p:cNvSpPr/>
          <p:nvPr/>
        </p:nvSpPr>
        <p:spPr>
          <a:xfrm>
            <a:off x="472440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1C0E3"/>
              </a:solidFill>
            </a:endParaRPr>
          </a:p>
        </p:txBody>
      </p:sp>
      <p:sp>
        <p:nvSpPr>
          <p:cNvPr id="361" name="Isosceles Triangle 341"/>
          <p:cNvSpPr/>
          <p:nvPr/>
        </p:nvSpPr>
        <p:spPr>
          <a:xfrm>
            <a:off x="5667375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3" name="Isosceles Triangle 341"/>
          <p:cNvSpPr/>
          <p:nvPr/>
        </p:nvSpPr>
        <p:spPr>
          <a:xfrm>
            <a:off x="3308350" y="3262313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4" name="Isosceles Triangle 341"/>
          <p:cNvSpPr/>
          <p:nvPr/>
        </p:nvSpPr>
        <p:spPr>
          <a:xfrm>
            <a:off x="3779838" y="2362200"/>
            <a:ext cx="944562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5" name="Isosceles Triangle 341"/>
          <p:cNvSpPr/>
          <p:nvPr/>
        </p:nvSpPr>
        <p:spPr>
          <a:xfrm>
            <a:off x="4724400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6" name="Isosceles Triangle 341"/>
          <p:cNvSpPr/>
          <p:nvPr/>
        </p:nvSpPr>
        <p:spPr>
          <a:xfrm>
            <a:off x="2365375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7" name="Isosceles Triangle 341"/>
          <p:cNvSpPr/>
          <p:nvPr/>
        </p:nvSpPr>
        <p:spPr>
          <a:xfrm>
            <a:off x="2836863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8" name="Isosceles Triangle 341"/>
          <p:cNvSpPr/>
          <p:nvPr/>
        </p:nvSpPr>
        <p:spPr>
          <a:xfrm>
            <a:off x="1893888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9" name="Isosceles Triangle 341"/>
          <p:cNvSpPr/>
          <p:nvPr/>
        </p:nvSpPr>
        <p:spPr>
          <a:xfrm>
            <a:off x="14351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1" name="Isosceles Triangle 341"/>
          <p:cNvSpPr/>
          <p:nvPr/>
        </p:nvSpPr>
        <p:spPr>
          <a:xfrm>
            <a:off x="6350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2" name="Isosceles Triangle 341"/>
          <p:cNvSpPr/>
          <p:nvPr/>
        </p:nvSpPr>
        <p:spPr>
          <a:xfrm>
            <a:off x="-4445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3" name="Isosceles Triangle 341"/>
          <p:cNvSpPr/>
          <p:nvPr/>
        </p:nvSpPr>
        <p:spPr>
          <a:xfrm>
            <a:off x="635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4" name="Isosceles Triangle 341"/>
          <p:cNvSpPr/>
          <p:nvPr/>
        </p:nvSpPr>
        <p:spPr>
          <a:xfrm>
            <a:off x="4252913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5" name="Isosceles Triangle 341"/>
          <p:cNvSpPr/>
          <p:nvPr/>
        </p:nvSpPr>
        <p:spPr>
          <a:xfrm>
            <a:off x="2365375" y="3262313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8" name="Isosceles Triangle 341"/>
          <p:cNvSpPr/>
          <p:nvPr/>
        </p:nvSpPr>
        <p:spPr>
          <a:xfrm>
            <a:off x="3308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9" name="Isosceles Triangle 341"/>
          <p:cNvSpPr/>
          <p:nvPr/>
        </p:nvSpPr>
        <p:spPr>
          <a:xfrm>
            <a:off x="6138863" y="3262313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0" name="Isosceles Triangle 341"/>
          <p:cNvSpPr/>
          <p:nvPr/>
        </p:nvSpPr>
        <p:spPr>
          <a:xfrm>
            <a:off x="7083425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1" name="Isosceles Triangle 341"/>
          <p:cNvSpPr/>
          <p:nvPr/>
        </p:nvSpPr>
        <p:spPr>
          <a:xfrm>
            <a:off x="6610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2032000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42" name="Isosceles Triangle 341"/>
          <p:cNvSpPr/>
          <p:nvPr/>
        </p:nvSpPr>
        <p:spPr>
          <a:xfrm>
            <a:off x="949325" y="4160838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9221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" name="Isosceles Triangle 341"/>
          <p:cNvSpPr/>
          <p:nvPr/>
        </p:nvSpPr>
        <p:spPr>
          <a:xfrm>
            <a:off x="2836863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59" name="Isosceles Triangle 341"/>
          <p:cNvSpPr/>
          <p:nvPr/>
        </p:nvSpPr>
        <p:spPr>
          <a:xfrm>
            <a:off x="3779838" y="4160838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0" name="Isosceles Triangle 341"/>
          <p:cNvSpPr/>
          <p:nvPr/>
        </p:nvSpPr>
        <p:spPr>
          <a:xfrm>
            <a:off x="472440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1C0E3"/>
              </a:solidFill>
            </a:endParaRPr>
          </a:p>
        </p:txBody>
      </p:sp>
      <p:sp>
        <p:nvSpPr>
          <p:cNvPr id="361" name="Isosceles Triangle 341"/>
          <p:cNvSpPr/>
          <p:nvPr/>
        </p:nvSpPr>
        <p:spPr>
          <a:xfrm>
            <a:off x="5667375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3" name="Isosceles Triangle 341"/>
          <p:cNvSpPr/>
          <p:nvPr/>
        </p:nvSpPr>
        <p:spPr>
          <a:xfrm>
            <a:off x="3308350" y="3262313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4" name="Isosceles Triangle 341"/>
          <p:cNvSpPr/>
          <p:nvPr/>
        </p:nvSpPr>
        <p:spPr>
          <a:xfrm>
            <a:off x="3779838" y="2362200"/>
            <a:ext cx="944562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5" name="Isosceles Triangle 341"/>
          <p:cNvSpPr/>
          <p:nvPr/>
        </p:nvSpPr>
        <p:spPr>
          <a:xfrm>
            <a:off x="4724400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6" name="Isosceles Triangle 341"/>
          <p:cNvSpPr/>
          <p:nvPr/>
        </p:nvSpPr>
        <p:spPr>
          <a:xfrm>
            <a:off x="2365375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7" name="Isosceles Triangle 341"/>
          <p:cNvSpPr/>
          <p:nvPr/>
        </p:nvSpPr>
        <p:spPr>
          <a:xfrm>
            <a:off x="2836863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8" name="Isosceles Triangle 341"/>
          <p:cNvSpPr/>
          <p:nvPr/>
        </p:nvSpPr>
        <p:spPr>
          <a:xfrm>
            <a:off x="1893888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9" name="Isosceles Triangle 341"/>
          <p:cNvSpPr/>
          <p:nvPr/>
        </p:nvSpPr>
        <p:spPr>
          <a:xfrm>
            <a:off x="14351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81C12C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1" name="Isosceles Triangle 341"/>
          <p:cNvSpPr/>
          <p:nvPr/>
        </p:nvSpPr>
        <p:spPr>
          <a:xfrm>
            <a:off x="6350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2" name="Isosceles Triangle 341"/>
          <p:cNvSpPr/>
          <p:nvPr/>
        </p:nvSpPr>
        <p:spPr>
          <a:xfrm>
            <a:off x="-4445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3" name="Isosceles Triangle 341"/>
          <p:cNvSpPr/>
          <p:nvPr/>
        </p:nvSpPr>
        <p:spPr>
          <a:xfrm>
            <a:off x="635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26471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4" name="Isosceles Triangle 341"/>
          <p:cNvSpPr/>
          <p:nvPr/>
        </p:nvSpPr>
        <p:spPr>
          <a:xfrm>
            <a:off x="4252913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5" name="Isosceles Triangle 341"/>
          <p:cNvSpPr/>
          <p:nvPr/>
        </p:nvSpPr>
        <p:spPr>
          <a:xfrm>
            <a:off x="2365375" y="3262313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8" name="Isosceles Triangle 341"/>
          <p:cNvSpPr/>
          <p:nvPr/>
        </p:nvSpPr>
        <p:spPr>
          <a:xfrm>
            <a:off x="3308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9" name="Isosceles Triangle 341"/>
          <p:cNvSpPr/>
          <p:nvPr/>
        </p:nvSpPr>
        <p:spPr>
          <a:xfrm>
            <a:off x="6138863" y="3262313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A7CD28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0" name="Isosceles Triangle 341"/>
          <p:cNvSpPr/>
          <p:nvPr/>
        </p:nvSpPr>
        <p:spPr>
          <a:xfrm>
            <a:off x="7083425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1" name="Isosceles Triangle 341"/>
          <p:cNvSpPr/>
          <p:nvPr/>
        </p:nvSpPr>
        <p:spPr>
          <a:xfrm>
            <a:off x="6610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4A812C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25" y="1279525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2032000"/>
            <a:ext cx="8448675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42" name="Isosceles Triangle 341"/>
          <p:cNvSpPr/>
          <p:nvPr/>
        </p:nvSpPr>
        <p:spPr>
          <a:xfrm>
            <a:off x="949325" y="4160838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pic>
        <p:nvPicPr>
          <p:cNvPr id="11269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52425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" name="Isosceles Triangle 341"/>
          <p:cNvSpPr/>
          <p:nvPr/>
        </p:nvSpPr>
        <p:spPr>
          <a:xfrm>
            <a:off x="2836863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59" name="Isosceles Triangle 341"/>
          <p:cNvSpPr/>
          <p:nvPr/>
        </p:nvSpPr>
        <p:spPr>
          <a:xfrm>
            <a:off x="3779838" y="4160838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0" name="Isosceles Triangle 341"/>
          <p:cNvSpPr/>
          <p:nvPr/>
        </p:nvSpPr>
        <p:spPr>
          <a:xfrm>
            <a:off x="472440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1C0E3"/>
              </a:solidFill>
            </a:endParaRPr>
          </a:p>
        </p:txBody>
      </p:sp>
      <p:sp>
        <p:nvSpPr>
          <p:cNvPr id="361" name="Isosceles Triangle 341"/>
          <p:cNvSpPr/>
          <p:nvPr/>
        </p:nvSpPr>
        <p:spPr>
          <a:xfrm>
            <a:off x="5667375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3" name="Isosceles Triangle 341"/>
          <p:cNvSpPr/>
          <p:nvPr/>
        </p:nvSpPr>
        <p:spPr>
          <a:xfrm>
            <a:off x="3308350" y="3262313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4" name="Isosceles Triangle 341"/>
          <p:cNvSpPr/>
          <p:nvPr/>
        </p:nvSpPr>
        <p:spPr>
          <a:xfrm>
            <a:off x="3779838" y="2362200"/>
            <a:ext cx="944562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5" name="Isosceles Triangle 341"/>
          <p:cNvSpPr/>
          <p:nvPr/>
        </p:nvSpPr>
        <p:spPr>
          <a:xfrm>
            <a:off x="4724400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6" name="Isosceles Triangle 341"/>
          <p:cNvSpPr/>
          <p:nvPr/>
        </p:nvSpPr>
        <p:spPr>
          <a:xfrm>
            <a:off x="2365375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7" name="Isosceles Triangle 341"/>
          <p:cNvSpPr/>
          <p:nvPr/>
        </p:nvSpPr>
        <p:spPr>
          <a:xfrm>
            <a:off x="2836863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8" name="Isosceles Triangle 341"/>
          <p:cNvSpPr/>
          <p:nvPr/>
        </p:nvSpPr>
        <p:spPr>
          <a:xfrm>
            <a:off x="1893888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69" name="Isosceles Triangle 341"/>
          <p:cNvSpPr/>
          <p:nvPr/>
        </p:nvSpPr>
        <p:spPr>
          <a:xfrm>
            <a:off x="14351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F37F21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1" name="Isosceles Triangle 341"/>
          <p:cNvSpPr/>
          <p:nvPr/>
        </p:nvSpPr>
        <p:spPr>
          <a:xfrm>
            <a:off x="6350" y="5959475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2" name="Isosceles Triangle 341"/>
          <p:cNvSpPr/>
          <p:nvPr/>
        </p:nvSpPr>
        <p:spPr>
          <a:xfrm>
            <a:off x="-444500" y="5059363"/>
            <a:ext cx="944563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3" name="Isosceles Triangle 341"/>
          <p:cNvSpPr/>
          <p:nvPr/>
        </p:nvSpPr>
        <p:spPr>
          <a:xfrm>
            <a:off x="6350" y="4160838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4" name="Isosceles Triangle 341"/>
          <p:cNvSpPr/>
          <p:nvPr/>
        </p:nvSpPr>
        <p:spPr>
          <a:xfrm>
            <a:off x="4252913" y="5059363"/>
            <a:ext cx="942975" cy="900112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5" name="Isosceles Triangle 341"/>
          <p:cNvSpPr/>
          <p:nvPr/>
        </p:nvSpPr>
        <p:spPr>
          <a:xfrm>
            <a:off x="2365375" y="3262313"/>
            <a:ext cx="942975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8" name="Isosceles Triangle 341"/>
          <p:cNvSpPr/>
          <p:nvPr/>
        </p:nvSpPr>
        <p:spPr>
          <a:xfrm>
            <a:off x="3308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3B88A5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79" name="Isosceles Triangle 341"/>
          <p:cNvSpPr/>
          <p:nvPr/>
        </p:nvSpPr>
        <p:spPr>
          <a:xfrm>
            <a:off x="6138863" y="3262313"/>
            <a:ext cx="944562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EF613F">
              <a:alpha val="1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0" name="Isosceles Triangle 341"/>
          <p:cNvSpPr/>
          <p:nvPr/>
        </p:nvSpPr>
        <p:spPr>
          <a:xfrm>
            <a:off x="7083425" y="2362200"/>
            <a:ext cx="942975" cy="900113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D54A1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  <p:sp>
        <p:nvSpPr>
          <p:cNvPr id="381" name="Isosceles Triangle 341"/>
          <p:cNvSpPr/>
          <p:nvPr/>
        </p:nvSpPr>
        <p:spPr>
          <a:xfrm>
            <a:off x="6610350" y="1463675"/>
            <a:ext cx="944563" cy="898525"/>
          </a:xfrm>
          <a:custGeom>
            <a:avLst/>
            <a:gdLst/>
            <a:ahLst/>
            <a:cxnLst/>
            <a:rect l="l" t="t" r="r" b="b"/>
            <a:pathLst>
              <a:path w="943508" h="899050">
                <a:moveTo>
                  <a:pt x="471754" y="0"/>
                </a:moveTo>
                <a:lnTo>
                  <a:pt x="943508" y="899050"/>
                </a:lnTo>
                <a:lnTo>
                  <a:pt x="0" y="899050"/>
                </a:lnTo>
                <a:close/>
              </a:path>
            </a:pathLst>
          </a:custGeom>
          <a:solidFill>
            <a:srgbClr val="6A21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51C0E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116013"/>
            <a:ext cx="84486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354013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93" name="Isosceles Triangle 392"/>
          <p:cNvSpPr/>
          <p:nvPr/>
        </p:nvSpPr>
        <p:spPr>
          <a:xfrm>
            <a:off x="5816600" y="6254750"/>
            <a:ext cx="311150" cy="295275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4" name="Isosceles Triangle 393"/>
          <p:cNvSpPr/>
          <p:nvPr/>
        </p:nvSpPr>
        <p:spPr>
          <a:xfrm>
            <a:off x="5661025" y="6550025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5" name="Isosceles Triangle 394"/>
          <p:cNvSpPr/>
          <p:nvPr/>
        </p:nvSpPr>
        <p:spPr>
          <a:xfrm>
            <a:off x="5972175" y="6553200"/>
            <a:ext cx="314325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09" name="Isosceles Triangle 408"/>
          <p:cNvSpPr/>
          <p:nvPr/>
        </p:nvSpPr>
        <p:spPr>
          <a:xfrm>
            <a:off x="946150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0" name="Isosceles Triangle 409"/>
          <p:cNvSpPr/>
          <p:nvPr/>
        </p:nvSpPr>
        <p:spPr>
          <a:xfrm>
            <a:off x="1104900" y="6249988"/>
            <a:ext cx="309563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1" name="Isosceles Triangle 410"/>
          <p:cNvSpPr/>
          <p:nvPr/>
        </p:nvSpPr>
        <p:spPr>
          <a:xfrm>
            <a:off x="1260475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2" name="Isosceles Triangle 411"/>
          <p:cNvSpPr/>
          <p:nvPr/>
        </p:nvSpPr>
        <p:spPr>
          <a:xfrm>
            <a:off x="946150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3" name="Isosceles Triangle 412"/>
          <p:cNvSpPr/>
          <p:nvPr/>
        </p:nvSpPr>
        <p:spPr>
          <a:xfrm>
            <a:off x="1574800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4" name="Isosceles Triangle 413"/>
          <p:cNvSpPr/>
          <p:nvPr/>
        </p:nvSpPr>
        <p:spPr>
          <a:xfrm>
            <a:off x="1260475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5" name="Isosceles Triangle 414"/>
          <p:cNvSpPr/>
          <p:nvPr/>
        </p:nvSpPr>
        <p:spPr>
          <a:xfrm>
            <a:off x="1419225" y="6249988"/>
            <a:ext cx="309563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6" name="Isosceles Triangle 415"/>
          <p:cNvSpPr/>
          <p:nvPr/>
        </p:nvSpPr>
        <p:spPr>
          <a:xfrm>
            <a:off x="1574800" y="6550025"/>
            <a:ext cx="312738" cy="296863"/>
          </a:xfrm>
          <a:prstGeom prst="triangle">
            <a:avLst/>
          </a:prstGeom>
          <a:solidFill>
            <a:srgbClr val="D3122E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7" name="Isosceles Triangle 416"/>
          <p:cNvSpPr/>
          <p:nvPr/>
        </p:nvSpPr>
        <p:spPr>
          <a:xfrm>
            <a:off x="3175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8" name="Isosceles Triangle 417"/>
          <p:cNvSpPr/>
          <p:nvPr/>
        </p:nvSpPr>
        <p:spPr>
          <a:xfrm>
            <a:off x="160338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9" name="Isosceles Triangle 418"/>
          <p:cNvSpPr/>
          <p:nvPr/>
        </p:nvSpPr>
        <p:spPr>
          <a:xfrm>
            <a:off x="317500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0" name="Isosceles Triangle 419"/>
          <p:cNvSpPr/>
          <p:nvPr/>
        </p:nvSpPr>
        <p:spPr>
          <a:xfrm>
            <a:off x="3175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1" name="Isosceles Triangle 420"/>
          <p:cNvSpPr/>
          <p:nvPr/>
        </p:nvSpPr>
        <p:spPr>
          <a:xfrm>
            <a:off x="63182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2" name="Isosceles Triangle 421"/>
          <p:cNvSpPr/>
          <p:nvPr/>
        </p:nvSpPr>
        <p:spPr>
          <a:xfrm>
            <a:off x="317500" y="6556375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3" name="Isosceles Triangle 422"/>
          <p:cNvSpPr/>
          <p:nvPr/>
        </p:nvSpPr>
        <p:spPr>
          <a:xfrm>
            <a:off x="474663" y="6249988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4" name="Isosceles Triangle 423"/>
          <p:cNvSpPr/>
          <p:nvPr/>
        </p:nvSpPr>
        <p:spPr>
          <a:xfrm>
            <a:off x="630238" y="6550025"/>
            <a:ext cx="314325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5" name="Isosceles Triangle 424"/>
          <p:cNvSpPr/>
          <p:nvPr/>
        </p:nvSpPr>
        <p:spPr>
          <a:xfrm>
            <a:off x="788988" y="6254750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6" name="Isosceles Triangle 425"/>
          <p:cNvSpPr/>
          <p:nvPr/>
        </p:nvSpPr>
        <p:spPr>
          <a:xfrm>
            <a:off x="-153988" y="6249988"/>
            <a:ext cx="311151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7" name="Isosceles Triangle 426"/>
          <p:cNvSpPr/>
          <p:nvPr/>
        </p:nvSpPr>
        <p:spPr>
          <a:xfrm>
            <a:off x="1733550" y="6254750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8" name="Isosceles Triangle 427"/>
          <p:cNvSpPr/>
          <p:nvPr/>
        </p:nvSpPr>
        <p:spPr>
          <a:xfrm>
            <a:off x="188912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2" name="Isosceles Triangle 431"/>
          <p:cNvSpPr/>
          <p:nvPr/>
        </p:nvSpPr>
        <p:spPr>
          <a:xfrm>
            <a:off x="2833688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3" name="Isosceles Triangle 432"/>
          <p:cNvSpPr/>
          <p:nvPr/>
        </p:nvSpPr>
        <p:spPr>
          <a:xfrm>
            <a:off x="2990850" y="6254750"/>
            <a:ext cx="311150" cy="298450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4" name="Isosceles Triangle 433"/>
          <p:cNvSpPr/>
          <p:nvPr/>
        </p:nvSpPr>
        <p:spPr>
          <a:xfrm>
            <a:off x="3146425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5" name="Isosceles Triangle 434"/>
          <p:cNvSpPr/>
          <p:nvPr/>
        </p:nvSpPr>
        <p:spPr>
          <a:xfrm>
            <a:off x="2832100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6" name="Isosceles Triangle 435"/>
          <p:cNvSpPr/>
          <p:nvPr/>
        </p:nvSpPr>
        <p:spPr>
          <a:xfrm>
            <a:off x="3460750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7" name="Isosceles Triangle 436"/>
          <p:cNvSpPr/>
          <p:nvPr/>
        </p:nvSpPr>
        <p:spPr>
          <a:xfrm>
            <a:off x="3148013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8" name="Isosceles Triangle 437"/>
          <p:cNvSpPr/>
          <p:nvPr/>
        </p:nvSpPr>
        <p:spPr>
          <a:xfrm>
            <a:off x="3305175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9" name="Isosceles Triangle 438"/>
          <p:cNvSpPr/>
          <p:nvPr/>
        </p:nvSpPr>
        <p:spPr>
          <a:xfrm>
            <a:off x="3460750" y="6556375"/>
            <a:ext cx="314325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0" name="Isosceles Triangle 439"/>
          <p:cNvSpPr/>
          <p:nvPr/>
        </p:nvSpPr>
        <p:spPr>
          <a:xfrm>
            <a:off x="1890713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1" name="Isosceles Triangle 440"/>
          <p:cNvSpPr/>
          <p:nvPr/>
        </p:nvSpPr>
        <p:spPr>
          <a:xfrm>
            <a:off x="2047875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2" name="Isosceles Triangle 441"/>
          <p:cNvSpPr/>
          <p:nvPr/>
        </p:nvSpPr>
        <p:spPr>
          <a:xfrm>
            <a:off x="2203450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3" name="Isosceles Triangle 442"/>
          <p:cNvSpPr/>
          <p:nvPr/>
        </p:nvSpPr>
        <p:spPr>
          <a:xfrm>
            <a:off x="251777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4" name="Isosceles Triangle 443"/>
          <p:cNvSpPr/>
          <p:nvPr/>
        </p:nvSpPr>
        <p:spPr>
          <a:xfrm>
            <a:off x="2203450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5" name="Isosceles Triangle 444"/>
          <p:cNvSpPr/>
          <p:nvPr/>
        </p:nvSpPr>
        <p:spPr>
          <a:xfrm>
            <a:off x="2362200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6" name="Isosceles Triangle 445"/>
          <p:cNvSpPr/>
          <p:nvPr/>
        </p:nvSpPr>
        <p:spPr>
          <a:xfrm>
            <a:off x="2517775" y="6550025"/>
            <a:ext cx="312738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7" name="Isosceles Triangle 446"/>
          <p:cNvSpPr/>
          <p:nvPr/>
        </p:nvSpPr>
        <p:spPr>
          <a:xfrm>
            <a:off x="2676525" y="6254750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8" name="Isosceles Triangle 447"/>
          <p:cNvSpPr/>
          <p:nvPr/>
        </p:nvSpPr>
        <p:spPr>
          <a:xfrm>
            <a:off x="4721225" y="6556375"/>
            <a:ext cx="311150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9" name="Isosceles Triangle 448"/>
          <p:cNvSpPr/>
          <p:nvPr/>
        </p:nvSpPr>
        <p:spPr>
          <a:xfrm>
            <a:off x="4876800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0" name="Isosceles Triangle 449"/>
          <p:cNvSpPr/>
          <p:nvPr/>
        </p:nvSpPr>
        <p:spPr>
          <a:xfrm>
            <a:off x="5032375" y="5959475"/>
            <a:ext cx="311150" cy="295275"/>
          </a:xfrm>
          <a:prstGeom prst="triangle">
            <a:avLst/>
          </a:prstGeom>
          <a:solidFill>
            <a:srgbClr val="D3122E">
              <a:alpha val="1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1" name="Isosceles Triangle 450"/>
          <p:cNvSpPr/>
          <p:nvPr/>
        </p:nvSpPr>
        <p:spPr>
          <a:xfrm>
            <a:off x="4718050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2" name="Isosceles Triangle 451"/>
          <p:cNvSpPr/>
          <p:nvPr/>
        </p:nvSpPr>
        <p:spPr>
          <a:xfrm>
            <a:off x="5346700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3" name="Isosceles Triangle 452"/>
          <p:cNvSpPr/>
          <p:nvPr/>
        </p:nvSpPr>
        <p:spPr>
          <a:xfrm>
            <a:off x="5033963" y="65500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4" name="Isosceles Triangle 453"/>
          <p:cNvSpPr/>
          <p:nvPr/>
        </p:nvSpPr>
        <p:spPr>
          <a:xfrm>
            <a:off x="5191125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5" name="Isosceles Triangle 454"/>
          <p:cNvSpPr/>
          <p:nvPr/>
        </p:nvSpPr>
        <p:spPr>
          <a:xfrm>
            <a:off x="5348288" y="6556375"/>
            <a:ext cx="312737" cy="295275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6" name="Isosceles Triangle 455"/>
          <p:cNvSpPr/>
          <p:nvPr/>
        </p:nvSpPr>
        <p:spPr>
          <a:xfrm>
            <a:off x="3776663" y="65500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7" name="Isosceles Triangle 456"/>
          <p:cNvSpPr/>
          <p:nvPr/>
        </p:nvSpPr>
        <p:spPr>
          <a:xfrm>
            <a:off x="3933825" y="6249988"/>
            <a:ext cx="311150" cy="298450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8" name="Isosceles Triangle 457"/>
          <p:cNvSpPr/>
          <p:nvPr/>
        </p:nvSpPr>
        <p:spPr>
          <a:xfrm>
            <a:off x="4089400" y="5959475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9" name="Isosceles Triangle 458"/>
          <p:cNvSpPr/>
          <p:nvPr/>
        </p:nvSpPr>
        <p:spPr>
          <a:xfrm>
            <a:off x="3775075" y="5953125"/>
            <a:ext cx="311150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0" name="Isosceles Triangle 459"/>
          <p:cNvSpPr/>
          <p:nvPr/>
        </p:nvSpPr>
        <p:spPr>
          <a:xfrm>
            <a:off x="4403725" y="5953125"/>
            <a:ext cx="311150" cy="296863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1" name="Isosceles Triangle 460"/>
          <p:cNvSpPr/>
          <p:nvPr/>
        </p:nvSpPr>
        <p:spPr>
          <a:xfrm>
            <a:off x="4090988" y="6556375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2" name="Isosceles Triangle 461"/>
          <p:cNvSpPr/>
          <p:nvPr/>
        </p:nvSpPr>
        <p:spPr>
          <a:xfrm>
            <a:off x="4248150" y="6249988"/>
            <a:ext cx="311150" cy="298450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3" name="Isosceles Triangle 462"/>
          <p:cNvSpPr/>
          <p:nvPr/>
        </p:nvSpPr>
        <p:spPr>
          <a:xfrm>
            <a:off x="4405313" y="6550025"/>
            <a:ext cx="312737" cy="296863"/>
          </a:xfrm>
          <a:prstGeom prst="triangle">
            <a:avLst/>
          </a:prstGeom>
          <a:solidFill>
            <a:srgbClr val="063A59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4" name="Isosceles Triangle 463"/>
          <p:cNvSpPr/>
          <p:nvPr/>
        </p:nvSpPr>
        <p:spPr>
          <a:xfrm>
            <a:off x="4562475" y="6254750"/>
            <a:ext cx="311150" cy="295275"/>
          </a:xfrm>
          <a:prstGeom prst="triangle">
            <a:avLst/>
          </a:prstGeom>
          <a:solidFill>
            <a:srgbClr val="3B88A5">
              <a:alpha val="3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5" name="Isosceles Triangle 464"/>
          <p:cNvSpPr/>
          <p:nvPr/>
        </p:nvSpPr>
        <p:spPr>
          <a:xfrm>
            <a:off x="3619500" y="6249988"/>
            <a:ext cx="311150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6" name="Isosceles Triangle 465"/>
          <p:cNvSpPr/>
          <p:nvPr/>
        </p:nvSpPr>
        <p:spPr>
          <a:xfrm>
            <a:off x="5505450" y="6254750"/>
            <a:ext cx="311150" cy="295275"/>
          </a:xfrm>
          <a:prstGeom prst="triangle">
            <a:avLst/>
          </a:prstGeom>
          <a:solidFill>
            <a:srgbClr val="49A7E1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7" name="Isosceles Triangle 466"/>
          <p:cNvSpPr/>
          <p:nvPr/>
        </p:nvSpPr>
        <p:spPr>
          <a:xfrm>
            <a:off x="5661025" y="5959475"/>
            <a:ext cx="311150" cy="295275"/>
          </a:xfrm>
          <a:prstGeom prst="triangle">
            <a:avLst/>
          </a:prstGeom>
          <a:solidFill>
            <a:srgbClr val="51C0E3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3375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35688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116013"/>
            <a:ext cx="84486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7663" y="354013"/>
            <a:ext cx="84486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93" name="Isosceles Triangle 392"/>
          <p:cNvSpPr/>
          <p:nvPr/>
        </p:nvSpPr>
        <p:spPr>
          <a:xfrm>
            <a:off x="5816600" y="6254750"/>
            <a:ext cx="311150" cy="295275"/>
          </a:xfrm>
          <a:prstGeom prst="triangle">
            <a:avLst/>
          </a:prstGeom>
          <a:solidFill>
            <a:srgbClr val="A7CD28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4" name="Isosceles Triangle 393"/>
          <p:cNvSpPr/>
          <p:nvPr/>
        </p:nvSpPr>
        <p:spPr>
          <a:xfrm>
            <a:off x="5661025" y="6550025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395" name="Isosceles Triangle 394"/>
          <p:cNvSpPr/>
          <p:nvPr/>
        </p:nvSpPr>
        <p:spPr>
          <a:xfrm>
            <a:off x="5972175" y="6553200"/>
            <a:ext cx="314325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09" name="Isosceles Triangle 408"/>
          <p:cNvSpPr/>
          <p:nvPr/>
        </p:nvSpPr>
        <p:spPr>
          <a:xfrm>
            <a:off x="946150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0" name="Isosceles Triangle 409"/>
          <p:cNvSpPr/>
          <p:nvPr/>
        </p:nvSpPr>
        <p:spPr>
          <a:xfrm>
            <a:off x="1104900" y="6249988"/>
            <a:ext cx="309563" cy="298450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1" name="Isosceles Triangle 410"/>
          <p:cNvSpPr/>
          <p:nvPr/>
        </p:nvSpPr>
        <p:spPr>
          <a:xfrm>
            <a:off x="1260475" y="5959475"/>
            <a:ext cx="311150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2" name="Isosceles Triangle 411"/>
          <p:cNvSpPr/>
          <p:nvPr/>
        </p:nvSpPr>
        <p:spPr>
          <a:xfrm>
            <a:off x="946150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3" name="Isosceles Triangle 412"/>
          <p:cNvSpPr/>
          <p:nvPr/>
        </p:nvSpPr>
        <p:spPr>
          <a:xfrm>
            <a:off x="1574800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4" name="Isosceles Triangle 413"/>
          <p:cNvSpPr/>
          <p:nvPr/>
        </p:nvSpPr>
        <p:spPr>
          <a:xfrm>
            <a:off x="1260475" y="65500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5" name="Isosceles Triangle 414"/>
          <p:cNvSpPr/>
          <p:nvPr/>
        </p:nvSpPr>
        <p:spPr>
          <a:xfrm>
            <a:off x="1419225" y="6249988"/>
            <a:ext cx="309563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6" name="Isosceles Triangle 415"/>
          <p:cNvSpPr/>
          <p:nvPr/>
        </p:nvSpPr>
        <p:spPr>
          <a:xfrm>
            <a:off x="1574800" y="6550025"/>
            <a:ext cx="312738" cy="296863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7" name="Isosceles Triangle 416"/>
          <p:cNvSpPr/>
          <p:nvPr/>
        </p:nvSpPr>
        <p:spPr>
          <a:xfrm>
            <a:off x="3175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8" name="Isosceles Triangle 417"/>
          <p:cNvSpPr/>
          <p:nvPr/>
        </p:nvSpPr>
        <p:spPr>
          <a:xfrm>
            <a:off x="160338" y="6249988"/>
            <a:ext cx="311150" cy="298450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19" name="Isosceles Triangle 418"/>
          <p:cNvSpPr/>
          <p:nvPr/>
        </p:nvSpPr>
        <p:spPr>
          <a:xfrm>
            <a:off x="317500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0" name="Isosceles Triangle 419"/>
          <p:cNvSpPr/>
          <p:nvPr/>
        </p:nvSpPr>
        <p:spPr>
          <a:xfrm>
            <a:off x="3175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1" name="Isosceles Triangle 420"/>
          <p:cNvSpPr/>
          <p:nvPr/>
        </p:nvSpPr>
        <p:spPr>
          <a:xfrm>
            <a:off x="635000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2" name="Isosceles Triangle 421"/>
          <p:cNvSpPr/>
          <p:nvPr/>
        </p:nvSpPr>
        <p:spPr>
          <a:xfrm>
            <a:off x="317500" y="6556375"/>
            <a:ext cx="311150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3" name="Isosceles Triangle 422"/>
          <p:cNvSpPr/>
          <p:nvPr/>
        </p:nvSpPr>
        <p:spPr>
          <a:xfrm>
            <a:off x="474663" y="6249988"/>
            <a:ext cx="311150" cy="298450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4" name="Isosceles Triangle 423"/>
          <p:cNvSpPr/>
          <p:nvPr/>
        </p:nvSpPr>
        <p:spPr>
          <a:xfrm>
            <a:off x="630238" y="6550025"/>
            <a:ext cx="314325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5" name="Isosceles Triangle 424"/>
          <p:cNvSpPr/>
          <p:nvPr/>
        </p:nvSpPr>
        <p:spPr>
          <a:xfrm>
            <a:off x="788988" y="6254750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6" name="Isosceles Triangle 425"/>
          <p:cNvSpPr/>
          <p:nvPr/>
        </p:nvSpPr>
        <p:spPr>
          <a:xfrm>
            <a:off x="-150813" y="6249988"/>
            <a:ext cx="311151" cy="295275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7" name="Isosceles Triangle 426"/>
          <p:cNvSpPr/>
          <p:nvPr/>
        </p:nvSpPr>
        <p:spPr>
          <a:xfrm>
            <a:off x="1733550" y="6254750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28" name="Isosceles Triangle 427"/>
          <p:cNvSpPr/>
          <p:nvPr/>
        </p:nvSpPr>
        <p:spPr>
          <a:xfrm>
            <a:off x="1889125" y="5953125"/>
            <a:ext cx="311150" cy="296863"/>
          </a:xfrm>
          <a:prstGeom prst="triangle">
            <a:avLst/>
          </a:prstGeom>
          <a:solidFill>
            <a:srgbClr val="D3122E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2" name="Isosceles Triangle 431"/>
          <p:cNvSpPr/>
          <p:nvPr/>
        </p:nvSpPr>
        <p:spPr>
          <a:xfrm>
            <a:off x="2833688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3" name="Isosceles Triangle 432"/>
          <p:cNvSpPr/>
          <p:nvPr/>
        </p:nvSpPr>
        <p:spPr>
          <a:xfrm>
            <a:off x="2990850" y="6254750"/>
            <a:ext cx="311150" cy="298450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4" name="Isosceles Triangle 433"/>
          <p:cNvSpPr/>
          <p:nvPr/>
        </p:nvSpPr>
        <p:spPr>
          <a:xfrm>
            <a:off x="3146425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5" name="Isosceles Triangle 434"/>
          <p:cNvSpPr/>
          <p:nvPr/>
        </p:nvSpPr>
        <p:spPr>
          <a:xfrm>
            <a:off x="2832100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6" name="Isosceles Triangle 435"/>
          <p:cNvSpPr/>
          <p:nvPr/>
        </p:nvSpPr>
        <p:spPr>
          <a:xfrm>
            <a:off x="3460750" y="5953125"/>
            <a:ext cx="311150" cy="296863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7" name="Isosceles Triangle 436"/>
          <p:cNvSpPr/>
          <p:nvPr/>
        </p:nvSpPr>
        <p:spPr>
          <a:xfrm>
            <a:off x="3148013" y="6550025"/>
            <a:ext cx="311150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8" name="Isosceles Triangle 437"/>
          <p:cNvSpPr/>
          <p:nvPr/>
        </p:nvSpPr>
        <p:spPr>
          <a:xfrm>
            <a:off x="3305175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39" name="Isosceles Triangle 438"/>
          <p:cNvSpPr/>
          <p:nvPr/>
        </p:nvSpPr>
        <p:spPr>
          <a:xfrm>
            <a:off x="3460750" y="6556375"/>
            <a:ext cx="314325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0" name="Isosceles Triangle 439"/>
          <p:cNvSpPr/>
          <p:nvPr/>
        </p:nvSpPr>
        <p:spPr>
          <a:xfrm>
            <a:off x="1890713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1" name="Isosceles Triangle 440"/>
          <p:cNvSpPr/>
          <p:nvPr/>
        </p:nvSpPr>
        <p:spPr>
          <a:xfrm>
            <a:off x="2047875" y="6249988"/>
            <a:ext cx="311150" cy="298450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2" name="Isosceles Triangle 441"/>
          <p:cNvSpPr/>
          <p:nvPr/>
        </p:nvSpPr>
        <p:spPr>
          <a:xfrm>
            <a:off x="2203450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3" name="Isosceles Triangle 442"/>
          <p:cNvSpPr/>
          <p:nvPr/>
        </p:nvSpPr>
        <p:spPr>
          <a:xfrm>
            <a:off x="2517775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4" name="Isosceles Triangle 443"/>
          <p:cNvSpPr/>
          <p:nvPr/>
        </p:nvSpPr>
        <p:spPr>
          <a:xfrm>
            <a:off x="2203450" y="6550025"/>
            <a:ext cx="311150" cy="296863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5" name="Isosceles Triangle 444"/>
          <p:cNvSpPr/>
          <p:nvPr/>
        </p:nvSpPr>
        <p:spPr>
          <a:xfrm>
            <a:off x="2362200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6" name="Isosceles Triangle 445"/>
          <p:cNvSpPr/>
          <p:nvPr/>
        </p:nvSpPr>
        <p:spPr>
          <a:xfrm>
            <a:off x="2517775" y="6550025"/>
            <a:ext cx="312738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7" name="Isosceles Triangle 446"/>
          <p:cNvSpPr/>
          <p:nvPr/>
        </p:nvSpPr>
        <p:spPr>
          <a:xfrm>
            <a:off x="2676525" y="6254750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8" name="Isosceles Triangle 447"/>
          <p:cNvSpPr/>
          <p:nvPr/>
        </p:nvSpPr>
        <p:spPr>
          <a:xfrm>
            <a:off x="4721225" y="6556375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49" name="Isosceles Triangle 448"/>
          <p:cNvSpPr/>
          <p:nvPr/>
        </p:nvSpPr>
        <p:spPr>
          <a:xfrm>
            <a:off x="4876800" y="6249988"/>
            <a:ext cx="311150" cy="298450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0" name="Isosceles Triangle 449"/>
          <p:cNvSpPr/>
          <p:nvPr/>
        </p:nvSpPr>
        <p:spPr>
          <a:xfrm>
            <a:off x="5032375" y="5959475"/>
            <a:ext cx="311150" cy="295275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1" name="Isosceles Triangle 450"/>
          <p:cNvSpPr/>
          <p:nvPr/>
        </p:nvSpPr>
        <p:spPr>
          <a:xfrm>
            <a:off x="4718050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2" name="Isosceles Triangle 451"/>
          <p:cNvSpPr/>
          <p:nvPr/>
        </p:nvSpPr>
        <p:spPr>
          <a:xfrm>
            <a:off x="5346700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3" name="Isosceles Triangle 452"/>
          <p:cNvSpPr/>
          <p:nvPr/>
        </p:nvSpPr>
        <p:spPr>
          <a:xfrm>
            <a:off x="5033963" y="6550025"/>
            <a:ext cx="311150" cy="296863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4" name="Isosceles Triangle 453"/>
          <p:cNvSpPr/>
          <p:nvPr/>
        </p:nvSpPr>
        <p:spPr>
          <a:xfrm>
            <a:off x="5191125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5" name="Isosceles Triangle 454"/>
          <p:cNvSpPr/>
          <p:nvPr/>
        </p:nvSpPr>
        <p:spPr>
          <a:xfrm>
            <a:off x="5348288" y="6556375"/>
            <a:ext cx="312737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6" name="Isosceles Triangle 455"/>
          <p:cNvSpPr/>
          <p:nvPr/>
        </p:nvSpPr>
        <p:spPr>
          <a:xfrm>
            <a:off x="3776663" y="65500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7" name="Isosceles Triangle 456"/>
          <p:cNvSpPr/>
          <p:nvPr/>
        </p:nvSpPr>
        <p:spPr>
          <a:xfrm>
            <a:off x="3933825" y="6249988"/>
            <a:ext cx="311150" cy="298450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8" name="Isosceles Triangle 457"/>
          <p:cNvSpPr/>
          <p:nvPr/>
        </p:nvSpPr>
        <p:spPr>
          <a:xfrm>
            <a:off x="4089400" y="5959475"/>
            <a:ext cx="311150" cy="295275"/>
          </a:xfrm>
          <a:prstGeom prst="triangle">
            <a:avLst/>
          </a:prstGeom>
          <a:solidFill>
            <a:srgbClr val="81C12C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59" name="Isosceles Triangle 458"/>
          <p:cNvSpPr/>
          <p:nvPr/>
        </p:nvSpPr>
        <p:spPr>
          <a:xfrm>
            <a:off x="3775075" y="5953125"/>
            <a:ext cx="311150" cy="296863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0" name="Isosceles Triangle 459"/>
          <p:cNvSpPr/>
          <p:nvPr/>
        </p:nvSpPr>
        <p:spPr>
          <a:xfrm>
            <a:off x="4403725" y="5953125"/>
            <a:ext cx="311150" cy="296863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1" name="Isosceles Triangle 460"/>
          <p:cNvSpPr/>
          <p:nvPr/>
        </p:nvSpPr>
        <p:spPr>
          <a:xfrm>
            <a:off x="4090988" y="6556375"/>
            <a:ext cx="311150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2" name="Isosceles Triangle 461"/>
          <p:cNvSpPr/>
          <p:nvPr/>
        </p:nvSpPr>
        <p:spPr>
          <a:xfrm>
            <a:off x="4248150" y="6249988"/>
            <a:ext cx="311150" cy="298450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3" name="Isosceles Triangle 462"/>
          <p:cNvSpPr/>
          <p:nvPr/>
        </p:nvSpPr>
        <p:spPr>
          <a:xfrm>
            <a:off x="4405313" y="6550025"/>
            <a:ext cx="312737" cy="296863"/>
          </a:xfrm>
          <a:prstGeom prst="triangle">
            <a:avLst/>
          </a:prstGeom>
          <a:solidFill>
            <a:srgbClr val="A7CD28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4" name="Isosceles Triangle 463"/>
          <p:cNvSpPr/>
          <p:nvPr/>
        </p:nvSpPr>
        <p:spPr>
          <a:xfrm>
            <a:off x="4562475" y="6254750"/>
            <a:ext cx="311150" cy="295275"/>
          </a:xfrm>
          <a:prstGeom prst="triangle">
            <a:avLst/>
          </a:prstGeom>
          <a:solidFill>
            <a:srgbClr val="81C12C">
              <a:alpha val="2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5" name="Isosceles Triangle 464"/>
          <p:cNvSpPr/>
          <p:nvPr/>
        </p:nvSpPr>
        <p:spPr>
          <a:xfrm>
            <a:off x="3619500" y="6249988"/>
            <a:ext cx="311150" cy="295275"/>
          </a:xfrm>
          <a:prstGeom prst="triangle">
            <a:avLst/>
          </a:prstGeom>
          <a:solidFill>
            <a:srgbClr val="264715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6" name="Isosceles Triangle 465"/>
          <p:cNvSpPr/>
          <p:nvPr/>
        </p:nvSpPr>
        <p:spPr>
          <a:xfrm>
            <a:off x="5505450" y="6254750"/>
            <a:ext cx="311150" cy="295275"/>
          </a:xfrm>
          <a:prstGeom prst="triangle">
            <a:avLst/>
          </a:prstGeom>
          <a:solidFill>
            <a:srgbClr val="4A812C">
              <a:alpha val="2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467" name="Isosceles Triangle 466"/>
          <p:cNvSpPr/>
          <p:nvPr/>
        </p:nvSpPr>
        <p:spPr>
          <a:xfrm>
            <a:off x="5661025" y="5959475"/>
            <a:ext cx="311150" cy="295275"/>
          </a:xfrm>
          <a:prstGeom prst="triangle">
            <a:avLst/>
          </a:prstGeom>
          <a:solidFill>
            <a:srgbClr val="A7CD28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15423" name="Picture 17" descr="ENU_Logo_be0f34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135688"/>
            <a:ext cx="2200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5.xml"/><Relationship Id="rId4" Type="http://schemas.openxmlformats.org/officeDocument/2006/relationships/hyperlink" Target="mailto:wideningaccess@napier.ac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esslabs.com/from-note-taking-to-note-making?utm_source=pocket-newtab-global-en-GB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5.xml"/><Relationship Id="rId4" Type="http://schemas.openxmlformats.org/officeDocument/2006/relationships/hyperlink" Target="http://www.open.ac.uk/choose/unison/develop/my-skills/effective-note-taki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5.xml"/><Relationship Id="rId5" Type="http://schemas.openxmlformats.org/officeDocument/2006/relationships/image" Target="../media/image16.png"/><Relationship Id="rId4" Type="http://schemas.openxmlformats.org/officeDocument/2006/relationships/hyperlink" Target="http://getready.napier.ac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68144" y="1988840"/>
            <a:ext cx="2615411" cy="1743607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3568" y="1484784"/>
            <a:ext cx="748962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6000" kern="0" dirty="0" smtClean="0">
                <a:solidFill>
                  <a:srgbClr val="0070C0"/>
                </a:solidFill>
                <a:latin typeface="+mn-lt"/>
                <a:cs typeface="Arial" pitchFamily="34" charset="0"/>
              </a:rPr>
              <a:t>Take Note</a:t>
            </a:r>
            <a:endParaRPr lang="en-GB" sz="6000" kern="0" dirty="0">
              <a:solidFill>
                <a:srgbClr val="0070C0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547664" y="4365104"/>
            <a:ext cx="636875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Carole Mooney</a:t>
            </a:r>
          </a:p>
          <a:p>
            <a:r>
              <a:rPr lang="en-US" kern="0" dirty="0" smtClean="0"/>
              <a:t>Senior Widening Participation Officer</a:t>
            </a:r>
          </a:p>
          <a:p>
            <a:r>
              <a:rPr lang="en-US" kern="0" dirty="0" smtClean="0">
                <a:hlinkClick r:id="rId4"/>
              </a:rPr>
              <a:t>wideningaccess@napier.ac.uk</a:t>
            </a:r>
            <a:endParaRPr lang="en-US" kern="0" dirty="0" smtClean="0"/>
          </a:p>
          <a:p>
            <a:r>
              <a:rPr lang="en-US" kern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5869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836713"/>
            <a:ext cx="8448675" cy="864095"/>
          </a:xfrm>
        </p:spPr>
        <p:txBody>
          <a:bodyPr/>
          <a:lstStyle/>
          <a:p>
            <a:r>
              <a:rPr lang="en-GB" sz="4000" dirty="0">
                <a:solidFill>
                  <a:schemeClr val="accent2">
                    <a:lumMod val="75000"/>
                  </a:schemeClr>
                </a:solidFill>
              </a:rPr>
              <a:t>Lecturer signposting…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863910"/>
            <a:ext cx="8448674" cy="4452021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Pay </a:t>
            </a:r>
            <a:r>
              <a:rPr lang="en-GB" b="1" dirty="0">
                <a:solidFill>
                  <a:srgbClr val="C00000"/>
                </a:solidFill>
              </a:rPr>
              <a:t>attention to cues </a:t>
            </a:r>
            <a:r>
              <a:rPr lang="en-GB" b="1" dirty="0" smtClean="0">
                <a:solidFill>
                  <a:srgbClr val="C00000"/>
                </a:solidFill>
              </a:rPr>
              <a:t>– conscious </a:t>
            </a:r>
            <a:r>
              <a:rPr lang="en-GB" b="1" dirty="0">
                <a:solidFill>
                  <a:srgbClr val="C00000"/>
                </a:solidFill>
              </a:rPr>
              <a:t>or </a:t>
            </a:r>
            <a:r>
              <a:rPr lang="en-GB" b="1" dirty="0" smtClean="0">
                <a:solidFill>
                  <a:srgbClr val="C00000"/>
                </a:solidFill>
              </a:rPr>
              <a:t>subconscious.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“</a:t>
            </a:r>
            <a:r>
              <a:rPr lang="en-GB" dirty="0"/>
              <a:t>You need to know this,” or “This will </a:t>
            </a:r>
            <a:r>
              <a:rPr lang="en-GB" dirty="0" smtClean="0"/>
              <a:t>come up in your…”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Repetition is often used to reinforce key points.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Anything said </a:t>
            </a:r>
            <a:r>
              <a:rPr lang="en-GB" dirty="0"/>
              <a:t>very </a:t>
            </a:r>
            <a:r>
              <a:rPr lang="en-GB" dirty="0" smtClean="0"/>
              <a:t>slowly, </a:t>
            </a:r>
            <a:r>
              <a:rPr lang="en-GB" dirty="0"/>
              <a:t>so that it can be taken down word for </a:t>
            </a:r>
            <a:r>
              <a:rPr lang="en-GB" dirty="0" smtClean="0"/>
              <a:t>word.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If </a:t>
            </a:r>
            <a:r>
              <a:rPr lang="en-GB" dirty="0"/>
              <a:t>your </a:t>
            </a:r>
            <a:r>
              <a:rPr lang="en-GB" dirty="0" smtClean="0"/>
              <a:t>lecturer </a:t>
            </a:r>
            <a:r>
              <a:rPr lang="en-GB" dirty="0"/>
              <a:t>starts talking more quickly, </a:t>
            </a:r>
            <a:r>
              <a:rPr lang="en-GB" dirty="0" smtClean="0"/>
              <a:t>loudly </a:t>
            </a:r>
            <a:r>
              <a:rPr lang="en-GB" dirty="0"/>
              <a:t>or with more emphasis.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0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836713"/>
            <a:ext cx="8448675" cy="1027198"/>
          </a:xfrm>
        </p:spPr>
        <p:txBody>
          <a:bodyPr/>
          <a:lstStyle/>
          <a:p>
            <a:r>
              <a:rPr lang="en-GB" sz="4000" dirty="0">
                <a:solidFill>
                  <a:schemeClr val="accent2">
                    <a:lumMod val="75000"/>
                  </a:schemeClr>
                </a:solidFill>
              </a:rPr>
              <a:t>Lecturer signposting…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700808"/>
            <a:ext cx="8448674" cy="4615123"/>
          </a:xfrm>
        </p:spPr>
        <p:txBody>
          <a:bodyPr/>
          <a:lstStyle/>
          <a:p>
            <a:r>
              <a:rPr lang="en-GB" b="1" dirty="0" smtClean="0">
                <a:solidFill>
                  <a:srgbClr val="C00000"/>
                </a:solidFill>
              </a:rPr>
              <a:t>Look out for </a:t>
            </a:r>
            <a:r>
              <a:rPr lang="en-GB" b="1" dirty="0">
                <a:solidFill>
                  <a:srgbClr val="C00000"/>
                </a:solidFill>
              </a:rPr>
              <a:t>for language that shows relationships between </a:t>
            </a:r>
            <a:r>
              <a:rPr lang="en-GB" b="1" dirty="0" smtClean="0">
                <a:solidFill>
                  <a:srgbClr val="C00000"/>
                </a:solidFill>
              </a:rPr>
              <a:t>ideas… </a:t>
            </a:r>
            <a:endParaRPr lang="en-GB" b="1" dirty="0">
              <a:solidFill>
                <a:srgbClr val="C00000"/>
              </a:solidFill>
            </a:endParaRPr>
          </a:p>
          <a:p>
            <a:pPr lvl="1"/>
            <a:r>
              <a:rPr lang="en-GB" sz="2000" dirty="0"/>
              <a:t>first, second, third</a:t>
            </a:r>
          </a:p>
          <a:p>
            <a:pPr lvl="1"/>
            <a:r>
              <a:rPr lang="en-GB" sz="2000" dirty="0"/>
              <a:t>especially, most significant, most </a:t>
            </a:r>
            <a:r>
              <a:rPr lang="en-GB" sz="2000" dirty="0" smtClean="0"/>
              <a:t>important, however</a:t>
            </a:r>
            <a:r>
              <a:rPr lang="en-GB" sz="2000" dirty="0"/>
              <a:t>, on the other hand</a:t>
            </a:r>
          </a:p>
          <a:p>
            <a:pPr lvl="1"/>
            <a:r>
              <a:rPr lang="en-GB" sz="2000" dirty="0"/>
              <a:t>because, so, therefore, </a:t>
            </a:r>
            <a:r>
              <a:rPr lang="en-GB" sz="2000" dirty="0" smtClean="0"/>
              <a:t>consequently</a:t>
            </a:r>
          </a:p>
          <a:p>
            <a:pPr lvl="1"/>
            <a:r>
              <a:rPr lang="en-GB" sz="2000" dirty="0" smtClean="0"/>
              <a:t>a possible explanation of this…</a:t>
            </a:r>
          </a:p>
          <a:p>
            <a:pPr lvl="1"/>
            <a:r>
              <a:rPr lang="en-GB" sz="2000" dirty="0" smtClean="0"/>
              <a:t>it might be that…</a:t>
            </a:r>
          </a:p>
          <a:p>
            <a:pPr lvl="1"/>
            <a:r>
              <a:rPr lang="en-GB" sz="2000" dirty="0" smtClean="0"/>
              <a:t>to clarify…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C00000"/>
                </a:solidFill>
              </a:rPr>
              <a:t>Look out </a:t>
            </a:r>
            <a:r>
              <a:rPr lang="en-GB" sz="2400" b="1" dirty="0">
                <a:solidFill>
                  <a:srgbClr val="C00000"/>
                </a:solidFill>
              </a:rPr>
              <a:t>for language that </a:t>
            </a:r>
            <a:r>
              <a:rPr lang="en-GB" sz="2400" b="1" dirty="0" smtClean="0">
                <a:solidFill>
                  <a:srgbClr val="C00000"/>
                </a:solidFill>
              </a:rPr>
              <a:t>signposts direction…</a:t>
            </a:r>
          </a:p>
          <a:p>
            <a:pPr lvl="1">
              <a:buFontTx/>
              <a:buChar char="-"/>
            </a:pPr>
            <a:r>
              <a:rPr lang="en-GB" sz="2000" dirty="0" smtClean="0"/>
              <a:t>later on I’m going to talk about…</a:t>
            </a:r>
          </a:p>
          <a:p>
            <a:pPr lvl="1">
              <a:buFontTx/>
              <a:buChar char="-"/>
            </a:pPr>
            <a:r>
              <a:rPr lang="en-GB" sz="2000" dirty="0" smtClean="0"/>
              <a:t>and now I’m going to…  </a:t>
            </a:r>
          </a:p>
          <a:p>
            <a:pPr lvl="1">
              <a:buFontTx/>
              <a:buChar char="-"/>
            </a:pPr>
            <a:endParaRPr lang="en-GB" sz="2400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1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7663" y="1196753"/>
            <a:ext cx="8448674" cy="4104456"/>
          </a:xfrm>
        </p:spPr>
        <p:txBody>
          <a:bodyPr/>
          <a:lstStyle/>
          <a:p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</a:rPr>
              <a:t>Most students adopt their own abbreviations for note taking</a:t>
            </a:r>
          </a:p>
          <a:p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350380"/>
              </p:ext>
            </p:extLst>
          </p:nvPr>
        </p:nvGraphicFramePr>
        <p:xfrm>
          <a:off x="1331640" y="2420888"/>
          <a:ext cx="6552728" cy="38177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262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9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3200" dirty="0">
                          <a:effectLst/>
                        </a:rPr>
                        <a:t>&amp;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and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02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question mark - a good way to remind yourself to ask about something or look this point up later 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3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</a:t>
                      </a:r>
                      <a:endParaRPr lang="en-GB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therefore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smaller or equal to</a:t>
                      </a:r>
                      <a:r>
                        <a:rPr lang="en-GB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</a:t>
                      </a:r>
                      <a:endParaRPr lang="en-GB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1560" y="645333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Adapted from The Open University (2013)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3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898263"/>
              </p:ext>
            </p:extLst>
          </p:nvPr>
        </p:nvGraphicFramePr>
        <p:xfrm>
          <a:off x="827584" y="332657"/>
          <a:ext cx="7920880" cy="609573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735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5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1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approximately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1967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3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</a:p>
                    <a:p>
                      <a:pPr algn="ctr"/>
                      <a:r>
                        <a:rPr lang="en-GB" sz="4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↑↑</a:t>
                      </a:r>
                      <a:r>
                        <a:rPr lang="en-GB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en-GB" sz="18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GB" sz="4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r>
                        <a:rPr lang="en-GB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0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↓↓</a:t>
                      </a:r>
                      <a:endParaRPr lang="en-GB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increase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rapid increase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rapid decrease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735">
                <a:tc>
                  <a:txBody>
                    <a:bodyPr/>
                    <a:lstStyle/>
                    <a:p>
                      <a:endParaRPr lang="en-GB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</a:t>
                      </a:r>
                      <a:r>
                        <a:rPr lang="en-GB" sz="32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  <a:r>
                        <a:rPr lang="en-GB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 smtClean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7735">
                <a:tc>
                  <a:txBody>
                    <a:bodyPr/>
                    <a:lstStyle/>
                    <a:p>
                      <a:endParaRPr lang="en-GB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3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GB" sz="36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cf</a:t>
                      </a:r>
                      <a:r>
                        <a:rPr lang="en-GB" sz="36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GB" sz="1200" dirty="0" smtClean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 smtClean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contrast with/cross reference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7544" y="6381328"/>
            <a:ext cx="4497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Adapted from The Open University (2013)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72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ways to capture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877006"/>
              </p:ext>
            </p:extLst>
          </p:nvPr>
        </p:nvGraphicFramePr>
        <p:xfrm>
          <a:off x="347664" y="1988838"/>
          <a:ext cx="8448129" cy="40324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6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6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6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49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Process 1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Process</a:t>
                      </a:r>
                      <a:r>
                        <a:rPr lang="en-GB" sz="2000" baseline="0" dirty="0" smtClean="0"/>
                        <a:t> 2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Advantages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Less expensive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More effective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Disadvantages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Less effective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More expensive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Characteristics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Manual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Automatic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Evidence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Widely used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Laboratory</a:t>
                      </a:r>
                      <a:r>
                        <a:rPr lang="en-GB" sz="2000" baseline="0" dirty="0" smtClean="0"/>
                        <a:t> testing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89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764704"/>
            <a:ext cx="8642350" cy="768667"/>
          </a:xfrm>
        </p:spPr>
        <p:txBody>
          <a:bodyPr/>
          <a:lstStyle/>
          <a:p>
            <a:r>
              <a:rPr lang="en-GB" sz="4400" dirty="0" smtClean="0">
                <a:solidFill>
                  <a:srgbClr val="C00000"/>
                </a:solidFill>
                <a:latin typeface="+mn-lt"/>
              </a:rPr>
              <a:t>Get organised</a:t>
            </a:r>
            <a:endParaRPr lang="en-GB" sz="4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3" y="1533371"/>
            <a:ext cx="8642350" cy="4919817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How do you work best?</a:t>
            </a:r>
          </a:p>
          <a:p>
            <a:pPr lvl="1"/>
            <a:r>
              <a:rPr lang="en-GB" dirty="0" smtClean="0"/>
              <a:t>What note-taking style works for you?</a:t>
            </a:r>
          </a:p>
          <a:p>
            <a:pPr marL="457200" lvl="1" indent="0">
              <a:buNone/>
            </a:pPr>
            <a:r>
              <a:rPr lang="en-GB" sz="2000" dirty="0" smtClean="0"/>
              <a:t>Laptop?</a:t>
            </a:r>
            <a:r>
              <a:rPr lang="en-GB" sz="3600" dirty="0" smtClean="0"/>
              <a:t>              	  </a:t>
            </a:r>
            <a:r>
              <a:rPr lang="en-GB" sz="2000" dirty="0" smtClean="0"/>
              <a:t>Planned?</a:t>
            </a:r>
            <a:r>
              <a:rPr lang="en-GB" sz="3600" dirty="0" smtClean="0"/>
              <a:t>                 </a:t>
            </a:r>
          </a:p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endParaRPr lang="en-GB" sz="2000" dirty="0" smtClean="0"/>
          </a:p>
          <a:p>
            <a:pPr marL="457200" lvl="1" indent="0">
              <a:buNone/>
            </a:pPr>
            <a:r>
              <a:rPr lang="en-GB" sz="2000" dirty="0" smtClean="0"/>
              <a:t>Mind maps?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3076" name="Picture 4" descr="http://www.tt-group.net/text/mape_uma/Mind-Map-Present-Si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16841"/>
            <a:ext cx="2666980" cy="187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cleask\AppData\Local\Microsoft\Windows\Temporary Internet Files\Content.IE5\YZ57H8IS\MC91021634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46" y="2636912"/>
            <a:ext cx="2559250" cy="216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1.gstatic.com/images?q=tbn:ANd9GcSJzzCIpJ6w8rbz4-6NYhqITE9FbrKD1O1YIRZBDi5dCeBdcyej3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2088232" cy="26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6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taking style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8650" y="1904638"/>
            <a:ext cx="7445087" cy="313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GB" sz="2100" kern="0" dirty="0" smtClean="0">
                <a:solidFill>
                  <a:srgbClr val="000000"/>
                </a:solidFill>
                <a:latin typeface="Arial"/>
              </a:rPr>
              <a:t>You </a:t>
            </a:r>
            <a:r>
              <a:rPr lang="en-GB" sz="2100" kern="0" dirty="0">
                <a:solidFill>
                  <a:srgbClr val="000000"/>
                </a:solidFill>
                <a:latin typeface="Arial"/>
              </a:rPr>
              <a:t>might want to:</a:t>
            </a:r>
          </a:p>
          <a:p>
            <a:pPr marL="557213" lvl="1" indent="-214313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2100" kern="0" dirty="0">
                <a:solidFill>
                  <a:srgbClr val="000000"/>
                </a:solidFill>
                <a:latin typeface="Arial"/>
              </a:rPr>
              <a:t> use colour coding, images or diagrams</a:t>
            </a:r>
          </a:p>
          <a:p>
            <a:pPr marL="557213" lvl="1" indent="-214313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GB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2100" kern="0" dirty="0">
                <a:solidFill>
                  <a:srgbClr val="000000"/>
                </a:solidFill>
                <a:latin typeface="Arial"/>
              </a:rPr>
              <a:t>use a numeric model</a:t>
            </a:r>
          </a:p>
          <a:p>
            <a:pPr marL="557213" lvl="1" indent="-214313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2100" kern="0" dirty="0">
                <a:solidFill>
                  <a:srgbClr val="000000"/>
                </a:solidFill>
                <a:latin typeface="Arial"/>
              </a:rPr>
              <a:t> additional methods</a:t>
            </a:r>
          </a:p>
          <a:p>
            <a:pPr marL="557213" lvl="1" indent="-214313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2100" kern="0" dirty="0">
                <a:solidFill>
                  <a:srgbClr val="000000"/>
                </a:solidFill>
                <a:latin typeface="Arial"/>
              </a:rPr>
              <a:t> a combination of the above or whatever works for you </a:t>
            </a:r>
          </a:p>
          <a:p>
            <a:pPr lvl="1" eaLnBrk="0" hangingPunct="0">
              <a:spcBef>
                <a:spcPct val="20000"/>
              </a:spcBef>
            </a:pPr>
            <a:endParaRPr lang="en-GB" sz="2100" kern="0" dirty="0">
              <a:solidFill>
                <a:srgbClr val="000000"/>
              </a:solidFill>
              <a:latin typeface="Arial"/>
            </a:endParaRPr>
          </a:p>
          <a:p>
            <a:pPr lvl="1" eaLnBrk="0" hangingPunct="0">
              <a:spcBef>
                <a:spcPct val="20000"/>
              </a:spcBef>
            </a:pPr>
            <a:r>
              <a:rPr lang="en-GB" sz="2100" kern="0" dirty="0" smtClean="0">
                <a:solidFill>
                  <a:srgbClr val="000000"/>
                </a:solidFill>
                <a:latin typeface="Arial"/>
              </a:rPr>
              <a:t>Consider </a:t>
            </a:r>
            <a:r>
              <a:rPr lang="en-GB" sz="2100" kern="0" dirty="0">
                <a:solidFill>
                  <a:srgbClr val="000000"/>
                </a:solidFill>
                <a:latin typeface="Arial"/>
              </a:rPr>
              <a:t>what style of note taking works best for you</a:t>
            </a:r>
          </a:p>
          <a:p>
            <a:pPr marL="557213" lvl="1" indent="-214313" eaLnBrk="0" hangingPunct="0">
              <a:spcBef>
                <a:spcPct val="20000"/>
              </a:spcBef>
              <a:buFont typeface="Wingdings" pitchFamily="2" charset="2"/>
              <a:buChar char="Ø"/>
            </a:pPr>
            <a:endParaRPr lang="en-GB" sz="21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2881" y="4999601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nesslabs.com</a:t>
            </a:r>
            <a:r>
              <a:rPr lang="en-GB" dirty="0" smtClean="0"/>
              <a:t>/from-note-taking-to-note-making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5589240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Open University (2013). Effective note taking. Available from: </a:t>
            </a:r>
            <a:r>
              <a:rPr lang="en-GB" dirty="0">
                <a:hlinkClick r:id="rId4"/>
              </a:rPr>
              <a:t>http://www.open.ac.uk/choose/unison/develop/my-skills/effective-note-taking</a:t>
            </a:r>
            <a:r>
              <a:rPr lang="en-GB" dirty="0"/>
              <a:t> [accessed 03.02.21]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Identify your Learning Style 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2263" y="2420888"/>
            <a:ext cx="8642350" cy="4032300"/>
          </a:xfrm>
        </p:spPr>
        <p:txBody>
          <a:bodyPr/>
          <a:lstStyle/>
          <a:p>
            <a:pPr>
              <a:buFontTx/>
              <a:buNone/>
            </a:pPr>
            <a:r>
              <a:rPr lang="en-GB" sz="2800" dirty="0" smtClean="0"/>
              <a:t>Do you absorb information best by:</a:t>
            </a:r>
          </a:p>
          <a:p>
            <a:endParaRPr lang="en-GB" dirty="0" smtClean="0"/>
          </a:p>
          <a:p>
            <a:pPr>
              <a:buFont typeface="Webdings" pitchFamily="18" charset="2"/>
              <a:buChar char=""/>
            </a:pPr>
            <a:r>
              <a:rPr lang="en-GB" sz="2800" dirty="0" smtClean="0"/>
              <a:t>Listening and then writing the information down</a:t>
            </a:r>
          </a:p>
          <a:p>
            <a:pPr>
              <a:buFont typeface="Webdings" pitchFamily="18" charset="2"/>
              <a:buChar char=""/>
            </a:pPr>
            <a:r>
              <a:rPr lang="en-GB" sz="2800" dirty="0" smtClean="0"/>
              <a:t>Describing what you have just heard to someone</a:t>
            </a:r>
          </a:p>
          <a:p>
            <a:pPr>
              <a:buFont typeface="Webdings" pitchFamily="18" charset="2"/>
              <a:buChar char=""/>
            </a:pPr>
            <a:r>
              <a:rPr lang="en-GB" sz="2800" dirty="0" smtClean="0"/>
              <a:t>Creating diagrams to illustrate key concepts </a:t>
            </a:r>
          </a:p>
          <a:p>
            <a:pPr marL="0" indent="0">
              <a:buNone/>
            </a:pPr>
            <a:endParaRPr lang="en-GB" sz="2800" dirty="0" smtClean="0"/>
          </a:p>
        </p:txBody>
      </p:sp>
      <p:pic>
        <p:nvPicPr>
          <p:cNvPr id="12293" name="Picture 11" descr="audi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4656138"/>
            <a:ext cx="5170487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6438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247" y="973740"/>
            <a:ext cx="7886700" cy="994172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a class: add value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669635" y="1978632"/>
            <a:ext cx="6172779" cy="253828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100" b="1" dirty="0"/>
              <a:t>Review your lecture notes</a:t>
            </a:r>
          </a:p>
          <a:p>
            <a:r>
              <a:rPr lang="en-GB" sz="2100" dirty="0"/>
              <a:t>You might want to:</a:t>
            </a:r>
          </a:p>
          <a:p>
            <a:pPr lvl="1">
              <a:buFont typeface="Wingdings" pitchFamily="2" charset="2"/>
              <a:buChar char="Ø"/>
            </a:pPr>
            <a:r>
              <a:rPr lang="en-GB" sz="2100" dirty="0"/>
              <a:t> Edit and clarify your notes</a:t>
            </a:r>
          </a:p>
          <a:p>
            <a:pPr lvl="1">
              <a:buFont typeface="Wingdings" pitchFamily="2" charset="2"/>
              <a:buChar char="Ø"/>
            </a:pPr>
            <a:r>
              <a:rPr lang="en-GB" sz="2100" dirty="0"/>
              <a:t> Add further information</a:t>
            </a:r>
          </a:p>
          <a:p>
            <a:pPr lvl="1">
              <a:buFont typeface="Wingdings" pitchFamily="2" charset="2"/>
              <a:buChar char="Ø"/>
            </a:pPr>
            <a:r>
              <a:rPr lang="en-GB" sz="1800" dirty="0"/>
              <a:t> </a:t>
            </a:r>
            <a:r>
              <a:rPr lang="en-GB" sz="2100" dirty="0"/>
              <a:t>Question some of what you have</a:t>
            </a:r>
          </a:p>
          <a:p>
            <a:pPr lvl="1">
              <a:buFont typeface="Wingdings" pitchFamily="2" charset="2"/>
              <a:buChar char="Ø"/>
            </a:pPr>
            <a:r>
              <a:rPr lang="en-GB" sz="2100" dirty="0"/>
              <a:t> Add your own thoughts</a:t>
            </a:r>
          </a:p>
          <a:p>
            <a:pPr lvl="1">
              <a:buFont typeface="Wingdings" pitchFamily="2" charset="2"/>
              <a:buChar char="Ø"/>
            </a:pPr>
            <a:endParaRPr lang="en-GB" sz="2100" dirty="0"/>
          </a:p>
          <a:p>
            <a:endParaRPr lang="en-GB" sz="2100" dirty="0"/>
          </a:p>
        </p:txBody>
      </p:sp>
      <p:sp>
        <p:nvSpPr>
          <p:cNvPr id="12" name="Rectangle 11"/>
          <p:cNvSpPr/>
          <p:nvPr/>
        </p:nvSpPr>
        <p:spPr>
          <a:xfrm>
            <a:off x="664247" y="4316912"/>
            <a:ext cx="84797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GB" sz="2100" dirty="0"/>
              <a:t>It's not enough just to re-read notes... </a:t>
            </a:r>
            <a:br>
              <a:rPr lang="en-GB" sz="2100" dirty="0"/>
            </a:br>
            <a:r>
              <a:rPr lang="en-GB" sz="2100" dirty="0"/>
              <a:t>				</a:t>
            </a:r>
            <a:r>
              <a:rPr lang="en-GB" sz="2100" dirty="0" smtClean="0"/>
              <a:t>         </a:t>
            </a:r>
            <a:r>
              <a:rPr lang="en-GB" sz="2700" dirty="0" smtClean="0">
                <a:solidFill>
                  <a:srgbClr val="FF0000"/>
                </a:solidFill>
              </a:rPr>
              <a:t>you </a:t>
            </a:r>
            <a:r>
              <a:rPr lang="en-GB" sz="2700" dirty="0">
                <a:solidFill>
                  <a:srgbClr val="FF0000"/>
                </a:solidFill>
              </a:rPr>
              <a:t>have to </a:t>
            </a:r>
            <a:r>
              <a:rPr lang="en-GB" sz="2700" b="1" dirty="0">
                <a:solidFill>
                  <a:srgbClr val="FF0000"/>
                </a:solidFill>
              </a:rPr>
              <a:t>use</a:t>
            </a:r>
            <a:r>
              <a:rPr lang="en-GB" sz="2700" dirty="0">
                <a:solidFill>
                  <a:srgbClr val="FF0000"/>
                </a:solidFill>
              </a:rPr>
              <a:t> them!</a:t>
            </a:r>
          </a:p>
        </p:txBody>
      </p:sp>
    </p:spTree>
    <p:extLst>
      <p:ext uri="{BB962C8B-B14F-4D97-AF65-F5344CB8AC3E}">
        <p14:creationId xmlns:p14="http://schemas.microsoft.com/office/powerpoint/2010/main" val="271405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19" y="476672"/>
            <a:ext cx="7891895" cy="994172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summary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6919" y="1998204"/>
            <a:ext cx="6995401" cy="4455131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000" dirty="0" smtClean="0"/>
              <a:t>Make </a:t>
            </a:r>
            <a:r>
              <a:rPr lang="en-GB" sz="2000" dirty="0"/>
              <a:t>notes in your own words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Use different methods for different purposes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e.g. flowcharts for processes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tables for comparison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Organise your notes 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b="1" dirty="0"/>
              <a:t>title, date, page numbers </a:t>
            </a:r>
            <a:r>
              <a:rPr lang="en-GB" dirty="0"/>
              <a:t>– and </a:t>
            </a:r>
            <a:r>
              <a:rPr lang="en-GB" b="1" dirty="0">
                <a:solidFill>
                  <a:srgbClr val="0070C0"/>
                </a:solidFill>
              </a:rPr>
              <a:t>file them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b="1" dirty="0"/>
              <a:t>combine all your notes </a:t>
            </a:r>
            <a:r>
              <a:rPr lang="en-GB" dirty="0"/>
              <a:t>from lectures, tutorials, independent study, group work etc. and compile for exam and assessment revision </a:t>
            </a:r>
            <a:endParaRPr lang="en-GB" dirty="0" smtClean="0"/>
          </a:p>
          <a:p>
            <a:pPr marL="457200" lvl="1" indent="0">
              <a:buClr>
                <a:srgbClr val="00B050"/>
              </a:buClr>
              <a:buNone/>
            </a:pPr>
            <a:endParaRPr lang="en-GB" dirty="0"/>
          </a:p>
          <a:p>
            <a:pPr>
              <a:buClr>
                <a:srgbClr val="FF0000"/>
              </a:buClr>
              <a:buFont typeface="Arial" charset="0"/>
              <a:buChar char="X"/>
            </a:pPr>
            <a:r>
              <a:rPr lang="en-GB" sz="1800" dirty="0"/>
              <a:t> Don't cram too much in – leave room to add in</a:t>
            </a:r>
          </a:p>
          <a:p>
            <a:pPr>
              <a:buClr>
                <a:srgbClr val="FF0000"/>
              </a:buClr>
              <a:buFont typeface="Arial" charset="0"/>
              <a:buChar char="X"/>
            </a:pPr>
            <a:r>
              <a:rPr lang="en-GB" sz="1800" dirty="0"/>
              <a:t> Don’t leave reviewing notes until revision</a:t>
            </a:r>
          </a:p>
          <a:p>
            <a:pPr>
              <a:buFontTx/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721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322263" y="1773238"/>
            <a:ext cx="8642350" cy="4679950"/>
          </a:xfrm>
          <a:prstGeom prst="rect">
            <a:avLst/>
          </a:prstGeo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20331"/>
            <a:ext cx="2376264" cy="1584438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2852936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3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Active learning at </a:t>
            </a:r>
            <a:r>
              <a:rPr lang="en-GB" sz="3800" kern="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3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ollege/university</a:t>
            </a:r>
            <a:endParaRPr lang="en-GB" sz="29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3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Retaining information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3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An individualised approach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GB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GB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GB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Tx/>
              <a:buNone/>
            </a:pPr>
            <a:endParaRPr lang="en-GB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kern="0" dirty="0" smtClean="0"/>
          </a:p>
          <a:p>
            <a:pPr marL="0" indent="0">
              <a:buFontTx/>
              <a:buNone/>
            </a:pPr>
            <a:endParaRPr lang="en-GB" kern="0" dirty="0" smtClean="0"/>
          </a:p>
          <a:p>
            <a:endParaRPr lang="en-GB" kern="0" dirty="0" smtClean="0"/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931741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72934"/>
            <a:ext cx="8448675" cy="695325"/>
          </a:xfrm>
        </p:spPr>
        <p:txBody>
          <a:bodyPr/>
          <a:lstStyle/>
          <a:p>
            <a:r>
              <a:rPr lang="en-GB" sz="4800" dirty="0" smtClean="0">
                <a:solidFill>
                  <a:srgbClr val="C00000"/>
                </a:solidFill>
              </a:rPr>
              <a:t>Get Ready</a:t>
            </a:r>
            <a:endParaRPr lang="en-GB" sz="4800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sa18\AppData\Local\Microsoft\Windows\Temporary Internet Files\Content.Outlook\17F3WWE0\Triangle 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69" y="0"/>
            <a:ext cx="2733131" cy="74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558924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hlinkClick r:id="rId4"/>
              </a:rPr>
              <a:t>http://getready.napier.ac.uk/</a:t>
            </a:r>
            <a:endParaRPr lang="en-GB" b="1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5"/>
          <a:srcRect l="5816" t="10341" r="47817" b="4958"/>
          <a:stretch/>
        </p:blipFill>
        <p:spPr bwMode="auto">
          <a:xfrm>
            <a:off x="1001901" y="1914525"/>
            <a:ext cx="6378411" cy="3314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096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defRPr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itchFamily="34" charset="0"/>
              </a:rPr>
              <a:t>Note makin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g 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92175" indent="-446088">
              <a:lnSpc>
                <a:spcPct val="150000"/>
              </a:lnSpc>
              <a:defRPr/>
            </a:pPr>
            <a:r>
              <a:rPr lang="en-GB" sz="3600" dirty="0" smtClean="0"/>
              <a:t>Why take notes? What kind of notes do you need?</a:t>
            </a:r>
          </a:p>
          <a:p>
            <a:pPr marL="892175" indent="-446088">
              <a:lnSpc>
                <a:spcPct val="150000"/>
              </a:lnSpc>
              <a:defRPr/>
            </a:pPr>
            <a:r>
              <a:rPr lang="en-GB" sz="3600" dirty="0" smtClean="0"/>
              <a:t>What should you do in a lecture?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89495"/>
            <a:ext cx="3709501" cy="246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85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Studying at University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64248" y="2061911"/>
            <a:ext cx="6631997" cy="395937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different at University?</a:t>
            </a:r>
          </a:p>
          <a:p>
            <a:pPr lvl="1"/>
            <a:r>
              <a:rPr lang="en-GB" dirty="0" smtClean="0"/>
              <a:t>Lectures</a:t>
            </a:r>
          </a:p>
          <a:p>
            <a:pPr lvl="1"/>
            <a:r>
              <a:rPr lang="en-GB" dirty="0" smtClean="0"/>
              <a:t>Tutorials/Seminars</a:t>
            </a:r>
          </a:p>
          <a:p>
            <a:pPr lvl="1"/>
            <a:r>
              <a:rPr lang="en-GB" dirty="0" smtClean="0"/>
              <a:t>Independent learning</a:t>
            </a:r>
          </a:p>
          <a:p>
            <a:pPr marL="342900" lvl="1" indent="0">
              <a:buNone/>
            </a:pPr>
            <a:endParaRPr lang="en-GB" dirty="0" smtClean="0"/>
          </a:p>
          <a:p>
            <a:pPr lvl="1"/>
            <a:endParaRPr lang="en-GB" sz="1200" dirty="0"/>
          </a:p>
          <a:p>
            <a:endParaRPr lang="en-GB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need to take notes?</a:t>
            </a:r>
          </a:p>
          <a:p>
            <a:pPr lvl="1"/>
            <a:r>
              <a:rPr lang="en-GB" dirty="0" smtClean="0"/>
              <a:t>To help us remember what was covered</a:t>
            </a:r>
          </a:p>
          <a:p>
            <a:pPr lvl="1"/>
            <a:r>
              <a:rPr lang="en-GB" dirty="0" smtClean="0"/>
              <a:t>Not everything is in textbooks</a:t>
            </a:r>
          </a:p>
          <a:p>
            <a:pPr lvl="1"/>
            <a:r>
              <a:rPr lang="en-GB" dirty="0" smtClean="0"/>
              <a:t>To help us revise later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127" y="2399380"/>
            <a:ext cx="3480211" cy="20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6926536" cy="3726414"/>
          </a:xfrm>
        </p:spPr>
        <p:txBody>
          <a:bodyPr>
            <a:normAutofit lnSpcReduction="1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 </a:t>
            </a:r>
            <a:r>
              <a:rPr lang="en-GB" sz="2700" dirty="0"/>
              <a:t>Notes act as memory aid</a:t>
            </a:r>
          </a:p>
          <a:p>
            <a:pPr marL="616744" lvl="1" indent="-3429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en-GB" dirty="0" smtClean="0"/>
              <a:t>Tony Buzan (1999): </a:t>
            </a:r>
            <a:r>
              <a:rPr lang="en-GB" b="1" dirty="0" smtClean="0">
                <a:solidFill>
                  <a:srgbClr val="0070C0"/>
                </a:solidFill>
              </a:rPr>
              <a:t>Without active learning, we forget 98% of information in just three weeks</a:t>
            </a:r>
          </a:p>
          <a:p>
            <a:pPr>
              <a:lnSpc>
                <a:spcPct val="16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  It actively involves you in the learning process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  It helps to develop your understanding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  It allows you to reduce information to a </a:t>
            </a:r>
            <a:br>
              <a:rPr lang="en-GB" dirty="0" smtClean="0"/>
            </a:br>
            <a:r>
              <a:rPr lang="en-GB" dirty="0" smtClean="0"/>
              <a:t>  manageable size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r>
              <a:rPr lang="en-GB" dirty="0" smtClean="0"/>
              <a:t> Notes are helpful when preparing assignments or for exams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ü"/>
              <a:defRPr/>
            </a:pPr>
            <a:endParaRPr lang="en-GB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608" y="2852936"/>
            <a:ext cx="2085912" cy="1808798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9552" y="692696"/>
            <a:ext cx="783113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4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Why make notes?</a:t>
            </a:r>
          </a:p>
        </p:txBody>
      </p:sp>
    </p:spTree>
    <p:extLst>
      <p:ext uri="{BB962C8B-B14F-4D97-AF65-F5344CB8AC3E}">
        <p14:creationId xmlns:p14="http://schemas.microsoft.com/office/powerpoint/2010/main" val="33208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note making process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48709066"/>
              </p:ext>
            </p:extLst>
          </p:nvPr>
        </p:nvGraphicFramePr>
        <p:xfrm>
          <a:off x="1360099" y="1872398"/>
          <a:ext cx="6423802" cy="362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33616" y="2117917"/>
            <a:ext cx="19541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note taking process works best when……</a:t>
            </a:r>
          </a:p>
          <a:p>
            <a:endParaRPr lang="en-GB" dirty="0"/>
          </a:p>
          <a:p>
            <a:r>
              <a:rPr lang="en-GB" dirty="0"/>
              <a:t>…it is integrated into your learning strategy.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59082" y="4172770"/>
            <a:ext cx="1954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can take many forms, but must </a:t>
            </a:r>
            <a:r>
              <a:rPr lang="en-GB" dirty="0">
                <a:solidFill>
                  <a:srgbClr val="FF0000"/>
                </a:solidFill>
              </a:rPr>
              <a:t>suit you</a:t>
            </a:r>
            <a:r>
              <a:rPr lang="en-GB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3848" y="3212975"/>
            <a:ext cx="2592288" cy="908864"/>
          </a:xfrm>
          <a:prstGeom prst="ellipse">
            <a:avLst/>
          </a:prstGeom>
          <a:solidFill>
            <a:srgbClr val="00206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0" dirty="0" smtClean="0">
                <a:solidFill>
                  <a:srgbClr val="FF0000"/>
                </a:solidFill>
              </a:rPr>
              <a:t>Useful lecture notes</a:t>
            </a:r>
            <a:endParaRPr lang="en-GB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0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80728"/>
            <a:ext cx="8712968" cy="86409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 </a:t>
            </a:r>
            <a:r>
              <a:rPr lang="en-GB" sz="4000" b="1" dirty="0" smtClean="0">
                <a:solidFill>
                  <a:srgbClr val="0070C0"/>
                </a:solidFill>
                <a:latin typeface="+mn-lt"/>
              </a:rPr>
              <a:t>Before</a:t>
            </a:r>
            <a:r>
              <a:rPr lang="en-GB" sz="4000" dirty="0" smtClean="0">
                <a:solidFill>
                  <a:srgbClr val="0070C0"/>
                </a:solidFill>
                <a:latin typeface="+mn-lt"/>
              </a:rPr>
              <a:t>: Prepare and tune in</a:t>
            </a:r>
            <a:endParaRPr lang="en-US" sz="400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64027" y="1916832"/>
            <a:ext cx="8174112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0070C0"/>
                </a:solidFill>
              </a:rPr>
              <a:t>P</a:t>
            </a:r>
            <a:r>
              <a:rPr lang="en-GB" sz="2800" b="1" dirty="0" smtClean="0">
                <a:solidFill>
                  <a:srgbClr val="0070C0"/>
                </a:solidFill>
              </a:rPr>
              <a:t>repare:</a:t>
            </a:r>
          </a:p>
          <a:p>
            <a:pPr lvl="1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en-GB" dirty="0" smtClean="0"/>
              <a:t>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Advance reading</a:t>
            </a:r>
          </a:p>
          <a:p>
            <a:pPr lvl="1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 Print off and read the lecture outline (slides or notes)</a:t>
            </a:r>
          </a:p>
          <a:p>
            <a:pPr lvl="1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 If relevant, read your notes from the previous lecture</a:t>
            </a:r>
          </a:p>
          <a:p>
            <a:pPr lvl="1">
              <a:spcAft>
                <a:spcPts val="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2400" dirty="0"/>
              <a:t>Look up scientific / technical terms and </a:t>
            </a:r>
            <a:r>
              <a:rPr lang="en-GB" sz="2400" dirty="0" smtClean="0"/>
              <a:t>subject-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None/>
            </a:pPr>
            <a:r>
              <a:rPr lang="en-GB" sz="2400" dirty="0" smtClean="0"/>
              <a:t>     specific </a:t>
            </a:r>
            <a:r>
              <a:rPr lang="en-GB" sz="2400" dirty="0"/>
              <a:t>jargon</a:t>
            </a:r>
            <a:r>
              <a:rPr lang="en-GB" sz="2400" dirty="0" smtClean="0"/>
              <a:t>.</a:t>
            </a:r>
          </a:p>
          <a:p>
            <a:pPr lvl="1"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en-GB" sz="2400" dirty="0" smtClean="0"/>
              <a:t> Tune </a:t>
            </a:r>
            <a:r>
              <a:rPr lang="en-GB" sz="2400" dirty="0"/>
              <a:t>yourself into the topic by thinking of questions. </a:t>
            </a:r>
          </a:p>
          <a:p>
            <a:pPr marL="457200" lvl="1" indent="0">
              <a:buClr>
                <a:srgbClr val="00B050"/>
              </a:buClr>
              <a:buNone/>
            </a:pPr>
            <a:endParaRPr lang="en-GB" dirty="0"/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endParaRPr lang="en-GB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Clr>
                <a:srgbClr val="00B050"/>
              </a:buClr>
              <a:buFont typeface="Wingdings" pitchFamily="2" charset="2"/>
              <a:buChar char="ü"/>
            </a:pPr>
            <a:endParaRPr lang="en-GB" dirty="0" smtClean="0"/>
          </a:p>
          <a:p>
            <a:pPr marL="0" indent="0"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363645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776864" cy="64807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GB" sz="4000" dirty="0" smtClean="0">
                <a:solidFill>
                  <a:srgbClr val="C00000"/>
                </a:solidFill>
                <a:sym typeface="Wingdings" pitchFamily="2" charset="2"/>
              </a:rPr>
              <a:t></a:t>
            </a:r>
            <a:r>
              <a:rPr lang="en-GB" sz="4000" dirty="0" smtClean="0">
                <a:solidFill>
                  <a:srgbClr val="C00000"/>
                </a:solidFill>
              </a:rPr>
              <a:t> </a:t>
            </a:r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</a:rPr>
              <a:t>During</a:t>
            </a:r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Make notes</a:t>
            </a:r>
          </a:p>
        </p:txBody>
      </p:sp>
      <p:pic>
        <p:nvPicPr>
          <p:cNvPr id="5" name="Picture 2" descr="C:\Users\Kay\AppData\Local\Microsoft\Windows\Temporary Internet Files\Content.IE5\1YJR8V8C\MC90044190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9267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79912" y="2119102"/>
            <a:ext cx="66160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200" b="0" dirty="0"/>
              <a:t>Annotate handouts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0" dirty="0"/>
              <a:t>Note questions you </a:t>
            </a:r>
            <a:r>
              <a:rPr lang="en-GB" sz="3200" b="0" dirty="0" smtClean="0"/>
              <a:t>have</a:t>
            </a:r>
            <a:endParaRPr lang="en-GB" sz="3200" b="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0" dirty="0"/>
              <a:t>Note making </a:t>
            </a:r>
            <a:r>
              <a:rPr lang="en-GB" sz="3200" b="0" dirty="0" smtClean="0"/>
              <a:t>improves </a:t>
            </a:r>
            <a:r>
              <a:rPr lang="en-GB" sz="3200" b="0" dirty="0"/>
              <a:t>with practice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1520" y="2045260"/>
            <a:ext cx="3295054" cy="427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1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3" y="476672"/>
            <a:ext cx="8448675" cy="1387239"/>
          </a:xfrm>
        </p:spPr>
        <p:txBody>
          <a:bodyPr/>
          <a:lstStyle/>
          <a:p>
            <a:r>
              <a:rPr lang="en-GB" sz="4000" dirty="0" smtClean="0">
                <a:solidFill>
                  <a:schemeClr val="accent2">
                    <a:lumMod val="75000"/>
                  </a:schemeClr>
                </a:solidFill>
              </a:rPr>
              <a:t>Lecturer signposting…</a:t>
            </a:r>
            <a:endParaRPr lang="en-GB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628800"/>
            <a:ext cx="8448674" cy="4687131"/>
          </a:xfrm>
        </p:spPr>
        <p:txBody>
          <a:bodyPr/>
          <a:lstStyle/>
          <a:p>
            <a:r>
              <a:rPr lang="en-GB" sz="2800" b="1" dirty="0">
                <a:solidFill>
                  <a:srgbClr val="C00000"/>
                </a:solidFill>
              </a:rPr>
              <a:t>Framework: </a:t>
            </a:r>
            <a:r>
              <a:rPr lang="en-GB" dirty="0"/>
              <a:t>Lecturers often say at the beginning of a lecture how they have structured their lecture and what they are going to cover. </a:t>
            </a:r>
            <a:endParaRPr lang="en-GB" dirty="0" smtClean="0"/>
          </a:p>
          <a:p>
            <a:r>
              <a:rPr lang="en-GB" dirty="0" smtClean="0"/>
              <a:t>Don’t try to </a:t>
            </a:r>
            <a:r>
              <a:rPr lang="en-GB" dirty="0"/>
              <a:t>write everything down! Your goal isn’t to transcribe your </a:t>
            </a:r>
            <a:r>
              <a:rPr lang="en-GB" dirty="0" smtClean="0"/>
              <a:t>lecturer </a:t>
            </a:r>
            <a:r>
              <a:rPr lang="en-GB" dirty="0"/>
              <a:t>word for </a:t>
            </a:r>
            <a:r>
              <a:rPr lang="en-GB" dirty="0" smtClean="0"/>
              <a:t>word.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33056"/>
            <a:ext cx="4392488" cy="2571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6504486"/>
            <a:ext cx="27363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kizombaharmony.com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40583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udy_Skills_PPT_V1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9999"/>
      </a:folHlink>
    </a:clrScheme>
    <a:fontScheme name="Study_Skills_PPT_V1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udy_Skills_PPT_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y_Skills_PPT_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y_Skills_PPT_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y_Skills_PPT_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y_Skills_PPT_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y_Skills_PPT_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y_Skills_PPT_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y_Skills_PPT_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y_Skills_PPT_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y_Skills_PPT_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y_Skills_PPT_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y_Skills_PPT_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WwbEx tutorialfor CareersAugust 2015CC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wbEx tutorialfor CareersAugust 2015CC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_WwbEx tutorialfor CareersAugust 2015CC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</TotalTime>
  <Words>940</Words>
  <Application>Microsoft Office PowerPoint</Application>
  <PresentationFormat>On-screen Show (4:3)</PresentationFormat>
  <Paragraphs>232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37</vt:i4>
      </vt:variant>
      <vt:variant>
        <vt:lpstr>Slide Titles</vt:lpstr>
      </vt:variant>
      <vt:variant>
        <vt:i4>20</vt:i4>
      </vt:variant>
    </vt:vector>
  </HeadingPairs>
  <TitlesOfParts>
    <vt:vector size="67" baseType="lpstr">
      <vt:lpstr>ＭＳ Ｐゴシック</vt:lpstr>
      <vt:lpstr>ＭＳ Ｐゴシック</vt:lpstr>
      <vt:lpstr>Arial</vt:lpstr>
      <vt:lpstr>Arial Bold</vt:lpstr>
      <vt:lpstr>Calibri</vt:lpstr>
      <vt:lpstr>Symbol</vt:lpstr>
      <vt:lpstr>Times New Roman</vt:lpstr>
      <vt:lpstr>Verdana</vt:lpstr>
      <vt:lpstr>Webdings</vt:lpstr>
      <vt:lpstr>Wingdings</vt:lpstr>
      <vt:lpstr>1_Study_Skills_PPT_V1</vt:lpstr>
      <vt:lpstr>WwbEx tutorialfor CareersAugust 2015CC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1_WwbEx tutorialfor CareersAugust 2015CC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2_WwbEx tutorialfor CareersAugust 2015CC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32_Default Design</vt:lpstr>
      <vt:lpstr>33_Default Design</vt:lpstr>
      <vt:lpstr>PowerPoint Presentation</vt:lpstr>
      <vt:lpstr>PowerPoint Presentation</vt:lpstr>
      <vt:lpstr>Note making </vt:lpstr>
      <vt:lpstr>Studying at University</vt:lpstr>
      <vt:lpstr>PowerPoint Presentation</vt:lpstr>
      <vt:lpstr>The note making process</vt:lpstr>
      <vt:lpstr>  Before: Prepare and tune in</vt:lpstr>
      <vt:lpstr> During: Make notes</vt:lpstr>
      <vt:lpstr>Lecturer signposting…</vt:lpstr>
      <vt:lpstr>Lecturer signposting…</vt:lpstr>
      <vt:lpstr>Lecturer signposting…</vt:lpstr>
      <vt:lpstr>PowerPoint Presentation</vt:lpstr>
      <vt:lpstr>PowerPoint Presentation</vt:lpstr>
      <vt:lpstr>Other ways to capture</vt:lpstr>
      <vt:lpstr>Get organised</vt:lpstr>
      <vt:lpstr>Note taking style</vt:lpstr>
      <vt:lpstr>Identify your Learning Style </vt:lpstr>
      <vt:lpstr>After a class: add value</vt:lpstr>
      <vt:lpstr>In summary</vt:lpstr>
      <vt:lpstr>Get Ready</vt:lpstr>
    </vt:vector>
  </TitlesOfParts>
  <Company>Edinburgh Napier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Castle, Katrina</dc:creator>
  <cp:lastModifiedBy>Mooney, Carole</cp:lastModifiedBy>
  <cp:revision>166</cp:revision>
  <cp:lastPrinted>2019-11-27T08:53:42Z</cp:lastPrinted>
  <dcterms:created xsi:type="dcterms:W3CDTF">2013-09-25T13:22:29Z</dcterms:created>
  <dcterms:modified xsi:type="dcterms:W3CDTF">2021-02-04T09:03:47Z</dcterms:modified>
</cp:coreProperties>
</file>