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95" r:id="rId3"/>
    <p:sldId id="291" r:id="rId4"/>
    <p:sldId id="292" r:id="rId5"/>
    <p:sldId id="293" r:id="rId6"/>
    <p:sldId id="294" r:id="rId7"/>
    <p:sldId id="296" r:id="rId8"/>
    <p:sldId id="298" r:id="rId9"/>
    <p:sldId id="313" r:id="rId10"/>
    <p:sldId id="299" r:id="rId11"/>
    <p:sldId id="297" r:id="rId12"/>
    <p:sldId id="314" r:id="rId13"/>
    <p:sldId id="315" r:id="rId14"/>
    <p:sldId id="316" r:id="rId15"/>
    <p:sldId id="317" r:id="rId16"/>
    <p:sldId id="301" r:id="rId17"/>
    <p:sldId id="258" r:id="rId18"/>
    <p:sldId id="287" r:id="rId19"/>
    <p:sldId id="28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84"/>
  </p:normalViewPr>
  <p:slideViewPr>
    <p:cSldViewPr snapToGrid="0" snapToObjects="1">
      <p:cViewPr varScale="1">
        <p:scale>
          <a:sx n="90" d="100"/>
          <a:sy n="90" d="100"/>
        </p:scale>
        <p:origin x="232"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337F07-5B17-404A-AD84-606A279536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09C999-6403-4DC3-8297-7913A472996C}">
      <dgm:prSet/>
      <dgm:spPr/>
      <dgm:t>
        <a:bodyPr/>
        <a:lstStyle/>
        <a:p>
          <a:r>
            <a:rPr lang="en-US" dirty="0"/>
            <a:t>active engagement with texts / ideas</a:t>
          </a:r>
        </a:p>
      </dgm:t>
    </dgm:pt>
    <dgm:pt modelId="{9F23617C-53E5-444B-A79D-3E06842A6B9C}" type="parTrans" cxnId="{F77E2880-A9B1-4277-AA2E-65946A870FF8}">
      <dgm:prSet/>
      <dgm:spPr/>
      <dgm:t>
        <a:bodyPr/>
        <a:lstStyle/>
        <a:p>
          <a:endParaRPr lang="en-US"/>
        </a:p>
      </dgm:t>
    </dgm:pt>
    <dgm:pt modelId="{EA61D87B-56E5-44B0-95B5-827EFF8E2A56}" type="sibTrans" cxnId="{F77E2880-A9B1-4277-AA2E-65946A870FF8}">
      <dgm:prSet/>
      <dgm:spPr/>
      <dgm:t>
        <a:bodyPr/>
        <a:lstStyle/>
        <a:p>
          <a:endParaRPr lang="en-US"/>
        </a:p>
      </dgm:t>
    </dgm:pt>
    <dgm:pt modelId="{53644979-F06D-4BDF-AF1C-B85B2DA73C2A}">
      <dgm:prSet/>
      <dgm:spPr/>
      <dgm:t>
        <a:bodyPr/>
        <a:lstStyle/>
        <a:p>
          <a:r>
            <a:rPr lang="en-US"/>
            <a:t>careful consideration &amp; understanding</a:t>
          </a:r>
        </a:p>
      </dgm:t>
    </dgm:pt>
    <dgm:pt modelId="{B8523903-D5F3-4EED-959F-AC08FDB0955E}" type="parTrans" cxnId="{84AEE560-E18C-4967-8912-3ECE54C4323B}">
      <dgm:prSet/>
      <dgm:spPr/>
      <dgm:t>
        <a:bodyPr/>
        <a:lstStyle/>
        <a:p>
          <a:endParaRPr lang="en-US"/>
        </a:p>
      </dgm:t>
    </dgm:pt>
    <dgm:pt modelId="{3CFFD963-FC97-488F-B2C0-64A989C914E7}" type="sibTrans" cxnId="{84AEE560-E18C-4967-8912-3ECE54C4323B}">
      <dgm:prSet/>
      <dgm:spPr/>
      <dgm:t>
        <a:bodyPr/>
        <a:lstStyle/>
        <a:p>
          <a:endParaRPr lang="en-US"/>
        </a:p>
      </dgm:t>
    </dgm:pt>
    <dgm:pt modelId="{3FF394D1-7059-42AD-8E46-633B18E43C05}">
      <dgm:prSet/>
      <dgm:spPr/>
      <dgm:t>
        <a:bodyPr/>
        <a:lstStyle/>
        <a:p>
          <a:r>
            <a:rPr lang="en-US"/>
            <a:t>interpretation &amp; evaluation</a:t>
          </a:r>
        </a:p>
      </dgm:t>
    </dgm:pt>
    <dgm:pt modelId="{513A6C5A-EB69-47D0-B438-95803EA8E351}" type="parTrans" cxnId="{FE542EAC-1A38-45C0-996F-3DF8E6B4A6B5}">
      <dgm:prSet/>
      <dgm:spPr/>
      <dgm:t>
        <a:bodyPr/>
        <a:lstStyle/>
        <a:p>
          <a:endParaRPr lang="en-US"/>
        </a:p>
      </dgm:t>
    </dgm:pt>
    <dgm:pt modelId="{C6FA3233-DD30-412C-9BCE-3B712406F1A8}" type="sibTrans" cxnId="{FE542EAC-1A38-45C0-996F-3DF8E6B4A6B5}">
      <dgm:prSet/>
      <dgm:spPr/>
      <dgm:t>
        <a:bodyPr/>
        <a:lstStyle/>
        <a:p>
          <a:endParaRPr lang="en-US"/>
        </a:p>
      </dgm:t>
    </dgm:pt>
    <dgm:pt modelId="{7E970B90-EAFF-4961-A361-D64050E7493C}">
      <dgm:prSet/>
      <dgm:spPr/>
      <dgm:t>
        <a:bodyPr/>
        <a:lstStyle/>
        <a:p>
          <a:r>
            <a:rPr lang="en-US"/>
            <a:t>examination of evidence</a:t>
          </a:r>
        </a:p>
      </dgm:t>
    </dgm:pt>
    <dgm:pt modelId="{22B95C71-0595-4C43-A5B6-032D5CE2AF34}" type="parTrans" cxnId="{C6A3EF00-BE07-49DA-A6CB-E4963BE95F09}">
      <dgm:prSet/>
      <dgm:spPr/>
      <dgm:t>
        <a:bodyPr/>
        <a:lstStyle/>
        <a:p>
          <a:endParaRPr lang="en-US"/>
        </a:p>
      </dgm:t>
    </dgm:pt>
    <dgm:pt modelId="{B8731685-D719-483A-BB16-D104109A681D}" type="sibTrans" cxnId="{C6A3EF00-BE07-49DA-A6CB-E4963BE95F09}">
      <dgm:prSet/>
      <dgm:spPr/>
      <dgm:t>
        <a:bodyPr/>
        <a:lstStyle/>
        <a:p>
          <a:endParaRPr lang="en-US"/>
        </a:p>
      </dgm:t>
    </dgm:pt>
    <dgm:pt modelId="{AE5E0AB1-2E65-45CD-AE38-79FC6F47E569}">
      <dgm:prSet/>
      <dgm:spPr/>
      <dgm:t>
        <a:bodyPr/>
        <a:lstStyle/>
        <a:p>
          <a:r>
            <a:rPr lang="en-US"/>
            <a:t>asking questions &amp; examining alternatives</a:t>
          </a:r>
        </a:p>
      </dgm:t>
    </dgm:pt>
    <dgm:pt modelId="{926FC201-941B-4656-9456-0714513BD618}" type="parTrans" cxnId="{AAC4391C-24D6-40F3-944B-7C126F277726}">
      <dgm:prSet/>
      <dgm:spPr/>
      <dgm:t>
        <a:bodyPr/>
        <a:lstStyle/>
        <a:p>
          <a:endParaRPr lang="en-US"/>
        </a:p>
      </dgm:t>
    </dgm:pt>
    <dgm:pt modelId="{32E20BDA-9DCA-4016-917E-DEC24B851028}" type="sibTrans" cxnId="{AAC4391C-24D6-40F3-944B-7C126F277726}">
      <dgm:prSet/>
      <dgm:spPr/>
      <dgm:t>
        <a:bodyPr/>
        <a:lstStyle/>
        <a:p>
          <a:endParaRPr lang="en-US"/>
        </a:p>
      </dgm:t>
    </dgm:pt>
    <dgm:pt modelId="{F7F9267D-B11D-43D1-A4A5-D27130AB84C5}">
      <dgm:prSet/>
      <dgm:spPr/>
      <dgm:t>
        <a:bodyPr/>
        <a:lstStyle/>
        <a:p>
          <a:r>
            <a:rPr lang="en-US"/>
            <a:t>intellectual independence</a:t>
          </a:r>
        </a:p>
      </dgm:t>
    </dgm:pt>
    <dgm:pt modelId="{ECD069C8-65D5-4675-95FC-0545C8104263}" type="parTrans" cxnId="{5FB2DE29-DA3A-46BA-B781-A90D8A6C0A90}">
      <dgm:prSet/>
      <dgm:spPr/>
      <dgm:t>
        <a:bodyPr/>
        <a:lstStyle/>
        <a:p>
          <a:endParaRPr lang="en-US"/>
        </a:p>
      </dgm:t>
    </dgm:pt>
    <dgm:pt modelId="{5288F3F9-18BC-4777-8EAF-CB3AFF6D5D85}" type="sibTrans" cxnId="{5FB2DE29-DA3A-46BA-B781-A90D8A6C0A90}">
      <dgm:prSet/>
      <dgm:spPr/>
      <dgm:t>
        <a:bodyPr/>
        <a:lstStyle/>
        <a:p>
          <a:endParaRPr lang="en-US"/>
        </a:p>
      </dgm:t>
    </dgm:pt>
    <dgm:pt modelId="{6C7DC277-F5C2-4839-B9D7-BB207B26656D}" type="pres">
      <dgm:prSet presAssocID="{64337F07-5B17-404A-AD84-606A27953671}" presName="root" presStyleCnt="0">
        <dgm:presLayoutVars>
          <dgm:dir/>
          <dgm:resizeHandles val="exact"/>
        </dgm:presLayoutVars>
      </dgm:prSet>
      <dgm:spPr/>
    </dgm:pt>
    <dgm:pt modelId="{31F501B7-827F-45E5-9DC2-6772384449CA}" type="pres">
      <dgm:prSet presAssocID="{D409C999-6403-4DC3-8297-7913A472996C}" presName="compNode" presStyleCnt="0"/>
      <dgm:spPr/>
    </dgm:pt>
    <dgm:pt modelId="{0795661F-C61D-4CE4-8EC5-9AD77DB4ADFE}" type="pres">
      <dgm:prSet presAssocID="{D409C999-6403-4DC3-8297-7913A472996C}" presName="bgRect" presStyleLbl="bgShp" presStyleIdx="0" presStyleCnt="6"/>
      <dgm:spPr/>
    </dgm:pt>
    <dgm:pt modelId="{F33295ED-B392-48BB-923A-A08FFAD070DA}" type="pres">
      <dgm:prSet presAssocID="{D409C999-6403-4DC3-8297-7913A472996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C7F3A53F-D7EE-4AB1-B9CF-98E92117AFFF}" type="pres">
      <dgm:prSet presAssocID="{D409C999-6403-4DC3-8297-7913A472996C}" presName="spaceRect" presStyleCnt="0"/>
      <dgm:spPr/>
    </dgm:pt>
    <dgm:pt modelId="{E4D889A5-01F1-46AB-89E5-F284919310AB}" type="pres">
      <dgm:prSet presAssocID="{D409C999-6403-4DC3-8297-7913A472996C}" presName="parTx" presStyleLbl="revTx" presStyleIdx="0" presStyleCnt="6">
        <dgm:presLayoutVars>
          <dgm:chMax val="0"/>
          <dgm:chPref val="0"/>
        </dgm:presLayoutVars>
      </dgm:prSet>
      <dgm:spPr/>
    </dgm:pt>
    <dgm:pt modelId="{E69D591D-E6F2-41C2-8C92-532F62873310}" type="pres">
      <dgm:prSet presAssocID="{EA61D87B-56E5-44B0-95B5-827EFF8E2A56}" presName="sibTrans" presStyleCnt="0"/>
      <dgm:spPr/>
    </dgm:pt>
    <dgm:pt modelId="{057B1C40-8BD4-4B2E-9402-4B0DC4478557}" type="pres">
      <dgm:prSet presAssocID="{53644979-F06D-4BDF-AF1C-B85B2DA73C2A}" presName="compNode" presStyleCnt="0"/>
      <dgm:spPr/>
    </dgm:pt>
    <dgm:pt modelId="{69FF74B0-0AC4-43D4-A060-66FC066EBE9B}" type="pres">
      <dgm:prSet presAssocID="{53644979-F06D-4BDF-AF1C-B85B2DA73C2A}" presName="bgRect" presStyleLbl="bgShp" presStyleIdx="1" presStyleCnt="6"/>
      <dgm:spPr/>
    </dgm:pt>
    <dgm:pt modelId="{7191272C-0AFF-42C0-9F96-9F83A93E2E30}" type="pres">
      <dgm:prSet presAssocID="{53644979-F06D-4BDF-AF1C-B85B2DA73C2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FBC661EC-C1BA-4A4C-9F1B-1333745FBA66}" type="pres">
      <dgm:prSet presAssocID="{53644979-F06D-4BDF-AF1C-B85B2DA73C2A}" presName="spaceRect" presStyleCnt="0"/>
      <dgm:spPr/>
    </dgm:pt>
    <dgm:pt modelId="{C172D751-95A9-42BB-8359-F3DE290F775F}" type="pres">
      <dgm:prSet presAssocID="{53644979-F06D-4BDF-AF1C-B85B2DA73C2A}" presName="parTx" presStyleLbl="revTx" presStyleIdx="1" presStyleCnt="6">
        <dgm:presLayoutVars>
          <dgm:chMax val="0"/>
          <dgm:chPref val="0"/>
        </dgm:presLayoutVars>
      </dgm:prSet>
      <dgm:spPr/>
    </dgm:pt>
    <dgm:pt modelId="{9D715043-F295-4A25-844B-E7FBAF6550E8}" type="pres">
      <dgm:prSet presAssocID="{3CFFD963-FC97-488F-B2C0-64A989C914E7}" presName="sibTrans" presStyleCnt="0"/>
      <dgm:spPr/>
    </dgm:pt>
    <dgm:pt modelId="{933DBA5E-C6D0-4429-9838-B51D295CA1C2}" type="pres">
      <dgm:prSet presAssocID="{3FF394D1-7059-42AD-8E46-633B18E43C05}" presName="compNode" presStyleCnt="0"/>
      <dgm:spPr/>
    </dgm:pt>
    <dgm:pt modelId="{E8E0BEBA-B7DF-45B9-A602-A916DE761B3E}" type="pres">
      <dgm:prSet presAssocID="{3FF394D1-7059-42AD-8E46-633B18E43C05}" presName="bgRect" presStyleLbl="bgShp" presStyleIdx="2" presStyleCnt="6"/>
      <dgm:spPr/>
    </dgm:pt>
    <dgm:pt modelId="{7EC09D52-93FE-405F-9F60-6BFCFBCC8322}" type="pres">
      <dgm:prSet presAssocID="{3FF394D1-7059-42AD-8E46-633B18E43C0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59DD7E29-E2AF-4D2A-872A-D2C9E6EBA2B9}" type="pres">
      <dgm:prSet presAssocID="{3FF394D1-7059-42AD-8E46-633B18E43C05}" presName="spaceRect" presStyleCnt="0"/>
      <dgm:spPr/>
    </dgm:pt>
    <dgm:pt modelId="{D77DEDF2-963A-4E26-AD1E-998E3AD13979}" type="pres">
      <dgm:prSet presAssocID="{3FF394D1-7059-42AD-8E46-633B18E43C05}" presName="parTx" presStyleLbl="revTx" presStyleIdx="2" presStyleCnt="6">
        <dgm:presLayoutVars>
          <dgm:chMax val="0"/>
          <dgm:chPref val="0"/>
        </dgm:presLayoutVars>
      </dgm:prSet>
      <dgm:spPr/>
    </dgm:pt>
    <dgm:pt modelId="{96EC8268-40E4-4AD0-A3AA-07EBDF586F17}" type="pres">
      <dgm:prSet presAssocID="{C6FA3233-DD30-412C-9BCE-3B712406F1A8}" presName="sibTrans" presStyleCnt="0"/>
      <dgm:spPr/>
    </dgm:pt>
    <dgm:pt modelId="{89671444-1D1C-445F-9B62-D66ACF2BD98B}" type="pres">
      <dgm:prSet presAssocID="{7E970B90-EAFF-4961-A361-D64050E7493C}" presName="compNode" presStyleCnt="0"/>
      <dgm:spPr/>
    </dgm:pt>
    <dgm:pt modelId="{131C0255-B374-41D0-A8AD-626AF2F8C8DB}" type="pres">
      <dgm:prSet presAssocID="{7E970B90-EAFF-4961-A361-D64050E7493C}" presName="bgRect" presStyleLbl="bgShp" presStyleIdx="3" presStyleCnt="6"/>
      <dgm:spPr/>
    </dgm:pt>
    <dgm:pt modelId="{B5E8AE39-85F8-41E3-B0AF-0003DD4E0AFB}" type="pres">
      <dgm:prSet presAssocID="{7E970B90-EAFF-4961-A361-D64050E7493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A6E328C4-B1C8-48DA-9487-3655C44A9880}" type="pres">
      <dgm:prSet presAssocID="{7E970B90-EAFF-4961-A361-D64050E7493C}" presName="spaceRect" presStyleCnt="0"/>
      <dgm:spPr/>
    </dgm:pt>
    <dgm:pt modelId="{6828CF1F-2A7F-4FF0-BA0A-CEA3653FD450}" type="pres">
      <dgm:prSet presAssocID="{7E970B90-EAFF-4961-A361-D64050E7493C}" presName="parTx" presStyleLbl="revTx" presStyleIdx="3" presStyleCnt="6">
        <dgm:presLayoutVars>
          <dgm:chMax val="0"/>
          <dgm:chPref val="0"/>
        </dgm:presLayoutVars>
      </dgm:prSet>
      <dgm:spPr/>
    </dgm:pt>
    <dgm:pt modelId="{16E0068F-5C48-4FAE-8E68-28FBE3E2C909}" type="pres">
      <dgm:prSet presAssocID="{B8731685-D719-483A-BB16-D104109A681D}" presName="sibTrans" presStyleCnt="0"/>
      <dgm:spPr/>
    </dgm:pt>
    <dgm:pt modelId="{EC9831A4-A056-4098-9B67-FA537C07C686}" type="pres">
      <dgm:prSet presAssocID="{AE5E0AB1-2E65-45CD-AE38-79FC6F47E569}" presName="compNode" presStyleCnt="0"/>
      <dgm:spPr/>
    </dgm:pt>
    <dgm:pt modelId="{C90270F0-F650-4FFA-BA9D-D6677BB4F1AE}" type="pres">
      <dgm:prSet presAssocID="{AE5E0AB1-2E65-45CD-AE38-79FC6F47E569}" presName="bgRect" presStyleLbl="bgShp" presStyleIdx="4" presStyleCnt="6"/>
      <dgm:spPr/>
    </dgm:pt>
    <dgm:pt modelId="{598DB25E-7623-46DA-B0A2-7E6D435CC1D1}" type="pres">
      <dgm:prSet presAssocID="{AE5E0AB1-2E65-45CD-AE38-79FC6F47E56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lp"/>
        </a:ext>
      </dgm:extLst>
    </dgm:pt>
    <dgm:pt modelId="{10BE3F0D-1E1E-4CEB-89F1-5C651246B759}" type="pres">
      <dgm:prSet presAssocID="{AE5E0AB1-2E65-45CD-AE38-79FC6F47E569}" presName="spaceRect" presStyleCnt="0"/>
      <dgm:spPr/>
    </dgm:pt>
    <dgm:pt modelId="{B23F4CE0-03FE-48DA-811E-33D745A141AC}" type="pres">
      <dgm:prSet presAssocID="{AE5E0AB1-2E65-45CD-AE38-79FC6F47E569}" presName="parTx" presStyleLbl="revTx" presStyleIdx="4" presStyleCnt="6">
        <dgm:presLayoutVars>
          <dgm:chMax val="0"/>
          <dgm:chPref val="0"/>
        </dgm:presLayoutVars>
      </dgm:prSet>
      <dgm:spPr/>
    </dgm:pt>
    <dgm:pt modelId="{D513970A-1187-4F42-89E8-44D4FFE88197}" type="pres">
      <dgm:prSet presAssocID="{32E20BDA-9DCA-4016-917E-DEC24B851028}" presName="sibTrans" presStyleCnt="0"/>
      <dgm:spPr/>
    </dgm:pt>
    <dgm:pt modelId="{2037098A-87FD-4E54-861B-4FFA463E2C35}" type="pres">
      <dgm:prSet presAssocID="{F7F9267D-B11D-43D1-A4A5-D27130AB84C5}" presName="compNode" presStyleCnt="0"/>
      <dgm:spPr/>
    </dgm:pt>
    <dgm:pt modelId="{93FE7BF1-A7B8-41FF-B057-CCB2C2D216FA}" type="pres">
      <dgm:prSet presAssocID="{F7F9267D-B11D-43D1-A4A5-D27130AB84C5}" presName="bgRect" presStyleLbl="bgShp" presStyleIdx="5" presStyleCnt="6"/>
      <dgm:spPr/>
    </dgm:pt>
    <dgm:pt modelId="{D218978D-4540-45FD-AA2B-ACAA644883F1}" type="pres">
      <dgm:prSet presAssocID="{F7F9267D-B11D-43D1-A4A5-D27130AB84C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31807BB9-BA0F-4AC3-98EA-92B6FA2757DC}" type="pres">
      <dgm:prSet presAssocID="{F7F9267D-B11D-43D1-A4A5-D27130AB84C5}" presName="spaceRect" presStyleCnt="0"/>
      <dgm:spPr/>
    </dgm:pt>
    <dgm:pt modelId="{830E8708-0B50-4574-9562-03A38909981C}" type="pres">
      <dgm:prSet presAssocID="{F7F9267D-B11D-43D1-A4A5-D27130AB84C5}" presName="parTx" presStyleLbl="revTx" presStyleIdx="5" presStyleCnt="6">
        <dgm:presLayoutVars>
          <dgm:chMax val="0"/>
          <dgm:chPref val="0"/>
        </dgm:presLayoutVars>
      </dgm:prSet>
      <dgm:spPr/>
    </dgm:pt>
  </dgm:ptLst>
  <dgm:cxnLst>
    <dgm:cxn modelId="{C6A3EF00-BE07-49DA-A6CB-E4963BE95F09}" srcId="{64337F07-5B17-404A-AD84-606A27953671}" destId="{7E970B90-EAFF-4961-A361-D64050E7493C}" srcOrd="3" destOrd="0" parTransId="{22B95C71-0595-4C43-A5B6-032D5CE2AF34}" sibTransId="{B8731685-D719-483A-BB16-D104109A681D}"/>
    <dgm:cxn modelId="{D29CCD10-802B-4D9C-93B1-578DCD01DBAF}" type="presOf" srcId="{AE5E0AB1-2E65-45CD-AE38-79FC6F47E569}" destId="{B23F4CE0-03FE-48DA-811E-33D745A141AC}" srcOrd="0" destOrd="0" presId="urn:microsoft.com/office/officeart/2018/2/layout/IconVerticalSolidList"/>
    <dgm:cxn modelId="{9C35D715-84D1-40BE-ABA0-368DCDC892CB}" type="presOf" srcId="{7E970B90-EAFF-4961-A361-D64050E7493C}" destId="{6828CF1F-2A7F-4FF0-BA0A-CEA3653FD450}" srcOrd="0" destOrd="0" presId="urn:microsoft.com/office/officeart/2018/2/layout/IconVerticalSolidList"/>
    <dgm:cxn modelId="{AAC4391C-24D6-40F3-944B-7C126F277726}" srcId="{64337F07-5B17-404A-AD84-606A27953671}" destId="{AE5E0AB1-2E65-45CD-AE38-79FC6F47E569}" srcOrd="4" destOrd="0" parTransId="{926FC201-941B-4656-9456-0714513BD618}" sibTransId="{32E20BDA-9DCA-4016-917E-DEC24B851028}"/>
    <dgm:cxn modelId="{5FB2DE29-DA3A-46BA-B781-A90D8A6C0A90}" srcId="{64337F07-5B17-404A-AD84-606A27953671}" destId="{F7F9267D-B11D-43D1-A4A5-D27130AB84C5}" srcOrd="5" destOrd="0" parTransId="{ECD069C8-65D5-4675-95FC-0545C8104263}" sibTransId="{5288F3F9-18BC-4777-8EAF-CB3AFF6D5D85}"/>
    <dgm:cxn modelId="{C40E3E51-03CE-4F22-8215-8056BBD3AFF4}" type="presOf" srcId="{3FF394D1-7059-42AD-8E46-633B18E43C05}" destId="{D77DEDF2-963A-4E26-AD1E-998E3AD13979}" srcOrd="0" destOrd="0" presId="urn:microsoft.com/office/officeart/2018/2/layout/IconVerticalSolidList"/>
    <dgm:cxn modelId="{B1F4305F-DE23-4C62-A94E-1FBFEB12F180}" type="presOf" srcId="{D409C999-6403-4DC3-8297-7913A472996C}" destId="{E4D889A5-01F1-46AB-89E5-F284919310AB}" srcOrd="0" destOrd="0" presId="urn:microsoft.com/office/officeart/2018/2/layout/IconVerticalSolidList"/>
    <dgm:cxn modelId="{84AEE560-E18C-4967-8912-3ECE54C4323B}" srcId="{64337F07-5B17-404A-AD84-606A27953671}" destId="{53644979-F06D-4BDF-AF1C-B85B2DA73C2A}" srcOrd="1" destOrd="0" parTransId="{B8523903-D5F3-4EED-959F-AC08FDB0955E}" sibTransId="{3CFFD963-FC97-488F-B2C0-64A989C914E7}"/>
    <dgm:cxn modelId="{76C20564-4262-40CC-B9FF-797ADDFB4C18}" type="presOf" srcId="{53644979-F06D-4BDF-AF1C-B85B2DA73C2A}" destId="{C172D751-95A9-42BB-8359-F3DE290F775F}" srcOrd="0" destOrd="0" presId="urn:microsoft.com/office/officeart/2018/2/layout/IconVerticalSolidList"/>
    <dgm:cxn modelId="{F77E2880-A9B1-4277-AA2E-65946A870FF8}" srcId="{64337F07-5B17-404A-AD84-606A27953671}" destId="{D409C999-6403-4DC3-8297-7913A472996C}" srcOrd="0" destOrd="0" parTransId="{9F23617C-53E5-444B-A79D-3E06842A6B9C}" sibTransId="{EA61D87B-56E5-44B0-95B5-827EFF8E2A56}"/>
    <dgm:cxn modelId="{D168449D-CD19-4E0F-BF96-A8DEEC991EAF}" type="presOf" srcId="{F7F9267D-B11D-43D1-A4A5-D27130AB84C5}" destId="{830E8708-0B50-4574-9562-03A38909981C}" srcOrd="0" destOrd="0" presId="urn:microsoft.com/office/officeart/2018/2/layout/IconVerticalSolidList"/>
    <dgm:cxn modelId="{FE542EAC-1A38-45C0-996F-3DF8E6B4A6B5}" srcId="{64337F07-5B17-404A-AD84-606A27953671}" destId="{3FF394D1-7059-42AD-8E46-633B18E43C05}" srcOrd="2" destOrd="0" parTransId="{513A6C5A-EB69-47D0-B438-95803EA8E351}" sibTransId="{C6FA3233-DD30-412C-9BCE-3B712406F1A8}"/>
    <dgm:cxn modelId="{FA4315CF-7C7B-421B-A942-B2B72B913C1F}" type="presOf" srcId="{64337F07-5B17-404A-AD84-606A27953671}" destId="{6C7DC277-F5C2-4839-B9D7-BB207B26656D}" srcOrd="0" destOrd="0" presId="urn:microsoft.com/office/officeart/2018/2/layout/IconVerticalSolidList"/>
    <dgm:cxn modelId="{838031C2-5C9A-4063-B2E2-36DB61EC3A5A}" type="presParOf" srcId="{6C7DC277-F5C2-4839-B9D7-BB207B26656D}" destId="{31F501B7-827F-45E5-9DC2-6772384449CA}" srcOrd="0" destOrd="0" presId="urn:microsoft.com/office/officeart/2018/2/layout/IconVerticalSolidList"/>
    <dgm:cxn modelId="{53C01086-B046-41A7-9445-4672E7A157EA}" type="presParOf" srcId="{31F501B7-827F-45E5-9DC2-6772384449CA}" destId="{0795661F-C61D-4CE4-8EC5-9AD77DB4ADFE}" srcOrd="0" destOrd="0" presId="urn:microsoft.com/office/officeart/2018/2/layout/IconVerticalSolidList"/>
    <dgm:cxn modelId="{6F0EF3D2-40FE-47BA-93FC-C6FD714B4547}" type="presParOf" srcId="{31F501B7-827F-45E5-9DC2-6772384449CA}" destId="{F33295ED-B392-48BB-923A-A08FFAD070DA}" srcOrd="1" destOrd="0" presId="urn:microsoft.com/office/officeart/2018/2/layout/IconVerticalSolidList"/>
    <dgm:cxn modelId="{A947BC42-92D5-45D6-BE50-787BC21A29CB}" type="presParOf" srcId="{31F501B7-827F-45E5-9DC2-6772384449CA}" destId="{C7F3A53F-D7EE-4AB1-B9CF-98E92117AFFF}" srcOrd="2" destOrd="0" presId="urn:microsoft.com/office/officeart/2018/2/layout/IconVerticalSolidList"/>
    <dgm:cxn modelId="{9A7E2445-1173-4EC3-BA21-F9AFA4B7561A}" type="presParOf" srcId="{31F501B7-827F-45E5-9DC2-6772384449CA}" destId="{E4D889A5-01F1-46AB-89E5-F284919310AB}" srcOrd="3" destOrd="0" presId="urn:microsoft.com/office/officeart/2018/2/layout/IconVerticalSolidList"/>
    <dgm:cxn modelId="{BF9D2EAE-74C0-4A93-9014-773F95F165B8}" type="presParOf" srcId="{6C7DC277-F5C2-4839-B9D7-BB207B26656D}" destId="{E69D591D-E6F2-41C2-8C92-532F62873310}" srcOrd="1" destOrd="0" presId="urn:microsoft.com/office/officeart/2018/2/layout/IconVerticalSolidList"/>
    <dgm:cxn modelId="{7DA92900-F816-4AE0-8052-937F2A709218}" type="presParOf" srcId="{6C7DC277-F5C2-4839-B9D7-BB207B26656D}" destId="{057B1C40-8BD4-4B2E-9402-4B0DC4478557}" srcOrd="2" destOrd="0" presId="urn:microsoft.com/office/officeart/2018/2/layout/IconVerticalSolidList"/>
    <dgm:cxn modelId="{655A4CBB-FA5E-4151-82C5-C1B383C091A8}" type="presParOf" srcId="{057B1C40-8BD4-4B2E-9402-4B0DC4478557}" destId="{69FF74B0-0AC4-43D4-A060-66FC066EBE9B}" srcOrd="0" destOrd="0" presId="urn:microsoft.com/office/officeart/2018/2/layout/IconVerticalSolidList"/>
    <dgm:cxn modelId="{CB48F60D-7180-4F08-BC9E-409862C738CA}" type="presParOf" srcId="{057B1C40-8BD4-4B2E-9402-4B0DC4478557}" destId="{7191272C-0AFF-42C0-9F96-9F83A93E2E30}" srcOrd="1" destOrd="0" presId="urn:microsoft.com/office/officeart/2018/2/layout/IconVerticalSolidList"/>
    <dgm:cxn modelId="{39FA11FA-5E9F-4EAD-8CAB-92CB6D9B07CE}" type="presParOf" srcId="{057B1C40-8BD4-4B2E-9402-4B0DC4478557}" destId="{FBC661EC-C1BA-4A4C-9F1B-1333745FBA66}" srcOrd="2" destOrd="0" presId="urn:microsoft.com/office/officeart/2018/2/layout/IconVerticalSolidList"/>
    <dgm:cxn modelId="{CC69FA7A-AB3B-4E0E-98B3-C25FE95941E9}" type="presParOf" srcId="{057B1C40-8BD4-4B2E-9402-4B0DC4478557}" destId="{C172D751-95A9-42BB-8359-F3DE290F775F}" srcOrd="3" destOrd="0" presId="urn:microsoft.com/office/officeart/2018/2/layout/IconVerticalSolidList"/>
    <dgm:cxn modelId="{D2E97F2E-8D28-4A40-BA62-2F68DEE0AFEA}" type="presParOf" srcId="{6C7DC277-F5C2-4839-B9D7-BB207B26656D}" destId="{9D715043-F295-4A25-844B-E7FBAF6550E8}" srcOrd="3" destOrd="0" presId="urn:microsoft.com/office/officeart/2018/2/layout/IconVerticalSolidList"/>
    <dgm:cxn modelId="{54DA6489-83A0-4199-B440-B40F59CAD065}" type="presParOf" srcId="{6C7DC277-F5C2-4839-B9D7-BB207B26656D}" destId="{933DBA5E-C6D0-4429-9838-B51D295CA1C2}" srcOrd="4" destOrd="0" presId="urn:microsoft.com/office/officeart/2018/2/layout/IconVerticalSolidList"/>
    <dgm:cxn modelId="{38B37DA2-AE8F-40EE-8818-BACCFCAA0350}" type="presParOf" srcId="{933DBA5E-C6D0-4429-9838-B51D295CA1C2}" destId="{E8E0BEBA-B7DF-45B9-A602-A916DE761B3E}" srcOrd="0" destOrd="0" presId="urn:microsoft.com/office/officeart/2018/2/layout/IconVerticalSolidList"/>
    <dgm:cxn modelId="{87688DA9-C173-408F-9DED-A083DB04BD08}" type="presParOf" srcId="{933DBA5E-C6D0-4429-9838-B51D295CA1C2}" destId="{7EC09D52-93FE-405F-9F60-6BFCFBCC8322}" srcOrd="1" destOrd="0" presId="urn:microsoft.com/office/officeart/2018/2/layout/IconVerticalSolidList"/>
    <dgm:cxn modelId="{55270A48-A3B3-4725-A8F6-298C9CBE4375}" type="presParOf" srcId="{933DBA5E-C6D0-4429-9838-B51D295CA1C2}" destId="{59DD7E29-E2AF-4D2A-872A-D2C9E6EBA2B9}" srcOrd="2" destOrd="0" presId="urn:microsoft.com/office/officeart/2018/2/layout/IconVerticalSolidList"/>
    <dgm:cxn modelId="{B873E54D-074E-4B5D-A871-3F6240E3E3AE}" type="presParOf" srcId="{933DBA5E-C6D0-4429-9838-B51D295CA1C2}" destId="{D77DEDF2-963A-4E26-AD1E-998E3AD13979}" srcOrd="3" destOrd="0" presId="urn:microsoft.com/office/officeart/2018/2/layout/IconVerticalSolidList"/>
    <dgm:cxn modelId="{B3FBC485-B613-4C29-BFB4-07B25A67FDEC}" type="presParOf" srcId="{6C7DC277-F5C2-4839-B9D7-BB207B26656D}" destId="{96EC8268-40E4-4AD0-A3AA-07EBDF586F17}" srcOrd="5" destOrd="0" presId="urn:microsoft.com/office/officeart/2018/2/layout/IconVerticalSolidList"/>
    <dgm:cxn modelId="{01C76478-D629-4EBE-B0A2-C9A2419ED555}" type="presParOf" srcId="{6C7DC277-F5C2-4839-B9D7-BB207B26656D}" destId="{89671444-1D1C-445F-9B62-D66ACF2BD98B}" srcOrd="6" destOrd="0" presId="urn:microsoft.com/office/officeart/2018/2/layout/IconVerticalSolidList"/>
    <dgm:cxn modelId="{2B26D558-F3C7-40A9-AAD4-509970E6554A}" type="presParOf" srcId="{89671444-1D1C-445F-9B62-D66ACF2BD98B}" destId="{131C0255-B374-41D0-A8AD-626AF2F8C8DB}" srcOrd="0" destOrd="0" presId="urn:microsoft.com/office/officeart/2018/2/layout/IconVerticalSolidList"/>
    <dgm:cxn modelId="{66E030A4-F35C-4A55-85CA-018E74A90822}" type="presParOf" srcId="{89671444-1D1C-445F-9B62-D66ACF2BD98B}" destId="{B5E8AE39-85F8-41E3-B0AF-0003DD4E0AFB}" srcOrd="1" destOrd="0" presId="urn:microsoft.com/office/officeart/2018/2/layout/IconVerticalSolidList"/>
    <dgm:cxn modelId="{683F6518-8FE7-43DB-9F53-E77EFA590806}" type="presParOf" srcId="{89671444-1D1C-445F-9B62-D66ACF2BD98B}" destId="{A6E328C4-B1C8-48DA-9487-3655C44A9880}" srcOrd="2" destOrd="0" presId="urn:microsoft.com/office/officeart/2018/2/layout/IconVerticalSolidList"/>
    <dgm:cxn modelId="{8C294B25-B749-4972-B7D4-025F10E2AB2F}" type="presParOf" srcId="{89671444-1D1C-445F-9B62-D66ACF2BD98B}" destId="{6828CF1F-2A7F-4FF0-BA0A-CEA3653FD450}" srcOrd="3" destOrd="0" presId="urn:microsoft.com/office/officeart/2018/2/layout/IconVerticalSolidList"/>
    <dgm:cxn modelId="{B6BDE325-FDD5-4ED5-966C-0E7C6F748562}" type="presParOf" srcId="{6C7DC277-F5C2-4839-B9D7-BB207B26656D}" destId="{16E0068F-5C48-4FAE-8E68-28FBE3E2C909}" srcOrd="7" destOrd="0" presId="urn:microsoft.com/office/officeart/2018/2/layout/IconVerticalSolidList"/>
    <dgm:cxn modelId="{4AFB625A-5C5B-442A-A543-F0B2D29DBCA2}" type="presParOf" srcId="{6C7DC277-F5C2-4839-B9D7-BB207B26656D}" destId="{EC9831A4-A056-4098-9B67-FA537C07C686}" srcOrd="8" destOrd="0" presId="urn:microsoft.com/office/officeart/2018/2/layout/IconVerticalSolidList"/>
    <dgm:cxn modelId="{CEE75401-EEC9-4585-AEAB-E41676F3E58C}" type="presParOf" srcId="{EC9831A4-A056-4098-9B67-FA537C07C686}" destId="{C90270F0-F650-4FFA-BA9D-D6677BB4F1AE}" srcOrd="0" destOrd="0" presId="urn:microsoft.com/office/officeart/2018/2/layout/IconVerticalSolidList"/>
    <dgm:cxn modelId="{5ECDFC74-016A-4F90-ACDB-09E032BFCCCB}" type="presParOf" srcId="{EC9831A4-A056-4098-9B67-FA537C07C686}" destId="{598DB25E-7623-46DA-B0A2-7E6D435CC1D1}" srcOrd="1" destOrd="0" presId="urn:microsoft.com/office/officeart/2018/2/layout/IconVerticalSolidList"/>
    <dgm:cxn modelId="{C2F85EBF-82B4-40E5-B219-1452E58314BC}" type="presParOf" srcId="{EC9831A4-A056-4098-9B67-FA537C07C686}" destId="{10BE3F0D-1E1E-4CEB-89F1-5C651246B759}" srcOrd="2" destOrd="0" presId="urn:microsoft.com/office/officeart/2018/2/layout/IconVerticalSolidList"/>
    <dgm:cxn modelId="{D7F629BA-F05D-4905-8274-6FB7B81DB4FD}" type="presParOf" srcId="{EC9831A4-A056-4098-9B67-FA537C07C686}" destId="{B23F4CE0-03FE-48DA-811E-33D745A141AC}" srcOrd="3" destOrd="0" presId="urn:microsoft.com/office/officeart/2018/2/layout/IconVerticalSolidList"/>
    <dgm:cxn modelId="{1087BCE7-F285-45CD-8865-0341D97BA4DF}" type="presParOf" srcId="{6C7DC277-F5C2-4839-B9D7-BB207B26656D}" destId="{D513970A-1187-4F42-89E8-44D4FFE88197}" srcOrd="9" destOrd="0" presId="urn:microsoft.com/office/officeart/2018/2/layout/IconVerticalSolidList"/>
    <dgm:cxn modelId="{D7995243-3004-4408-B399-1469CF0D56DC}" type="presParOf" srcId="{6C7DC277-F5C2-4839-B9D7-BB207B26656D}" destId="{2037098A-87FD-4E54-861B-4FFA463E2C35}" srcOrd="10" destOrd="0" presId="urn:microsoft.com/office/officeart/2018/2/layout/IconVerticalSolidList"/>
    <dgm:cxn modelId="{581BB3CB-EC34-4BF7-8266-640B65CA2040}" type="presParOf" srcId="{2037098A-87FD-4E54-861B-4FFA463E2C35}" destId="{93FE7BF1-A7B8-41FF-B057-CCB2C2D216FA}" srcOrd="0" destOrd="0" presId="urn:microsoft.com/office/officeart/2018/2/layout/IconVerticalSolidList"/>
    <dgm:cxn modelId="{10EDF488-93A9-40FE-BFC8-42D9D37FDF86}" type="presParOf" srcId="{2037098A-87FD-4E54-861B-4FFA463E2C35}" destId="{D218978D-4540-45FD-AA2B-ACAA644883F1}" srcOrd="1" destOrd="0" presId="urn:microsoft.com/office/officeart/2018/2/layout/IconVerticalSolidList"/>
    <dgm:cxn modelId="{C9C4EC39-99AC-41DE-B70F-5DBFEBC8AA9F}" type="presParOf" srcId="{2037098A-87FD-4E54-861B-4FFA463E2C35}" destId="{31807BB9-BA0F-4AC3-98EA-92B6FA2757DC}" srcOrd="2" destOrd="0" presId="urn:microsoft.com/office/officeart/2018/2/layout/IconVerticalSolidList"/>
    <dgm:cxn modelId="{A2C957F9-8345-4005-96C3-0774A2577CC1}" type="presParOf" srcId="{2037098A-87FD-4E54-861B-4FFA463E2C35}" destId="{830E8708-0B50-4574-9562-03A38909981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55620-CA1B-4E00-8747-AA49E888563D}"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20530799-A9CF-44CF-9931-6DAEE49DC64F}">
      <dgm:prSet custT="1"/>
      <dgm:spPr/>
      <dgm:t>
        <a:bodyPr/>
        <a:lstStyle/>
        <a:p>
          <a:r>
            <a:rPr lang="en-US" sz="4000" dirty="0"/>
            <a:t>If yes, why?</a:t>
          </a:r>
        </a:p>
      </dgm:t>
    </dgm:pt>
    <dgm:pt modelId="{6AD7816F-9BFD-4393-A228-2858C6B05787}" type="parTrans" cxnId="{F9C66481-12EE-436E-9A5C-D79A860E0F17}">
      <dgm:prSet/>
      <dgm:spPr/>
      <dgm:t>
        <a:bodyPr/>
        <a:lstStyle/>
        <a:p>
          <a:endParaRPr lang="en-US"/>
        </a:p>
      </dgm:t>
    </dgm:pt>
    <dgm:pt modelId="{B1F37CD7-6EE5-4DA4-9BBA-83B2B42D24CF}" type="sibTrans" cxnId="{F9C66481-12EE-436E-9A5C-D79A860E0F17}">
      <dgm:prSet/>
      <dgm:spPr/>
      <dgm:t>
        <a:bodyPr/>
        <a:lstStyle/>
        <a:p>
          <a:endParaRPr lang="en-US"/>
        </a:p>
      </dgm:t>
    </dgm:pt>
    <dgm:pt modelId="{656BAA2B-25D0-40F0-8C37-ED418EC3BDC8}">
      <dgm:prSet custT="1"/>
      <dgm:spPr/>
      <dgm:t>
        <a:bodyPr/>
        <a:lstStyle/>
        <a:p>
          <a:r>
            <a:rPr lang="en-US" sz="4000" dirty="0"/>
            <a:t>If not, why not?</a:t>
          </a:r>
        </a:p>
      </dgm:t>
    </dgm:pt>
    <dgm:pt modelId="{CFF9C528-B39A-4115-B7E3-BBF452B9163A}" type="parTrans" cxnId="{C21E080D-F270-4A4F-AB6F-C71B0ACC6C7A}">
      <dgm:prSet/>
      <dgm:spPr/>
      <dgm:t>
        <a:bodyPr/>
        <a:lstStyle/>
        <a:p>
          <a:endParaRPr lang="en-US"/>
        </a:p>
      </dgm:t>
    </dgm:pt>
    <dgm:pt modelId="{55ACAB28-5554-4817-82CB-E09676CE2200}" type="sibTrans" cxnId="{C21E080D-F270-4A4F-AB6F-C71B0ACC6C7A}">
      <dgm:prSet/>
      <dgm:spPr/>
      <dgm:t>
        <a:bodyPr/>
        <a:lstStyle/>
        <a:p>
          <a:endParaRPr lang="en-US"/>
        </a:p>
      </dgm:t>
    </dgm:pt>
    <dgm:pt modelId="{7C308355-E4CE-7D47-826C-55DD0DDC1937}" type="pres">
      <dgm:prSet presAssocID="{6D055620-CA1B-4E00-8747-AA49E888563D}" presName="linear" presStyleCnt="0">
        <dgm:presLayoutVars>
          <dgm:dir/>
          <dgm:animLvl val="lvl"/>
          <dgm:resizeHandles val="exact"/>
        </dgm:presLayoutVars>
      </dgm:prSet>
      <dgm:spPr/>
    </dgm:pt>
    <dgm:pt modelId="{4DD3AC56-2AC1-4048-A82C-DF8992D98ABE}" type="pres">
      <dgm:prSet presAssocID="{20530799-A9CF-44CF-9931-6DAEE49DC64F}" presName="parentLin" presStyleCnt="0"/>
      <dgm:spPr/>
    </dgm:pt>
    <dgm:pt modelId="{02F0AABD-419B-9F4C-888D-A6732ADEB722}" type="pres">
      <dgm:prSet presAssocID="{20530799-A9CF-44CF-9931-6DAEE49DC64F}" presName="parentLeftMargin" presStyleLbl="node1" presStyleIdx="0" presStyleCnt="2"/>
      <dgm:spPr/>
    </dgm:pt>
    <dgm:pt modelId="{1361BC2B-74AC-9242-B1AE-DB64AA365D21}" type="pres">
      <dgm:prSet presAssocID="{20530799-A9CF-44CF-9931-6DAEE49DC64F}" presName="parentText" presStyleLbl="node1" presStyleIdx="0" presStyleCnt="2">
        <dgm:presLayoutVars>
          <dgm:chMax val="0"/>
          <dgm:bulletEnabled val="1"/>
        </dgm:presLayoutVars>
      </dgm:prSet>
      <dgm:spPr/>
    </dgm:pt>
    <dgm:pt modelId="{B83E0479-E82C-9440-901A-561077981A97}" type="pres">
      <dgm:prSet presAssocID="{20530799-A9CF-44CF-9931-6DAEE49DC64F}" presName="negativeSpace" presStyleCnt="0"/>
      <dgm:spPr/>
    </dgm:pt>
    <dgm:pt modelId="{8C231CD0-92C6-FC44-B5CA-C0AE52B9D462}" type="pres">
      <dgm:prSet presAssocID="{20530799-A9CF-44CF-9931-6DAEE49DC64F}" presName="childText" presStyleLbl="conFgAcc1" presStyleIdx="0" presStyleCnt="2">
        <dgm:presLayoutVars>
          <dgm:bulletEnabled val="1"/>
        </dgm:presLayoutVars>
      </dgm:prSet>
      <dgm:spPr/>
    </dgm:pt>
    <dgm:pt modelId="{DED70752-9738-6B49-8F68-66F75143D2FA}" type="pres">
      <dgm:prSet presAssocID="{B1F37CD7-6EE5-4DA4-9BBA-83B2B42D24CF}" presName="spaceBetweenRectangles" presStyleCnt="0"/>
      <dgm:spPr/>
    </dgm:pt>
    <dgm:pt modelId="{EDEC29D5-D2CE-CE45-B378-5B13686849AB}" type="pres">
      <dgm:prSet presAssocID="{656BAA2B-25D0-40F0-8C37-ED418EC3BDC8}" presName="parentLin" presStyleCnt="0"/>
      <dgm:spPr/>
    </dgm:pt>
    <dgm:pt modelId="{B39A1747-ED32-8F4A-B37E-643A415F3A09}" type="pres">
      <dgm:prSet presAssocID="{656BAA2B-25D0-40F0-8C37-ED418EC3BDC8}" presName="parentLeftMargin" presStyleLbl="node1" presStyleIdx="0" presStyleCnt="2"/>
      <dgm:spPr/>
    </dgm:pt>
    <dgm:pt modelId="{5097E41F-208A-2042-8E90-C3F035874FD2}" type="pres">
      <dgm:prSet presAssocID="{656BAA2B-25D0-40F0-8C37-ED418EC3BDC8}" presName="parentText" presStyleLbl="node1" presStyleIdx="1" presStyleCnt="2">
        <dgm:presLayoutVars>
          <dgm:chMax val="0"/>
          <dgm:bulletEnabled val="1"/>
        </dgm:presLayoutVars>
      </dgm:prSet>
      <dgm:spPr/>
    </dgm:pt>
    <dgm:pt modelId="{69471B5A-B0F9-EA4A-A148-973C435D7C04}" type="pres">
      <dgm:prSet presAssocID="{656BAA2B-25D0-40F0-8C37-ED418EC3BDC8}" presName="negativeSpace" presStyleCnt="0"/>
      <dgm:spPr/>
    </dgm:pt>
    <dgm:pt modelId="{D69AF230-D896-9245-80BD-51F1A2A450F2}" type="pres">
      <dgm:prSet presAssocID="{656BAA2B-25D0-40F0-8C37-ED418EC3BDC8}" presName="childText" presStyleLbl="conFgAcc1" presStyleIdx="1" presStyleCnt="2">
        <dgm:presLayoutVars>
          <dgm:bulletEnabled val="1"/>
        </dgm:presLayoutVars>
      </dgm:prSet>
      <dgm:spPr/>
    </dgm:pt>
  </dgm:ptLst>
  <dgm:cxnLst>
    <dgm:cxn modelId="{C21E080D-F270-4A4F-AB6F-C71B0ACC6C7A}" srcId="{6D055620-CA1B-4E00-8747-AA49E888563D}" destId="{656BAA2B-25D0-40F0-8C37-ED418EC3BDC8}" srcOrd="1" destOrd="0" parTransId="{CFF9C528-B39A-4115-B7E3-BBF452B9163A}" sibTransId="{55ACAB28-5554-4817-82CB-E09676CE2200}"/>
    <dgm:cxn modelId="{AFF3CF28-F8C0-6A44-A282-197DD3DF453C}" type="presOf" srcId="{20530799-A9CF-44CF-9931-6DAEE49DC64F}" destId="{1361BC2B-74AC-9242-B1AE-DB64AA365D21}" srcOrd="1" destOrd="0" presId="urn:microsoft.com/office/officeart/2005/8/layout/list1"/>
    <dgm:cxn modelId="{6951F447-E4CE-1C42-BA9B-90C2DEB3A21E}" type="presOf" srcId="{20530799-A9CF-44CF-9931-6DAEE49DC64F}" destId="{02F0AABD-419B-9F4C-888D-A6732ADEB722}" srcOrd="0" destOrd="0" presId="urn:microsoft.com/office/officeart/2005/8/layout/list1"/>
    <dgm:cxn modelId="{3236EE48-9E77-9F4D-9D54-E21AB382AC1E}" type="presOf" srcId="{656BAA2B-25D0-40F0-8C37-ED418EC3BDC8}" destId="{B39A1747-ED32-8F4A-B37E-643A415F3A09}" srcOrd="0" destOrd="0" presId="urn:microsoft.com/office/officeart/2005/8/layout/list1"/>
    <dgm:cxn modelId="{DB2D5580-2EED-0844-9E37-A98D7DFB8546}" type="presOf" srcId="{656BAA2B-25D0-40F0-8C37-ED418EC3BDC8}" destId="{5097E41F-208A-2042-8E90-C3F035874FD2}" srcOrd="1" destOrd="0" presId="urn:microsoft.com/office/officeart/2005/8/layout/list1"/>
    <dgm:cxn modelId="{F9C66481-12EE-436E-9A5C-D79A860E0F17}" srcId="{6D055620-CA1B-4E00-8747-AA49E888563D}" destId="{20530799-A9CF-44CF-9931-6DAEE49DC64F}" srcOrd="0" destOrd="0" parTransId="{6AD7816F-9BFD-4393-A228-2858C6B05787}" sibTransId="{B1F37CD7-6EE5-4DA4-9BBA-83B2B42D24CF}"/>
    <dgm:cxn modelId="{5D81CC97-6B4C-C746-8C46-D74A17EEBD14}" type="presOf" srcId="{6D055620-CA1B-4E00-8747-AA49E888563D}" destId="{7C308355-E4CE-7D47-826C-55DD0DDC1937}" srcOrd="0" destOrd="0" presId="urn:microsoft.com/office/officeart/2005/8/layout/list1"/>
    <dgm:cxn modelId="{450AE3C1-4764-6A44-B7EC-7C728B6E6586}" type="presParOf" srcId="{7C308355-E4CE-7D47-826C-55DD0DDC1937}" destId="{4DD3AC56-2AC1-4048-A82C-DF8992D98ABE}" srcOrd="0" destOrd="0" presId="urn:microsoft.com/office/officeart/2005/8/layout/list1"/>
    <dgm:cxn modelId="{454595AC-941B-CF4A-9366-9AA76465B93B}" type="presParOf" srcId="{4DD3AC56-2AC1-4048-A82C-DF8992D98ABE}" destId="{02F0AABD-419B-9F4C-888D-A6732ADEB722}" srcOrd="0" destOrd="0" presId="urn:microsoft.com/office/officeart/2005/8/layout/list1"/>
    <dgm:cxn modelId="{FEA8BAAF-7DAE-0E46-BFDF-467485186A53}" type="presParOf" srcId="{4DD3AC56-2AC1-4048-A82C-DF8992D98ABE}" destId="{1361BC2B-74AC-9242-B1AE-DB64AA365D21}" srcOrd="1" destOrd="0" presId="urn:microsoft.com/office/officeart/2005/8/layout/list1"/>
    <dgm:cxn modelId="{B79A581B-7EEF-8E48-8E0D-64553FBF0B37}" type="presParOf" srcId="{7C308355-E4CE-7D47-826C-55DD0DDC1937}" destId="{B83E0479-E82C-9440-901A-561077981A97}" srcOrd="1" destOrd="0" presId="urn:microsoft.com/office/officeart/2005/8/layout/list1"/>
    <dgm:cxn modelId="{854D0B1F-2564-E943-911C-D3C0940C2CE9}" type="presParOf" srcId="{7C308355-E4CE-7D47-826C-55DD0DDC1937}" destId="{8C231CD0-92C6-FC44-B5CA-C0AE52B9D462}" srcOrd="2" destOrd="0" presId="urn:microsoft.com/office/officeart/2005/8/layout/list1"/>
    <dgm:cxn modelId="{CC44EBFF-CE7B-D845-8696-67739B55D978}" type="presParOf" srcId="{7C308355-E4CE-7D47-826C-55DD0DDC1937}" destId="{DED70752-9738-6B49-8F68-66F75143D2FA}" srcOrd="3" destOrd="0" presId="urn:microsoft.com/office/officeart/2005/8/layout/list1"/>
    <dgm:cxn modelId="{0E131AFD-D34C-D640-8A16-7667BD63EC08}" type="presParOf" srcId="{7C308355-E4CE-7D47-826C-55DD0DDC1937}" destId="{EDEC29D5-D2CE-CE45-B378-5B13686849AB}" srcOrd="4" destOrd="0" presId="urn:microsoft.com/office/officeart/2005/8/layout/list1"/>
    <dgm:cxn modelId="{A92291AB-86AE-AD4C-84EA-86418C57D211}" type="presParOf" srcId="{EDEC29D5-D2CE-CE45-B378-5B13686849AB}" destId="{B39A1747-ED32-8F4A-B37E-643A415F3A09}" srcOrd="0" destOrd="0" presId="urn:microsoft.com/office/officeart/2005/8/layout/list1"/>
    <dgm:cxn modelId="{532EC2E0-BD43-8848-B3D0-D88A5B5F7273}" type="presParOf" srcId="{EDEC29D5-D2CE-CE45-B378-5B13686849AB}" destId="{5097E41F-208A-2042-8E90-C3F035874FD2}" srcOrd="1" destOrd="0" presId="urn:microsoft.com/office/officeart/2005/8/layout/list1"/>
    <dgm:cxn modelId="{DDD624D5-7993-F54A-B4C6-BE62CD35F7E7}" type="presParOf" srcId="{7C308355-E4CE-7D47-826C-55DD0DDC1937}" destId="{69471B5A-B0F9-EA4A-A148-973C435D7C04}" srcOrd="5" destOrd="0" presId="urn:microsoft.com/office/officeart/2005/8/layout/list1"/>
    <dgm:cxn modelId="{D68F4C96-9ADD-3E45-B806-B8DD2829004A}" type="presParOf" srcId="{7C308355-E4CE-7D47-826C-55DD0DDC1937}" destId="{D69AF230-D896-9245-80BD-51F1A2A450F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6E3BD8-C817-4A03-87FE-BD3B669B8DA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3A7D960-3584-4777-9A87-BBD945856284}">
      <dgm:prSet custT="1"/>
      <dgm:spPr/>
      <dgm:t>
        <a:bodyPr/>
        <a:lstStyle/>
        <a:p>
          <a:pPr>
            <a:defRPr cap="all"/>
          </a:pPr>
          <a:r>
            <a:rPr lang="en-US" sz="1800" cap="none" dirty="0"/>
            <a:t>WHY</a:t>
          </a:r>
          <a:br>
            <a:rPr lang="en-US" sz="1800" cap="none" dirty="0"/>
          </a:br>
          <a:r>
            <a:rPr lang="en-US" sz="1800" cap="none" dirty="0"/>
            <a:t>am I reading this?</a:t>
          </a:r>
        </a:p>
      </dgm:t>
    </dgm:pt>
    <dgm:pt modelId="{FA4409D3-1889-4A6B-8617-CDF8B8CE4861}" type="parTrans" cxnId="{1DBAB038-F15A-4056-B96A-75DBB1AE13CF}">
      <dgm:prSet/>
      <dgm:spPr/>
      <dgm:t>
        <a:bodyPr/>
        <a:lstStyle/>
        <a:p>
          <a:endParaRPr lang="en-US"/>
        </a:p>
      </dgm:t>
    </dgm:pt>
    <dgm:pt modelId="{0BFD76B9-F6B2-41AC-A6FE-5283095B3C63}" type="sibTrans" cxnId="{1DBAB038-F15A-4056-B96A-75DBB1AE13CF}">
      <dgm:prSet/>
      <dgm:spPr/>
      <dgm:t>
        <a:bodyPr/>
        <a:lstStyle/>
        <a:p>
          <a:endParaRPr lang="en-US"/>
        </a:p>
      </dgm:t>
    </dgm:pt>
    <dgm:pt modelId="{27DAC128-3766-4925-8FF1-28A0CA9F4091}">
      <dgm:prSet custT="1"/>
      <dgm:spPr/>
      <dgm:t>
        <a:bodyPr/>
        <a:lstStyle/>
        <a:p>
          <a:pPr>
            <a:defRPr cap="all"/>
          </a:pPr>
          <a:r>
            <a:rPr lang="en-US" sz="1800" cap="none" dirty="0"/>
            <a:t>WHAT</a:t>
          </a:r>
          <a:br>
            <a:rPr lang="en-US" sz="1800" cap="none" dirty="0"/>
          </a:br>
          <a:r>
            <a:rPr lang="en-US" sz="1800" cap="none" dirty="0"/>
            <a:t>is the author trying to achieve?</a:t>
          </a:r>
        </a:p>
      </dgm:t>
    </dgm:pt>
    <dgm:pt modelId="{83A47CAC-09CF-40A2-830C-69014FAB77F5}" type="parTrans" cxnId="{03BD7C8D-98D1-46F6-9A17-8FD8EAEDE092}">
      <dgm:prSet/>
      <dgm:spPr/>
      <dgm:t>
        <a:bodyPr/>
        <a:lstStyle/>
        <a:p>
          <a:endParaRPr lang="en-US"/>
        </a:p>
      </dgm:t>
    </dgm:pt>
    <dgm:pt modelId="{15388DDF-94CF-4711-855F-F7CEF9852CC7}" type="sibTrans" cxnId="{03BD7C8D-98D1-46F6-9A17-8FD8EAEDE092}">
      <dgm:prSet/>
      <dgm:spPr/>
      <dgm:t>
        <a:bodyPr/>
        <a:lstStyle/>
        <a:p>
          <a:endParaRPr lang="en-US"/>
        </a:p>
      </dgm:t>
    </dgm:pt>
    <dgm:pt modelId="{A57D7692-46B0-460D-80B4-C48DA502AF22}">
      <dgm:prSet custT="1"/>
      <dgm:spPr/>
      <dgm:t>
        <a:bodyPr/>
        <a:lstStyle/>
        <a:p>
          <a:pPr>
            <a:defRPr cap="all"/>
          </a:pPr>
          <a:r>
            <a:rPr lang="en-US" sz="1800" cap="none" dirty="0"/>
            <a:t>HOW RELEVANT</a:t>
          </a:r>
          <a:br>
            <a:rPr lang="en-US" sz="1800" cap="none" dirty="0"/>
          </a:br>
          <a:r>
            <a:rPr lang="en-US" sz="1800" cap="none" dirty="0"/>
            <a:t>is this to my work?</a:t>
          </a:r>
        </a:p>
      </dgm:t>
    </dgm:pt>
    <dgm:pt modelId="{F5362F6A-5FB3-404B-A049-B76D0F1CFEF1}" type="parTrans" cxnId="{2AFA5C3D-C2BE-4FFA-9AD0-DCEDC2E4123D}">
      <dgm:prSet/>
      <dgm:spPr/>
      <dgm:t>
        <a:bodyPr/>
        <a:lstStyle/>
        <a:p>
          <a:endParaRPr lang="en-US"/>
        </a:p>
      </dgm:t>
    </dgm:pt>
    <dgm:pt modelId="{ABF5E4BA-DD09-4755-A3D9-2F62E050A6D6}" type="sibTrans" cxnId="{2AFA5C3D-C2BE-4FFA-9AD0-DCEDC2E4123D}">
      <dgm:prSet/>
      <dgm:spPr/>
      <dgm:t>
        <a:bodyPr/>
        <a:lstStyle/>
        <a:p>
          <a:endParaRPr lang="en-US"/>
        </a:p>
      </dgm:t>
    </dgm:pt>
    <dgm:pt modelId="{10FD7450-D0B7-4E9F-AB8F-FA16460254A7}">
      <dgm:prSet custT="1"/>
      <dgm:spPr/>
      <dgm:t>
        <a:bodyPr/>
        <a:lstStyle/>
        <a:p>
          <a:pPr>
            <a:defRPr cap="all"/>
          </a:pPr>
          <a:r>
            <a:rPr lang="en-US" sz="1800" cap="none" dirty="0"/>
            <a:t>HOW CONVINCING</a:t>
          </a:r>
          <a:br>
            <a:rPr lang="en-US" sz="1800" cap="none" dirty="0"/>
          </a:br>
          <a:r>
            <a:rPr lang="en-US" sz="1800" cap="none" dirty="0"/>
            <a:t>is the argument or evidence?</a:t>
          </a:r>
        </a:p>
      </dgm:t>
    </dgm:pt>
    <dgm:pt modelId="{8117977B-4E6E-441D-9BB4-DCB9B275387B}" type="parTrans" cxnId="{3C38D116-D69E-4263-914F-FF152CE6D0EA}">
      <dgm:prSet/>
      <dgm:spPr/>
      <dgm:t>
        <a:bodyPr/>
        <a:lstStyle/>
        <a:p>
          <a:endParaRPr lang="en-US"/>
        </a:p>
      </dgm:t>
    </dgm:pt>
    <dgm:pt modelId="{24117F9E-1D9C-4413-A085-33C443967CC6}" type="sibTrans" cxnId="{3C38D116-D69E-4263-914F-FF152CE6D0EA}">
      <dgm:prSet/>
      <dgm:spPr/>
      <dgm:t>
        <a:bodyPr/>
        <a:lstStyle/>
        <a:p>
          <a:endParaRPr lang="en-US"/>
        </a:p>
      </dgm:t>
    </dgm:pt>
    <dgm:pt modelId="{0B75769C-2572-4E72-B325-72ECD589F964}">
      <dgm:prSet custT="1"/>
      <dgm:spPr/>
      <dgm:t>
        <a:bodyPr/>
        <a:lstStyle/>
        <a:p>
          <a:pPr>
            <a:defRPr cap="all"/>
          </a:pPr>
          <a:r>
            <a:rPr lang="en-US" sz="1800" cap="none" dirty="0"/>
            <a:t>WHAT USE</a:t>
          </a:r>
          <a:br>
            <a:rPr lang="en-US" sz="1800" cap="none" dirty="0"/>
          </a:br>
          <a:r>
            <a:rPr lang="en-US" sz="1800" cap="none" dirty="0"/>
            <a:t>can I make of this?</a:t>
          </a:r>
        </a:p>
      </dgm:t>
    </dgm:pt>
    <dgm:pt modelId="{93AD4F7A-F735-4B6E-BA2D-383290905FD6}" type="parTrans" cxnId="{11AB64A6-F65C-41F3-8925-9713FEFFA11A}">
      <dgm:prSet/>
      <dgm:spPr/>
      <dgm:t>
        <a:bodyPr/>
        <a:lstStyle/>
        <a:p>
          <a:endParaRPr lang="en-US"/>
        </a:p>
      </dgm:t>
    </dgm:pt>
    <dgm:pt modelId="{360AC5C8-261B-4995-A3F9-3C0BE6665EE7}" type="sibTrans" cxnId="{11AB64A6-F65C-41F3-8925-9713FEFFA11A}">
      <dgm:prSet/>
      <dgm:spPr/>
      <dgm:t>
        <a:bodyPr/>
        <a:lstStyle/>
        <a:p>
          <a:endParaRPr lang="en-US"/>
        </a:p>
      </dgm:t>
    </dgm:pt>
    <dgm:pt modelId="{40FC183A-4628-4D4F-A8E1-E29998774243}" type="pres">
      <dgm:prSet presAssocID="{1A6E3BD8-C817-4A03-87FE-BD3B669B8DA8}" presName="root" presStyleCnt="0">
        <dgm:presLayoutVars>
          <dgm:dir/>
          <dgm:resizeHandles val="exact"/>
        </dgm:presLayoutVars>
      </dgm:prSet>
      <dgm:spPr/>
    </dgm:pt>
    <dgm:pt modelId="{D3A0D620-CC77-4381-9942-1CED6E3696FC}" type="pres">
      <dgm:prSet presAssocID="{93A7D960-3584-4777-9A87-BBD945856284}" presName="compNode" presStyleCnt="0"/>
      <dgm:spPr/>
    </dgm:pt>
    <dgm:pt modelId="{8BEB7A8D-B98B-4A84-B04F-73D915912688}" type="pres">
      <dgm:prSet presAssocID="{93A7D960-3584-4777-9A87-BBD945856284}" presName="iconBgRect" presStyleLbl="bgShp" presStyleIdx="0" presStyleCnt="5"/>
      <dgm:spPr>
        <a:prstGeom prst="round2DiagRect">
          <a:avLst>
            <a:gd name="adj1" fmla="val 29727"/>
            <a:gd name="adj2" fmla="val 0"/>
          </a:avLst>
        </a:prstGeom>
      </dgm:spPr>
    </dgm:pt>
    <dgm:pt modelId="{B0A86545-3AF4-461F-84D4-D2B2C61EA485}" type="pres">
      <dgm:prSet presAssocID="{93A7D960-3584-4777-9A87-BBD9458562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F1DB57D-E3B8-4825-B1A8-D764E964A7EB}" type="pres">
      <dgm:prSet presAssocID="{93A7D960-3584-4777-9A87-BBD945856284}" presName="spaceRect" presStyleCnt="0"/>
      <dgm:spPr/>
    </dgm:pt>
    <dgm:pt modelId="{4BA82D68-16FA-43CF-80C6-BE56CFBF26E6}" type="pres">
      <dgm:prSet presAssocID="{93A7D960-3584-4777-9A87-BBD945856284}" presName="textRect" presStyleLbl="revTx" presStyleIdx="0" presStyleCnt="5" custScaleX="126970">
        <dgm:presLayoutVars>
          <dgm:chMax val="1"/>
          <dgm:chPref val="1"/>
        </dgm:presLayoutVars>
      </dgm:prSet>
      <dgm:spPr/>
    </dgm:pt>
    <dgm:pt modelId="{4BF52290-83BC-4DB9-988D-1D7360F100B4}" type="pres">
      <dgm:prSet presAssocID="{0BFD76B9-F6B2-41AC-A6FE-5283095B3C63}" presName="sibTrans" presStyleCnt="0"/>
      <dgm:spPr/>
    </dgm:pt>
    <dgm:pt modelId="{454AD4CC-3B92-4F30-BDCD-F866B48DFA98}" type="pres">
      <dgm:prSet presAssocID="{27DAC128-3766-4925-8FF1-28A0CA9F4091}" presName="compNode" presStyleCnt="0"/>
      <dgm:spPr/>
    </dgm:pt>
    <dgm:pt modelId="{E5356E6B-39F8-44B2-BFE8-FF8295C22A63}" type="pres">
      <dgm:prSet presAssocID="{27DAC128-3766-4925-8FF1-28A0CA9F4091}" presName="iconBgRect" presStyleLbl="bgShp" presStyleIdx="1" presStyleCnt="5"/>
      <dgm:spPr>
        <a:prstGeom prst="round2DiagRect">
          <a:avLst>
            <a:gd name="adj1" fmla="val 29727"/>
            <a:gd name="adj2" fmla="val 0"/>
          </a:avLst>
        </a:prstGeom>
      </dgm:spPr>
    </dgm:pt>
    <dgm:pt modelId="{0812893B-B4A9-4F77-92D0-DE525C17E3E4}" type="pres">
      <dgm:prSet presAssocID="{27DAC128-3766-4925-8FF1-28A0CA9F409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C602EE6E-A16D-4E51-8293-A1947B8CCE9C}" type="pres">
      <dgm:prSet presAssocID="{27DAC128-3766-4925-8FF1-28A0CA9F4091}" presName="spaceRect" presStyleCnt="0"/>
      <dgm:spPr/>
    </dgm:pt>
    <dgm:pt modelId="{DECC667B-0730-4D7E-B2FF-2DB1769F6C15}" type="pres">
      <dgm:prSet presAssocID="{27DAC128-3766-4925-8FF1-28A0CA9F4091}" presName="textRect" presStyleLbl="revTx" presStyleIdx="1" presStyleCnt="5" custScaleX="147399">
        <dgm:presLayoutVars>
          <dgm:chMax val="1"/>
          <dgm:chPref val="1"/>
        </dgm:presLayoutVars>
      </dgm:prSet>
      <dgm:spPr/>
    </dgm:pt>
    <dgm:pt modelId="{E2248E4E-8D87-4137-9A50-2FDBF7C75104}" type="pres">
      <dgm:prSet presAssocID="{15388DDF-94CF-4711-855F-F7CEF9852CC7}" presName="sibTrans" presStyleCnt="0"/>
      <dgm:spPr/>
    </dgm:pt>
    <dgm:pt modelId="{A6625017-D3B8-4FFB-8AF4-C1722C36BBD9}" type="pres">
      <dgm:prSet presAssocID="{A57D7692-46B0-460D-80B4-C48DA502AF22}" presName="compNode" presStyleCnt="0"/>
      <dgm:spPr/>
    </dgm:pt>
    <dgm:pt modelId="{D13310DA-5A6E-48D9-880C-0EFD8547026D}" type="pres">
      <dgm:prSet presAssocID="{A57D7692-46B0-460D-80B4-C48DA502AF22}" presName="iconBgRect" presStyleLbl="bgShp" presStyleIdx="2" presStyleCnt="5"/>
      <dgm:spPr>
        <a:prstGeom prst="round2DiagRect">
          <a:avLst>
            <a:gd name="adj1" fmla="val 29727"/>
            <a:gd name="adj2" fmla="val 0"/>
          </a:avLst>
        </a:prstGeom>
      </dgm:spPr>
    </dgm:pt>
    <dgm:pt modelId="{16B6E381-7A39-4AD4-BA99-32F22CC48347}" type="pres">
      <dgm:prSet presAssocID="{A57D7692-46B0-460D-80B4-C48DA502AF2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623BF02F-6093-4C7E-BC95-D147D8599C64}" type="pres">
      <dgm:prSet presAssocID="{A57D7692-46B0-460D-80B4-C48DA502AF22}" presName="spaceRect" presStyleCnt="0"/>
      <dgm:spPr/>
    </dgm:pt>
    <dgm:pt modelId="{39D3D420-7105-44C1-BDBB-57092327ED5A}" type="pres">
      <dgm:prSet presAssocID="{A57D7692-46B0-460D-80B4-C48DA502AF22}" presName="textRect" presStyleLbl="revTx" presStyleIdx="2" presStyleCnt="5" custScaleX="142544">
        <dgm:presLayoutVars>
          <dgm:chMax val="1"/>
          <dgm:chPref val="1"/>
        </dgm:presLayoutVars>
      </dgm:prSet>
      <dgm:spPr/>
    </dgm:pt>
    <dgm:pt modelId="{1A0171FB-6531-428C-9244-137DB42DEC6B}" type="pres">
      <dgm:prSet presAssocID="{ABF5E4BA-DD09-4755-A3D9-2F62E050A6D6}" presName="sibTrans" presStyleCnt="0"/>
      <dgm:spPr/>
    </dgm:pt>
    <dgm:pt modelId="{780191EB-4B1E-4C6E-BD6B-5FF79477C4FE}" type="pres">
      <dgm:prSet presAssocID="{10FD7450-D0B7-4E9F-AB8F-FA16460254A7}" presName="compNode" presStyleCnt="0"/>
      <dgm:spPr/>
    </dgm:pt>
    <dgm:pt modelId="{D84D6D5E-820A-4F37-B6BF-7C866C135C53}" type="pres">
      <dgm:prSet presAssocID="{10FD7450-D0B7-4E9F-AB8F-FA16460254A7}" presName="iconBgRect" presStyleLbl="bgShp" presStyleIdx="3" presStyleCnt="5"/>
      <dgm:spPr>
        <a:prstGeom prst="round2DiagRect">
          <a:avLst>
            <a:gd name="adj1" fmla="val 29727"/>
            <a:gd name="adj2" fmla="val 0"/>
          </a:avLst>
        </a:prstGeom>
      </dgm:spPr>
    </dgm:pt>
    <dgm:pt modelId="{54DA8DD3-CB16-4C0C-8EC2-12F7307FC289}" type="pres">
      <dgm:prSet presAssocID="{10FD7450-D0B7-4E9F-AB8F-FA16460254A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DEBDF70A-78E9-418F-B403-C0235FF9ACC1}" type="pres">
      <dgm:prSet presAssocID="{10FD7450-D0B7-4E9F-AB8F-FA16460254A7}" presName="spaceRect" presStyleCnt="0"/>
      <dgm:spPr/>
    </dgm:pt>
    <dgm:pt modelId="{F43DC5AD-60CF-4B46-95B7-82E490CEB571}" type="pres">
      <dgm:prSet presAssocID="{10FD7450-D0B7-4E9F-AB8F-FA16460254A7}" presName="textRect" presStyleLbl="revTx" presStyleIdx="3" presStyleCnt="5" custScaleX="156453">
        <dgm:presLayoutVars>
          <dgm:chMax val="1"/>
          <dgm:chPref val="1"/>
        </dgm:presLayoutVars>
      </dgm:prSet>
      <dgm:spPr/>
    </dgm:pt>
    <dgm:pt modelId="{513AEB1F-34D2-4F36-82D6-F6BF5E9A2838}" type="pres">
      <dgm:prSet presAssocID="{24117F9E-1D9C-4413-A085-33C443967CC6}" presName="sibTrans" presStyleCnt="0"/>
      <dgm:spPr/>
    </dgm:pt>
    <dgm:pt modelId="{5CE47629-F085-4871-967C-622249AF9FD8}" type="pres">
      <dgm:prSet presAssocID="{0B75769C-2572-4E72-B325-72ECD589F964}" presName="compNode" presStyleCnt="0"/>
      <dgm:spPr/>
    </dgm:pt>
    <dgm:pt modelId="{E4F0ECAC-4FA1-4A8C-8F0E-4C72223D6CAB}" type="pres">
      <dgm:prSet presAssocID="{0B75769C-2572-4E72-B325-72ECD589F964}" presName="iconBgRect" presStyleLbl="bgShp" presStyleIdx="4" presStyleCnt="5"/>
      <dgm:spPr>
        <a:prstGeom prst="round2DiagRect">
          <a:avLst>
            <a:gd name="adj1" fmla="val 29727"/>
            <a:gd name="adj2" fmla="val 0"/>
          </a:avLst>
        </a:prstGeom>
      </dgm:spPr>
    </dgm:pt>
    <dgm:pt modelId="{2E4CCADC-06CE-4981-A7D7-6266D77596CB}" type="pres">
      <dgm:prSet presAssocID="{0B75769C-2572-4E72-B325-72ECD589F9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C6F3E0D0-EBD0-4408-AAEA-228DEA6D4530}" type="pres">
      <dgm:prSet presAssocID="{0B75769C-2572-4E72-B325-72ECD589F964}" presName="spaceRect" presStyleCnt="0"/>
      <dgm:spPr/>
    </dgm:pt>
    <dgm:pt modelId="{2F3E443D-EFF4-4DD8-8A1A-D419371DD1E1}" type="pres">
      <dgm:prSet presAssocID="{0B75769C-2572-4E72-B325-72ECD589F964}" presName="textRect" presStyleLbl="revTx" presStyleIdx="4" presStyleCnt="5" custScaleX="129560">
        <dgm:presLayoutVars>
          <dgm:chMax val="1"/>
          <dgm:chPref val="1"/>
        </dgm:presLayoutVars>
      </dgm:prSet>
      <dgm:spPr/>
    </dgm:pt>
  </dgm:ptLst>
  <dgm:cxnLst>
    <dgm:cxn modelId="{FE7B7F00-257C-4297-A01D-A1C148AF7FC9}" type="presOf" srcId="{93A7D960-3584-4777-9A87-BBD945856284}" destId="{4BA82D68-16FA-43CF-80C6-BE56CFBF26E6}" srcOrd="0" destOrd="0" presId="urn:microsoft.com/office/officeart/2018/5/layout/IconLeafLabelList"/>
    <dgm:cxn modelId="{3C38D116-D69E-4263-914F-FF152CE6D0EA}" srcId="{1A6E3BD8-C817-4A03-87FE-BD3B669B8DA8}" destId="{10FD7450-D0B7-4E9F-AB8F-FA16460254A7}" srcOrd="3" destOrd="0" parTransId="{8117977B-4E6E-441D-9BB4-DCB9B275387B}" sibTransId="{24117F9E-1D9C-4413-A085-33C443967CC6}"/>
    <dgm:cxn modelId="{1DBAB038-F15A-4056-B96A-75DBB1AE13CF}" srcId="{1A6E3BD8-C817-4A03-87FE-BD3B669B8DA8}" destId="{93A7D960-3584-4777-9A87-BBD945856284}" srcOrd="0" destOrd="0" parTransId="{FA4409D3-1889-4A6B-8617-CDF8B8CE4861}" sibTransId="{0BFD76B9-F6B2-41AC-A6FE-5283095B3C63}"/>
    <dgm:cxn modelId="{2AFA5C3D-C2BE-4FFA-9AD0-DCEDC2E4123D}" srcId="{1A6E3BD8-C817-4A03-87FE-BD3B669B8DA8}" destId="{A57D7692-46B0-460D-80B4-C48DA502AF22}" srcOrd="2" destOrd="0" parTransId="{F5362F6A-5FB3-404B-A049-B76D0F1CFEF1}" sibTransId="{ABF5E4BA-DD09-4755-A3D9-2F62E050A6D6}"/>
    <dgm:cxn modelId="{2D15C63E-6FD3-4F21-BC9E-9BF562DF8CA1}" type="presOf" srcId="{27DAC128-3766-4925-8FF1-28A0CA9F4091}" destId="{DECC667B-0730-4D7E-B2FF-2DB1769F6C15}" srcOrd="0" destOrd="0" presId="urn:microsoft.com/office/officeart/2018/5/layout/IconLeafLabelList"/>
    <dgm:cxn modelId="{8807EE8C-A923-4B2E-AD0F-3B840C139DC5}" type="presOf" srcId="{10FD7450-D0B7-4E9F-AB8F-FA16460254A7}" destId="{F43DC5AD-60CF-4B46-95B7-82E490CEB571}" srcOrd="0" destOrd="0" presId="urn:microsoft.com/office/officeart/2018/5/layout/IconLeafLabelList"/>
    <dgm:cxn modelId="{03BD7C8D-98D1-46F6-9A17-8FD8EAEDE092}" srcId="{1A6E3BD8-C817-4A03-87FE-BD3B669B8DA8}" destId="{27DAC128-3766-4925-8FF1-28A0CA9F4091}" srcOrd="1" destOrd="0" parTransId="{83A47CAC-09CF-40A2-830C-69014FAB77F5}" sibTransId="{15388DDF-94CF-4711-855F-F7CEF9852CC7}"/>
    <dgm:cxn modelId="{11AB64A6-F65C-41F3-8925-9713FEFFA11A}" srcId="{1A6E3BD8-C817-4A03-87FE-BD3B669B8DA8}" destId="{0B75769C-2572-4E72-B325-72ECD589F964}" srcOrd="4" destOrd="0" parTransId="{93AD4F7A-F735-4B6E-BA2D-383290905FD6}" sibTransId="{360AC5C8-261B-4995-A3F9-3C0BE6665EE7}"/>
    <dgm:cxn modelId="{B47A2AB2-9FB3-4986-B03B-52304DC7750A}" type="presOf" srcId="{A57D7692-46B0-460D-80B4-C48DA502AF22}" destId="{39D3D420-7105-44C1-BDBB-57092327ED5A}" srcOrd="0" destOrd="0" presId="urn:microsoft.com/office/officeart/2018/5/layout/IconLeafLabelList"/>
    <dgm:cxn modelId="{73E7BECA-BB1A-4908-81F2-A91CF0CEF875}" type="presOf" srcId="{1A6E3BD8-C817-4A03-87FE-BD3B669B8DA8}" destId="{40FC183A-4628-4D4F-A8E1-E29998774243}" srcOrd="0" destOrd="0" presId="urn:microsoft.com/office/officeart/2018/5/layout/IconLeafLabelList"/>
    <dgm:cxn modelId="{8FE170D5-F930-4E5B-8395-13C5A4F2D436}" type="presOf" srcId="{0B75769C-2572-4E72-B325-72ECD589F964}" destId="{2F3E443D-EFF4-4DD8-8A1A-D419371DD1E1}" srcOrd="0" destOrd="0" presId="urn:microsoft.com/office/officeart/2018/5/layout/IconLeafLabelList"/>
    <dgm:cxn modelId="{EE1D23B5-8EFC-446A-9D07-86206BFE3B32}" type="presParOf" srcId="{40FC183A-4628-4D4F-A8E1-E29998774243}" destId="{D3A0D620-CC77-4381-9942-1CED6E3696FC}" srcOrd="0" destOrd="0" presId="urn:microsoft.com/office/officeart/2018/5/layout/IconLeafLabelList"/>
    <dgm:cxn modelId="{BA1E5054-A4C2-4F49-AB1A-A3156B0456C0}" type="presParOf" srcId="{D3A0D620-CC77-4381-9942-1CED6E3696FC}" destId="{8BEB7A8D-B98B-4A84-B04F-73D915912688}" srcOrd="0" destOrd="0" presId="urn:microsoft.com/office/officeart/2018/5/layout/IconLeafLabelList"/>
    <dgm:cxn modelId="{AAA73618-9227-44F6-AB5A-0C80446154C2}" type="presParOf" srcId="{D3A0D620-CC77-4381-9942-1CED6E3696FC}" destId="{B0A86545-3AF4-461F-84D4-D2B2C61EA485}" srcOrd="1" destOrd="0" presId="urn:microsoft.com/office/officeart/2018/5/layout/IconLeafLabelList"/>
    <dgm:cxn modelId="{64C41533-F1D2-4DA6-BB9D-02246A0F144D}" type="presParOf" srcId="{D3A0D620-CC77-4381-9942-1CED6E3696FC}" destId="{CF1DB57D-E3B8-4825-B1A8-D764E964A7EB}" srcOrd="2" destOrd="0" presId="urn:microsoft.com/office/officeart/2018/5/layout/IconLeafLabelList"/>
    <dgm:cxn modelId="{4F726224-55DE-41DC-9001-F92A788129F9}" type="presParOf" srcId="{D3A0D620-CC77-4381-9942-1CED6E3696FC}" destId="{4BA82D68-16FA-43CF-80C6-BE56CFBF26E6}" srcOrd="3" destOrd="0" presId="urn:microsoft.com/office/officeart/2018/5/layout/IconLeafLabelList"/>
    <dgm:cxn modelId="{CACEF8CF-01D6-4A4A-845A-BD885A343E1F}" type="presParOf" srcId="{40FC183A-4628-4D4F-A8E1-E29998774243}" destId="{4BF52290-83BC-4DB9-988D-1D7360F100B4}" srcOrd="1" destOrd="0" presId="urn:microsoft.com/office/officeart/2018/5/layout/IconLeafLabelList"/>
    <dgm:cxn modelId="{AB849C00-E888-473C-AD44-FA33349265B4}" type="presParOf" srcId="{40FC183A-4628-4D4F-A8E1-E29998774243}" destId="{454AD4CC-3B92-4F30-BDCD-F866B48DFA98}" srcOrd="2" destOrd="0" presId="urn:microsoft.com/office/officeart/2018/5/layout/IconLeafLabelList"/>
    <dgm:cxn modelId="{EBB085F6-CE99-4D7A-A91C-79CA4CEE6955}" type="presParOf" srcId="{454AD4CC-3B92-4F30-BDCD-F866B48DFA98}" destId="{E5356E6B-39F8-44B2-BFE8-FF8295C22A63}" srcOrd="0" destOrd="0" presId="urn:microsoft.com/office/officeart/2018/5/layout/IconLeafLabelList"/>
    <dgm:cxn modelId="{1EDEC3A4-DB1D-4421-A6A6-C74F927B26FA}" type="presParOf" srcId="{454AD4CC-3B92-4F30-BDCD-F866B48DFA98}" destId="{0812893B-B4A9-4F77-92D0-DE525C17E3E4}" srcOrd="1" destOrd="0" presId="urn:microsoft.com/office/officeart/2018/5/layout/IconLeafLabelList"/>
    <dgm:cxn modelId="{12A35182-B73B-4288-B8E0-0CBB8C81BA6E}" type="presParOf" srcId="{454AD4CC-3B92-4F30-BDCD-F866B48DFA98}" destId="{C602EE6E-A16D-4E51-8293-A1947B8CCE9C}" srcOrd="2" destOrd="0" presId="urn:microsoft.com/office/officeart/2018/5/layout/IconLeafLabelList"/>
    <dgm:cxn modelId="{466AE310-6BA0-4606-B6B6-5054F1294EAA}" type="presParOf" srcId="{454AD4CC-3B92-4F30-BDCD-F866B48DFA98}" destId="{DECC667B-0730-4D7E-B2FF-2DB1769F6C15}" srcOrd="3" destOrd="0" presId="urn:microsoft.com/office/officeart/2018/5/layout/IconLeafLabelList"/>
    <dgm:cxn modelId="{3D6416C2-38B7-40FB-BBB7-1D19A17FE313}" type="presParOf" srcId="{40FC183A-4628-4D4F-A8E1-E29998774243}" destId="{E2248E4E-8D87-4137-9A50-2FDBF7C75104}" srcOrd="3" destOrd="0" presId="urn:microsoft.com/office/officeart/2018/5/layout/IconLeafLabelList"/>
    <dgm:cxn modelId="{C9C87EEC-29B5-454E-ADB2-5BDEEE44A000}" type="presParOf" srcId="{40FC183A-4628-4D4F-A8E1-E29998774243}" destId="{A6625017-D3B8-4FFB-8AF4-C1722C36BBD9}" srcOrd="4" destOrd="0" presId="urn:microsoft.com/office/officeart/2018/5/layout/IconLeafLabelList"/>
    <dgm:cxn modelId="{7C814442-8317-4311-B78C-3E5272AD8163}" type="presParOf" srcId="{A6625017-D3B8-4FFB-8AF4-C1722C36BBD9}" destId="{D13310DA-5A6E-48D9-880C-0EFD8547026D}" srcOrd="0" destOrd="0" presId="urn:microsoft.com/office/officeart/2018/5/layout/IconLeafLabelList"/>
    <dgm:cxn modelId="{F58F4C1E-C90E-457D-9104-1C51E2ABC10B}" type="presParOf" srcId="{A6625017-D3B8-4FFB-8AF4-C1722C36BBD9}" destId="{16B6E381-7A39-4AD4-BA99-32F22CC48347}" srcOrd="1" destOrd="0" presId="urn:microsoft.com/office/officeart/2018/5/layout/IconLeafLabelList"/>
    <dgm:cxn modelId="{6AAC6F36-4A30-41DD-ABB8-6269F2DBE7C5}" type="presParOf" srcId="{A6625017-D3B8-4FFB-8AF4-C1722C36BBD9}" destId="{623BF02F-6093-4C7E-BC95-D147D8599C64}" srcOrd="2" destOrd="0" presId="urn:microsoft.com/office/officeart/2018/5/layout/IconLeafLabelList"/>
    <dgm:cxn modelId="{25FA23D7-7F47-40F6-BD72-44548AADC9BA}" type="presParOf" srcId="{A6625017-D3B8-4FFB-8AF4-C1722C36BBD9}" destId="{39D3D420-7105-44C1-BDBB-57092327ED5A}" srcOrd="3" destOrd="0" presId="urn:microsoft.com/office/officeart/2018/5/layout/IconLeafLabelList"/>
    <dgm:cxn modelId="{9AB59BA8-BD04-4E2E-9870-5F82812F888C}" type="presParOf" srcId="{40FC183A-4628-4D4F-A8E1-E29998774243}" destId="{1A0171FB-6531-428C-9244-137DB42DEC6B}" srcOrd="5" destOrd="0" presId="urn:microsoft.com/office/officeart/2018/5/layout/IconLeafLabelList"/>
    <dgm:cxn modelId="{954703D6-E14D-4976-AE41-DB83C095FE4A}" type="presParOf" srcId="{40FC183A-4628-4D4F-A8E1-E29998774243}" destId="{780191EB-4B1E-4C6E-BD6B-5FF79477C4FE}" srcOrd="6" destOrd="0" presId="urn:microsoft.com/office/officeart/2018/5/layout/IconLeafLabelList"/>
    <dgm:cxn modelId="{818F1AA7-6147-4061-A381-D60ED9645154}" type="presParOf" srcId="{780191EB-4B1E-4C6E-BD6B-5FF79477C4FE}" destId="{D84D6D5E-820A-4F37-B6BF-7C866C135C53}" srcOrd="0" destOrd="0" presId="urn:microsoft.com/office/officeart/2018/5/layout/IconLeafLabelList"/>
    <dgm:cxn modelId="{5BC5C461-A663-4E5F-B0F0-6CFCF74D68C1}" type="presParOf" srcId="{780191EB-4B1E-4C6E-BD6B-5FF79477C4FE}" destId="{54DA8DD3-CB16-4C0C-8EC2-12F7307FC289}" srcOrd="1" destOrd="0" presId="urn:microsoft.com/office/officeart/2018/5/layout/IconLeafLabelList"/>
    <dgm:cxn modelId="{6086E9F4-87E9-45E8-99C2-DB45B77AB3FE}" type="presParOf" srcId="{780191EB-4B1E-4C6E-BD6B-5FF79477C4FE}" destId="{DEBDF70A-78E9-418F-B403-C0235FF9ACC1}" srcOrd="2" destOrd="0" presId="urn:microsoft.com/office/officeart/2018/5/layout/IconLeafLabelList"/>
    <dgm:cxn modelId="{92EFD114-C072-4425-A486-A0A3F4BB317F}" type="presParOf" srcId="{780191EB-4B1E-4C6E-BD6B-5FF79477C4FE}" destId="{F43DC5AD-60CF-4B46-95B7-82E490CEB571}" srcOrd="3" destOrd="0" presId="urn:microsoft.com/office/officeart/2018/5/layout/IconLeafLabelList"/>
    <dgm:cxn modelId="{AB18CE63-A0B7-43CE-BAFB-0C4E9FEF477A}" type="presParOf" srcId="{40FC183A-4628-4D4F-A8E1-E29998774243}" destId="{513AEB1F-34D2-4F36-82D6-F6BF5E9A2838}" srcOrd="7" destOrd="0" presId="urn:microsoft.com/office/officeart/2018/5/layout/IconLeafLabelList"/>
    <dgm:cxn modelId="{9AC2D3D9-D620-42CA-B391-51B0595EABF3}" type="presParOf" srcId="{40FC183A-4628-4D4F-A8E1-E29998774243}" destId="{5CE47629-F085-4871-967C-622249AF9FD8}" srcOrd="8" destOrd="0" presId="urn:microsoft.com/office/officeart/2018/5/layout/IconLeafLabelList"/>
    <dgm:cxn modelId="{95396B08-E9CA-4E80-BBD4-10869A030B0C}" type="presParOf" srcId="{5CE47629-F085-4871-967C-622249AF9FD8}" destId="{E4F0ECAC-4FA1-4A8C-8F0E-4C72223D6CAB}" srcOrd="0" destOrd="0" presId="urn:microsoft.com/office/officeart/2018/5/layout/IconLeafLabelList"/>
    <dgm:cxn modelId="{6776992B-5A0F-43DC-A5EE-6B5CFD6DBEBA}" type="presParOf" srcId="{5CE47629-F085-4871-967C-622249AF9FD8}" destId="{2E4CCADC-06CE-4981-A7D7-6266D77596CB}" srcOrd="1" destOrd="0" presId="urn:microsoft.com/office/officeart/2018/5/layout/IconLeafLabelList"/>
    <dgm:cxn modelId="{CE732231-325D-42AA-8E34-207823A14D76}" type="presParOf" srcId="{5CE47629-F085-4871-967C-622249AF9FD8}" destId="{C6F3E0D0-EBD0-4408-AAEA-228DEA6D4530}" srcOrd="2" destOrd="0" presId="urn:microsoft.com/office/officeart/2018/5/layout/IconLeafLabelList"/>
    <dgm:cxn modelId="{56CBE7FF-EAB8-441A-BEF5-ED34C4865096}" type="presParOf" srcId="{5CE47629-F085-4871-967C-622249AF9FD8}" destId="{2F3E443D-EFF4-4DD8-8A1A-D419371DD1E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FD6B0D-6625-4771-9BFD-37500566779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20B6041-EE70-4B3B-BC6A-D2238AB4F3D4}">
      <dgm:prSet/>
      <dgm:spPr/>
      <dgm:t>
        <a:bodyPr/>
        <a:lstStyle/>
        <a:p>
          <a:r>
            <a:rPr lang="en-US" dirty="0"/>
            <a:t>Reading is fundamental! Take an active approach.</a:t>
          </a:r>
        </a:p>
      </dgm:t>
    </dgm:pt>
    <dgm:pt modelId="{183B5ECB-861E-450F-9018-B2419F1A27D4}" type="parTrans" cxnId="{6A26ED25-1E42-453A-904B-6B53A876B641}">
      <dgm:prSet/>
      <dgm:spPr/>
      <dgm:t>
        <a:bodyPr/>
        <a:lstStyle/>
        <a:p>
          <a:endParaRPr lang="en-US"/>
        </a:p>
      </dgm:t>
    </dgm:pt>
    <dgm:pt modelId="{0807D422-55F4-4289-88FE-D1928AB468CF}" type="sibTrans" cxnId="{6A26ED25-1E42-453A-904B-6B53A876B641}">
      <dgm:prSet/>
      <dgm:spPr/>
      <dgm:t>
        <a:bodyPr/>
        <a:lstStyle/>
        <a:p>
          <a:endParaRPr lang="en-US"/>
        </a:p>
      </dgm:t>
    </dgm:pt>
    <dgm:pt modelId="{0E8F72AA-4B06-4FB1-BB72-A44A5D0F47E8}">
      <dgm:prSet/>
      <dgm:spPr/>
      <dgm:t>
        <a:bodyPr/>
        <a:lstStyle/>
        <a:p>
          <a:r>
            <a:rPr lang="en-US" dirty="0"/>
            <a:t>Critical thinking: think in terms of detail, analysis, investigation, critique.</a:t>
          </a:r>
        </a:p>
      </dgm:t>
    </dgm:pt>
    <dgm:pt modelId="{341AFFE9-FF78-4893-B317-28052E22011D}" type="parTrans" cxnId="{DE9EEA86-C0C8-421D-BF44-207B36DC8A53}">
      <dgm:prSet/>
      <dgm:spPr/>
      <dgm:t>
        <a:bodyPr/>
        <a:lstStyle/>
        <a:p>
          <a:endParaRPr lang="en-US"/>
        </a:p>
      </dgm:t>
    </dgm:pt>
    <dgm:pt modelId="{E3B779E4-B02B-469E-9B5F-D8AB7DF973E7}" type="sibTrans" cxnId="{DE9EEA86-C0C8-421D-BF44-207B36DC8A53}">
      <dgm:prSet/>
      <dgm:spPr/>
      <dgm:t>
        <a:bodyPr/>
        <a:lstStyle/>
        <a:p>
          <a:endParaRPr lang="en-US"/>
        </a:p>
      </dgm:t>
    </dgm:pt>
    <dgm:pt modelId="{36409A0E-B129-48DD-B0E1-0095637A5695}">
      <dgm:prSet/>
      <dgm:spPr/>
      <dgm:t>
        <a:bodyPr/>
        <a:lstStyle/>
        <a:p>
          <a:r>
            <a:rPr lang="en-US" dirty="0"/>
            <a:t>Critical thinking </a:t>
          </a:r>
          <a:r>
            <a:rPr lang="en-US" dirty="0">
              <a:sym typeface="Wingdings" pitchFamily="2" charset="2"/>
            </a:rPr>
            <a:t> critical reading  critical writing  critical thinking</a:t>
          </a:r>
          <a:endParaRPr lang="en-US" dirty="0"/>
        </a:p>
      </dgm:t>
    </dgm:pt>
    <dgm:pt modelId="{0F2C8F26-5418-4090-A156-67161A5805F5}" type="parTrans" cxnId="{5F50FAD7-B2D5-4E9D-A871-5918C40562D0}">
      <dgm:prSet/>
      <dgm:spPr/>
      <dgm:t>
        <a:bodyPr/>
        <a:lstStyle/>
        <a:p>
          <a:endParaRPr lang="en-US"/>
        </a:p>
      </dgm:t>
    </dgm:pt>
    <dgm:pt modelId="{0D81FEC3-9C82-4FA4-B5C3-F5718DD76C17}" type="sibTrans" cxnId="{5F50FAD7-B2D5-4E9D-A871-5918C40562D0}">
      <dgm:prSet/>
      <dgm:spPr/>
      <dgm:t>
        <a:bodyPr/>
        <a:lstStyle/>
        <a:p>
          <a:endParaRPr lang="en-US"/>
        </a:p>
      </dgm:t>
    </dgm:pt>
    <dgm:pt modelId="{D6BF77EE-B494-489D-8E59-CB07553F3A0E}">
      <dgm:prSet/>
      <dgm:spPr/>
      <dgm:t>
        <a:bodyPr/>
        <a:lstStyle/>
        <a:p>
          <a:r>
            <a:rPr lang="en-US"/>
            <a:t>Question everything!</a:t>
          </a:r>
        </a:p>
      </dgm:t>
    </dgm:pt>
    <dgm:pt modelId="{D8F5D02D-C727-449A-AB02-F72CDA084697}" type="parTrans" cxnId="{8EB90E17-8FB1-497A-A21E-80A5AFE4BF4C}">
      <dgm:prSet/>
      <dgm:spPr/>
      <dgm:t>
        <a:bodyPr/>
        <a:lstStyle/>
        <a:p>
          <a:endParaRPr lang="en-US"/>
        </a:p>
      </dgm:t>
    </dgm:pt>
    <dgm:pt modelId="{DA6ECA24-05DC-4988-8961-5093E532108C}" type="sibTrans" cxnId="{8EB90E17-8FB1-497A-A21E-80A5AFE4BF4C}">
      <dgm:prSet/>
      <dgm:spPr/>
      <dgm:t>
        <a:bodyPr/>
        <a:lstStyle/>
        <a:p>
          <a:endParaRPr lang="en-US"/>
        </a:p>
      </dgm:t>
    </dgm:pt>
    <dgm:pt modelId="{89B3045B-5528-43A2-9D13-692CC8C1A0E7}">
      <dgm:prSet/>
      <dgm:spPr/>
      <dgm:t>
        <a:bodyPr/>
        <a:lstStyle/>
        <a:p>
          <a:r>
            <a:rPr lang="en-US" dirty="0"/>
            <a:t>You’ve got this!</a:t>
          </a:r>
        </a:p>
      </dgm:t>
    </dgm:pt>
    <dgm:pt modelId="{6E73DE06-1419-4018-A36B-CA5E14CEECDA}" type="parTrans" cxnId="{942BDA36-0F55-4212-80E2-2A269B2C26A0}">
      <dgm:prSet/>
      <dgm:spPr/>
      <dgm:t>
        <a:bodyPr/>
        <a:lstStyle/>
        <a:p>
          <a:endParaRPr lang="en-US"/>
        </a:p>
      </dgm:t>
    </dgm:pt>
    <dgm:pt modelId="{D7D76C36-AC60-4A64-9565-1C03280C8D74}" type="sibTrans" cxnId="{942BDA36-0F55-4212-80E2-2A269B2C26A0}">
      <dgm:prSet/>
      <dgm:spPr/>
      <dgm:t>
        <a:bodyPr/>
        <a:lstStyle/>
        <a:p>
          <a:endParaRPr lang="en-US"/>
        </a:p>
      </dgm:t>
    </dgm:pt>
    <dgm:pt modelId="{A0443A8B-2093-4871-B366-A3498E2EFE6D}" type="pres">
      <dgm:prSet presAssocID="{A3FD6B0D-6625-4771-9BFD-37500566779C}" presName="root" presStyleCnt="0">
        <dgm:presLayoutVars>
          <dgm:dir/>
          <dgm:resizeHandles val="exact"/>
        </dgm:presLayoutVars>
      </dgm:prSet>
      <dgm:spPr/>
    </dgm:pt>
    <dgm:pt modelId="{0EDA7BEB-B5D3-4606-95C0-E7F49853B4E2}" type="pres">
      <dgm:prSet presAssocID="{920B6041-EE70-4B3B-BC6A-D2238AB4F3D4}" presName="compNode" presStyleCnt="0"/>
      <dgm:spPr/>
    </dgm:pt>
    <dgm:pt modelId="{1A9EF80D-8CA5-48BB-BA29-61768CEE8B99}" type="pres">
      <dgm:prSet presAssocID="{920B6041-EE70-4B3B-BC6A-D2238AB4F3D4}" presName="bgRect" presStyleLbl="bgShp" presStyleIdx="0" presStyleCnt="5"/>
      <dgm:spPr/>
    </dgm:pt>
    <dgm:pt modelId="{EC8E5258-751B-4232-BAF5-AB1A2CE6E7CA}" type="pres">
      <dgm:prSet presAssocID="{920B6041-EE70-4B3B-BC6A-D2238AB4F3D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716E59BE-1706-4DAF-A46C-B1A1CC79F976}" type="pres">
      <dgm:prSet presAssocID="{920B6041-EE70-4B3B-BC6A-D2238AB4F3D4}" presName="spaceRect" presStyleCnt="0"/>
      <dgm:spPr/>
    </dgm:pt>
    <dgm:pt modelId="{3346CA56-653F-4D3F-80B3-3138AE4AEF81}" type="pres">
      <dgm:prSet presAssocID="{920B6041-EE70-4B3B-BC6A-D2238AB4F3D4}" presName="parTx" presStyleLbl="revTx" presStyleIdx="0" presStyleCnt="5">
        <dgm:presLayoutVars>
          <dgm:chMax val="0"/>
          <dgm:chPref val="0"/>
        </dgm:presLayoutVars>
      </dgm:prSet>
      <dgm:spPr/>
    </dgm:pt>
    <dgm:pt modelId="{0F87F3B5-4A37-4BDE-B2FF-0ADFC03A32CC}" type="pres">
      <dgm:prSet presAssocID="{0807D422-55F4-4289-88FE-D1928AB468CF}" presName="sibTrans" presStyleCnt="0"/>
      <dgm:spPr/>
    </dgm:pt>
    <dgm:pt modelId="{CDC4FDD7-ACCA-474E-8EAB-1214E423CE83}" type="pres">
      <dgm:prSet presAssocID="{0E8F72AA-4B06-4FB1-BB72-A44A5D0F47E8}" presName="compNode" presStyleCnt="0"/>
      <dgm:spPr/>
    </dgm:pt>
    <dgm:pt modelId="{F8137BDF-377A-4E5A-97B3-6360890A2705}" type="pres">
      <dgm:prSet presAssocID="{0E8F72AA-4B06-4FB1-BB72-A44A5D0F47E8}" presName="bgRect" presStyleLbl="bgShp" presStyleIdx="1" presStyleCnt="5"/>
      <dgm:spPr/>
    </dgm:pt>
    <dgm:pt modelId="{2CA05A01-1A07-40E1-95F0-BD33A17AA7A4}" type="pres">
      <dgm:prSet presAssocID="{0E8F72AA-4B06-4FB1-BB72-A44A5D0F47E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BA05D8AC-28EE-4F31-87D7-D7800533BEB9}" type="pres">
      <dgm:prSet presAssocID="{0E8F72AA-4B06-4FB1-BB72-A44A5D0F47E8}" presName="spaceRect" presStyleCnt="0"/>
      <dgm:spPr/>
    </dgm:pt>
    <dgm:pt modelId="{DF8C58C6-86DD-45CE-ACDA-E95B2F6C8A50}" type="pres">
      <dgm:prSet presAssocID="{0E8F72AA-4B06-4FB1-BB72-A44A5D0F47E8}" presName="parTx" presStyleLbl="revTx" presStyleIdx="1" presStyleCnt="5">
        <dgm:presLayoutVars>
          <dgm:chMax val="0"/>
          <dgm:chPref val="0"/>
        </dgm:presLayoutVars>
      </dgm:prSet>
      <dgm:spPr/>
    </dgm:pt>
    <dgm:pt modelId="{3A34ED94-A3C8-46DE-B4FF-BD400D08CDC4}" type="pres">
      <dgm:prSet presAssocID="{E3B779E4-B02B-469E-9B5F-D8AB7DF973E7}" presName="sibTrans" presStyleCnt="0"/>
      <dgm:spPr/>
    </dgm:pt>
    <dgm:pt modelId="{671D0198-A238-4C65-A8F4-B813B04BB97E}" type="pres">
      <dgm:prSet presAssocID="{36409A0E-B129-48DD-B0E1-0095637A5695}" presName="compNode" presStyleCnt="0"/>
      <dgm:spPr/>
    </dgm:pt>
    <dgm:pt modelId="{246DCBAA-14F0-4533-BC45-D607EC1F91DA}" type="pres">
      <dgm:prSet presAssocID="{36409A0E-B129-48DD-B0E1-0095637A5695}" presName="bgRect" presStyleLbl="bgShp" presStyleIdx="2" presStyleCnt="5"/>
      <dgm:spPr/>
    </dgm:pt>
    <dgm:pt modelId="{3448D562-50DE-467A-9536-69FBCDE625DE}" type="pres">
      <dgm:prSet presAssocID="{36409A0E-B129-48DD-B0E1-0095637A56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D9DA4F18-39FF-4DC8-A1BB-1F4C8153BC21}" type="pres">
      <dgm:prSet presAssocID="{36409A0E-B129-48DD-B0E1-0095637A5695}" presName="spaceRect" presStyleCnt="0"/>
      <dgm:spPr/>
    </dgm:pt>
    <dgm:pt modelId="{23ECD191-1C25-442F-8BEF-C02AD59D9EB5}" type="pres">
      <dgm:prSet presAssocID="{36409A0E-B129-48DD-B0E1-0095637A5695}" presName="parTx" presStyleLbl="revTx" presStyleIdx="2" presStyleCnt="5">
        <dgm:presLayoutVars>
          <dgm:chMax val="0"/>
          <dgm:chPref val="0"/>
        </dgm:presLayoutVars>
      </dgm:prSet>
      <dgm:spPr/>
    </dgm:pt>
    <dgm:pt modelId="{7BFAB807-E625-420B-A0A4-3FD5640CB75B}" type="pres">
      <dgm:prSet presAssocID="{0D81FEC3-9C82-4FA4-B5C3-F5718DD76C17}" presName="sibTrans" presStyleCnt="0"/>
      <dgm:spPr/>
    </dgm:pt>
    <dgm:pt modelId="{6F1D07CA-4172-41D2-B4CE-EC15B67B4C16}" type="pres">
      <dgm:prSet presAssocID="{D6BF77EE-B494-489D-8E59-CB07553F3A0E}" presName="compNode" presStyleCnt="0"/>
      <dgm:spPr/>
    </dgm:pt>
    <dgm:pt modelId="{3AD1BBC2-342E-4720-93E7-7FF33293D8CC}" type="pres">
      <dgm:prSet presAssocID="{D6BF77EE-B494-489D-8E59-CB07553F3A0E}" presName="bgRect" presStyleLbl="bgShp" presStyleIdx="3" presStyleCnt="5"/>
      <dgm:spPr/>
    </dgm:pt>
    <dgm:pt modelId="{559E5973-2465-46F4-845C-A9E3E89B2376}" type="pres">
      <dgm:prSet presAssocID="{D6BF77EE-B494-489D-8E59-CB07553F3A0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032585C2-8500-4712-A6F1-CB4D420AF4A5}" type="pres">
      <dgm:prSet presAssocID="{D6BF77EE-B494-489D-8E59-CB07553F3A0E}" presName="spaceRect" presStyleCnt="0"/>
      <dgm:spPr/>
    </dgm:pt>
    <dgm:pt modelId="{14B8CDDC-CC94-40B2-9072-99B989926146}" type="pres">
      <dgm:prSet presAssocID="{D6BF77EE-B494-489D-8E59-CB07553F3A0E}" presName="parTx" presStyleLbl="revTx" presStyleIdx="3" presStyleCnt="5">
        <dgm:presLayoutVars>
          <dgm:chMax val="0"/>
          <dgm:chPref val="0"/>
        </dgm:presLayoutVars>
      </dgm:prSet>
      <dgm:spPr/>
    </dgm:pt>
    <dgm:pt modelId="{4E6A0145-4A9C-4A0F-8ADB-E6DD44EF41CC}" type="pres">
      <dgm:prSet presAssocID="{DA6ECA24-05DC-4988-8961-5093E532108C}" presName="sibTrans" presStyleCnt="0"/>
      <dgm:spPr/>
    </dgm:pt>
    <dgm:pt modelId="{1B6D4516-BCB3-47EF-8668-6AF0FE5D5613}" type="pres">
      <dgm:prSet presAssocID="{89B3045B-5528-43A2-9D13-692CC8C1A0E7}" presName="compNode" presStyleCnt="0"/>
      <dgm:spPr/>
    </dgm:pt>
    <dgm:pt modelId="{617E3A15-267F-420A-B5DA-C499527B63E3}" type="pres">
      <dgm:prSet presAssocID="{89B3045B-5528-43A2-9D13-692CC8C1A0E7}" presName="bgRect" presStyleLbl="bgShp" presStyleIdx="4" presStyleCnt="5"/>
      <dgm:spPr/>
    </dgm:pt>
    <dgm:pt modelId="{24328976-0410-4E08-A253-825422441553}" type="pres">
      <dgm:prSet presAssocID="{89B3045B-5528-43A2-9D13-692CC8C1A0E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7496F948-B47C-4C5B-ACD3-01052F431D48}" type="pres">
      <dgm:prSet presAssocID="{89B3045B-5528-43A2-9D13-692CC8C1A0E7}" presName="spaceRect" presStyleCnt="0"/>
      <dgm:spPr/>
    </dgm:pt>
    <dgm:pt modelId="{2F641413-98DB-4CAE-9E06-14AC29C377FD}" type="pres">
      <dgm:prSet presAssocID="{89B3045B-5528-43A2-9D13-692CC8C1A0E7}" presName="parTx" presStyleLbl="revTx" presStyleIdx="4" presStyleCnt="5">
        <dgm:presLayoutVars>
          <dgm:chMax val="0"/>
          <dgm:chPref val="0"/>
        </dgm:presLayoutVars>
      </dgm:prSet>
      <dgm:spPr/>
    </dgm:pt>
  </dgm:ptLst>
  <dgm:cxnLst>
    <dgm:cxn modelId="{36BA0208-FF82-4947-B15A-6EB3D5F5D7F8}" type="presOf" srcId="{0E8F72AA-4B06-4FB1-BB72-A44A5D0F47E8}" destId="{DF8C58C6-86DD-45CE-ACDA-E95B2F6C8A50}" srcOrd="0" destOrd="0" presId="urn:microsoft.com/office/officeart/2018/2/layout/IconVerticalSolidList"/>
    <dgm:cxn modelId="{799D6710-C739-4BEC-9DE1-39B24C54DA70}" type="presOf" srcId="{D6BF77EE-B494-489D-8E59-CB07553F3A0E}" destId="{14B8CDDC-CC94-40B2-9072-99B989926146}" srcOrd="0" destOrd="0" presId="urn:microsoft.com/office/officeart/2018/2/layout/IconVerticalSolidList"/>
    <dgm:cxn modelId="{8EB90E17-8FB1-497A-A21E-80A5AFE4BF4C}" srcId="{A3FD6B0D-6625-4771-9BFD-37500566779C}" destId="{D6BF77EE-B494-489D-8E59-CB07553F3A0E}" srcOrd="3" destOrd="0" parTransId="{D8F5D02D-C727-449A-AB02-F72CDA084697}" sibTransId="{DA6ECA24-05DC-4988-8961-5093E532108C}"/>
    <dgm:cxn modelId="{6A26ED25-1E42-453A-904B-6B53A876B641}" srcId="{A3FD6B0D-6625-4771-9BFD-37500566779C}" destId="{920B6041-EE70-4B3B-BC6A-D2238AB4F3D4}" srcOrd="0" destOrd="0" parTransId="{183B5ECB-861E-450F-9018-B2419F1A27D4}" sibTransId="{0807D422-55F4-4289-88FE-D1928AB468CF}"/>
    <dgm:cxn modelId="{942BDA36-0F55-4212-80E2-2A269B2C26A0}" srcId="{A3FD6B0D-6625-4771-9BFD-37500566779C}" destId="{89B3045B-5528-43A2-9D13-692CC8C1A0E7}" srcOrd="4" destOrd="0" parTransId="{6E73DE06-1419-4018-A36B-CA5E14CEECDA}" sibTransId="{D7D76C36-AC60-4A64-9565-1C03280C8D74}"/>
    <dgm:cxn modelId="{4288F137-72E9-4840-9247-2B829C9C6927}" type="presOf" srcId="{89B3045B-5528-43A2-9D13-692CC8C1A0E7}" destId="{2F641413-98DB-4CAE-9E06-14AC29C377FD}" srcOrd="0" destOrd="0" presId="urn:microsoft.com/office/officeart/2018/2/layout/IconVerticalSolidList"/>
    <dgm:cxn modelId="{84A7A069-5C9E-4909-9D4C-BC1093014C0F}" type="presOf" srcId="{A3FD6B0D-6625-4771-9BFD-37500566779C}" destId="{A0443A8B-2093-4871-B366-A3498E2EFE6D}" srcOrd="0" destOrd="0" presId="urn:microsoft.com/office/officeart/2018/2/layout/IconVerticalSolidList"/>
    <dgm:cxn modelId="{DE9EEA86-C0C8-421D-BF44-207B36DC8A53}" srcId="{A3FD6B0D-6625-4771-9BFD-37500566779C}" destId="{0E8F72AA-4B06-4FB1-BB72-A44A5D0F47E8}" srcOrd="1" destOrd="0" parTransId="{341AFFE9-FF78-4893-B317-28052E22011D}" sibTransId="{E3B779E4-B02B-469E-9B5F-D8AB7DF973E7}"/>
    <dgm:cxn modelId="{68D2AAAD-4EE2-40BC-AC76-78DAA7B72771}" type="presOf" srcId="{920B6041-EE70-4B3B-BC6A-D2238AB4F3D4}" destId="{3346CA56-653F-4D3F-80B3-3138AE4AEF81}" srcOrd="0" destOrd="0" presId="urn:microsoft.com/office/officeart/2018/2/layout/IconVerticalSolidList"/>
    <dgm:cxn modelId="{4FDC06BE-D274-433C-B7F4-81FC1DC2CF09}" type="presOf" srcId="{36409A0E-B129-48DD-B0E1-0095637A5695}" destId="{23ECD191-1C25-442F-8BEF-C02AD59D9EB5}" srcOrd="0" destOrd="0" presId="urn:microsoft.com/office/officeart/2018/2/layout/IconVerticalSolidList"/>
    <dgm:cxn modelId="{5F50FAD7-B2D5-4E9D-A871-5918C40562D0}" srcId="{A3FD6B0D-6625-4771-9BFD-37500566779C}" destId="{36409A0E-B129-48DD-B0E1-0095637A5695}" srcOrd="2" destOrd="0" parTransId="{0F2C8F26-5418-4090-A156-67161A5805F5}" sibTransId="{0D81FEC3-9C82-4FA4-B5C3-F5718DD76C17}"/>
    <dgm:cxn modelId="{A8E4A333-4CBC-4BB6-B3A7-2C843A9435F2}" type="presParOf" srcId="{A0443A8B-2093-4871-B366-A3498E2EFE6D}" destId="{0EDA7BEB-B5D3-4606-95C0-E7F49853B4E2}" srcOrd="0" destOrd="0" presId="urn:microsoft.com/office/officeart/2018/2/layout/IconVerticalSolidList"/>
    <dgm:cxn modelId="{ADBDBE04-11FD-4A52-A59E-AA52360AA314}" type="presParOf" srcId="{0EDA7BEB-B5D3-4606-95C0-E7F49853B4E2}" destId="{1A9EF80D-8CA5-48BB-BA29-61768CEE8B99}" srcOrd="0" destOrd="0" presId="urn:microsoft.com/office/officeart/2018/2/layout/IconVerticalSolidList"/>
    <dgm:cxn modelId="{121CDB8D-33F0-4E31-911F-9B620ADFF3EB}" type="presParOf" srcId="{0EDA7BEB-B5D3-4606-95C0-E7F49853B4E2}" destId="{EC8E5258-751B-4232-BAF5-AB1A2CE6E7CA}" srcOrd="1" destOrd="0" presId="urn:microsoft.com/office/officeart/2018/2/layout/IconVerticalSolidList"/>
    <dgm:cxn modelId="{488C3202-0453-4A45-91D7-C4DF32C2F8B4}" type="presParOf" srcId="{0EDA7BEB-B5D3-4606-95C0-E7F49853B4E2}" destId="{716E59BE-1706-4DAF-A46C-B1A1CC79F976}" srcOrd="2" destOrd="0" presId="urn:microsoft.com/office/officeart/2018/2/layout/IconVerticalSolidList"/>
    <dgm:cxn modelId="{C5B4C3DF-8A3C-494C-83F2-2437ADDD9BE9}" type="presParOf" srcId="{0EDA7BEB-B5D3-4606-95C0-E7F49853B4E2}" destId="{3346CA56-653F-4D3F-80B3-3138AE4AEF81}" srcOrd="3" destOrd="0" presId="urn:microsoft.com/office/officeart/2018/2/layout/IconVerticalSolidList"/>
    <dgm:cxn modelId="{395AC7CD-0120-4682-AA5A-9F74CB182D13}" type="presParOf" srcId="{A0443A8B-2093-4871-B366-A3498E2EFE6D}" destId="{0F87F3B5-4A37-4BDE-B2FF-0ADFC03A32CC}" srcOrd="1" destOrd="0" presId="urn:microsoft.com/office/officeart/2018/2/layout/IconVerticalSolidList"/>
    <dgm:cxn modelId="{E201D631-D0D0-46FD-B4B4-008EA25F4BC2}" type="presParOf" srcId="{A0443A8B-2093-4871-B366-A3498E2EFE6D}" destId="{CDC4FDD7-ACCA-474E-8EAB-1214E423CE83}" srcOrd="2" destOrd="0" presId="urn:microsoft.com/office/officeart/2018/2/layout/IconVerticalSolidList"/>
    <dgm:cxn modelId="{D24EB537-0085-4DBB-86BF-251FC860C76C}" type="presParOf" srcId="{CDC4FDD7-ACCA-474E-8EAB-1214E423CE83}" destId="{F8137BDF-377A-4E5A-97B3-6360890A2705}" srcOrd="0" destOrd="0" presId="urn:microsoft.com/office/officeart/2018/2/layout/IconVerticalSolidList"/>
    <dgm:cxn modelId="{81664071-C5CB-4036-A9E1-8491F195D4BC}" type="presParOf" srcId="{CDC4FDD7-ACCA-474E-8EAB-1214E423CE83}" destId="{2CA05A01-1A07-40E1-95F0-BD33A17AA7A4}" srcOrd="1" destOrd="0" presId="urn:microsoft.com/office/officeart/2018/2/layout/IconVerticalSolidList"/>
    <dgm:cxn modelId="{B2C9EEB5-3ECB-4947-A688-75374B205F0A}" type="presParOf" srcId="{CDC4FDD7-ACCA-474E-8EAB-1214E423CE83}" destId="{BA05D8AC-28EE-4F31-87D7-D7800533BEB9}" srcOrd="2" destOrd="0" presId="urn:microsoft.com/office/officeart/2018/2/layout/IconVerticalSolidList"/>
    <dgm:cxn modelId="{E6ABFFCD-C150-42A1-883B-703943CA4733}" type="presParOf" srcId="{CDC4FDD7-ACCA-474E-8EAB-1214E423CE83}" destId="{DF8C58C6-86DD-45CE-ACDA-E95B2F6C8A50}" srcOrd="3" destOrd="0" presId="urn:microsoft.com/office/officeart/2018/2/layout/IconVerticalSolidList"/>
    <dgm:cxn modelId="{EFF972A4-E706-418B-BCD8-DD5B3221ACA4}" type="presParOf" srcId="{A0443A8B-2093-4871-B366-A3498E2EFE6D}" destId="{3A34ED94-A3C8-46DE-B4FF-BD400D08CDC4}" srcOrd="3" destOrd="0" presId="urn:microsoft.com/office/officeart/2018/2/layout/IconVerticalSolidList"/>
    <dgm:cxn modelId="{9F981777-3004-40B4-997F-02189FDDEF91}" type="presParOf" srcId="{A0443A8B-2093-4871-B366-A3498E2EFE6D}" destId="{671D0198-A238-4C65-A8F4-B813B04BB97E}" srcOrd="4" destOrd="0" presId="urn:microsoft.com/office/officeart/2018/2/layout/IconVerticalSolidList"/>
    <dgm:cxn modelId="{D3B3EE80-AFC2-4F6F-A8B0-1B9FB1F2F76A}" type="presParOf" srcId="{671D0198-A238-4C65-A8F4-B813B04BB97E}" destId="{246DCBAA-14F0-4533-BC45-D607EC1F91DA}" srcOrd="0" destOrd="0" presId="urn:microsoft.com/office/officeart/2018/2/layout/IconVerticalSolidList"/>
    <dgm:cxn modelId="{8D329049-D207-4BB4-B448-47E67736AE14}" type="presParOf" srcId="{671D0198-A238-4C65-A8F4-B813B04BB97E}" destId="{3448D562-50DE-467A-9536-69FBCDE625DE}" srcOrd="1" destOrd="0" presId="urn:microsoft.com/office/officeart/2018/2/layout/IconVerticalSolidList"/>
    <dgm:cxn modelId="{DFC40022-B0B0-481D-A935-7EE21F7EFD07}" type="presParOf" srcId="{671D0198-A238-4C65-A8F4-B813B04BB97E}" destId="{D9DA4F18-39FF-4DC8-A1BB-1F4C8153BC21}" srcOrd="2" destOrd="0" presId="urn:microsoft.com/office/officeart/2018/2/layout/IconVerticalSolidList"/>
    <dgm:cxn modelId="{F0FBDE11-53F0-41E2-9407-216C024201A1}" type="presParOf" srcId="{671D0198-A238-4C65-A8F4-B813B04BB97E}" destId="{23ECD191-1C25-442F-8BEF-C02AD59D9EB5}" srcOrd="3" destOrd="0" presId="urn:microsoft.com/office/officeart/2018/2/layout/IconVerticalSolidList"/>
    <dgm:cxn modelId="{12438044-7839-4880-A2AF-83285B4C524D}" type="presParOf" srcId="{A0443A8B-2093-4871-B366-A3498E2EFE6D}" destId="{7BFAB807-E625-420B-A0A4-3FD5640CB75B}" srcOrd="5" destOrd="0" presId="urn:microsoft.com/office/officeart/2018/2/layout/IconVerticalSolidList"/>
    <dgm:cxn modelId="{780EA648-6EF6-43DD-B330-E6FC3B414686}" type="presParOf" srcId="{A0443A8B-2093-4871-B366-A3498E2EFE6D}" destId="{6F1D07CA-4172-41D2-B4CE-EC15B67B4C16}" srcOrd="6" destOrd="0" presId="urn:microsoft.com/office/officeart/2018/2/layout/IconVerticalSolidList"/>
    <dgm:cxn modelId="{60883C8D-7A60-4A88-B727-4F8DAC5A412C}" type="presParOf" srcId="{6F1D07CA-4172-41D2-B4CE-EC15B67B4C16}" destId="{3AD1BBC2-342E-4720-93E7-7FF33293D8CC}" srcOrd="0" destOrd="0" presId="urn:microsoft.com/office/officeart/2018/2/layout/IconVerticalSolidList"/>
    <dgm:cxn modelId="{FA35499C-D72B-45B3-94D2-356D7B7817F9}" type="presParOf" srcId="{6F1D07CA-4172-41D2-B4CE-EC15B67B4C16}" destId="{559E5973-2465-46F4-845C-A9E3E89B2376}" srcOrd="1" destOrd="0" presId="urn:microsoft.com/office/officeart/2018/2/layout/IconVerticalSolidList"/>
    <dgm:cxn modelId="{C7EA173F-E844-43CD-A1A8-6997F50E2091}" type="presParOf" srcId="{6F1D07CA-4172-41D2-B4CE-EC15B67B4C16}" destId="{032585C2-8500-4712-A6F1-CB4D420AF4A5}" srcOrd="2" destOrd="0" presId="urn:microsoft.com/office/officeart/2018/2/layout/IconVerticalSolidList"/>
    <dgm:cxn modelId="{84BC1413-3E02-4C04-93E8-94374A0E05E6}" type="presParOf" srcId="{6F1D07CA-4172-41D2-B4CE-EC15B67B4C16}" destId="{14B8CDDC-CC94-40B2-9072-99B989926146}" srcOrd="3" destOrd="0" presId="urn:microsoft.com/office/officeart/2018/2/layout/IconVerticalSolidList"/>
    <dgm:cxn modelId="{EF6AFF64-6829-40DD-B9F6-F0EA000607EC}" type="presParOf" srcId="{A0443A8B-2093-4871-B366-A3498E2EFE6D}" destId="{4E6A0145-4A9C-4A0F-8ADB-E6DD44EF41CC}" srcOrd="7" destOrd="0" presId="urn:microsoft.com/office/officeart/2018/2/layout/IconVerticalSolidList"/>
    <dgm:cxn modelId="{3F1D19C1-7957-439B-A0E1-8F13DC296AF8}" type="presParOf" srcId="{A0443A8B-2093-4871-B366-A3498E2EFE6D}" destId="{1B6D4516-BCB3-47EF-8668-6AF0FE5D5613}" srcOrd="8" destOrd="0" presId="urn:microsoft.com/office/officeart/2018/2/layout/IconVerticalSolidList"/>
    <dgm:cxn modelId="{6F52DFD4-C08C-4465-90FC-E9B9F9992386}" type="presParOf" srcId="{1B6D4516-BCB3-47EF-8668-6AF0FE5D5613}" destId="{617E3A15-267F-420A-B5DA-C499527B63E3}" srcOrd="0" destOrd="0" presId="urn:microsoft.com/office/officeart/2018/2/layout/IconVerticalSolidList"/>
    <dgm:cxn modelId="{A5864263-E7EE-4754-A257-A45BEECD4607}" type="presParOf" srcId="{1B6D4516-BCB3-47EF-8668-6AF0FE5D5613}" destId="{24328976-0410-4E08-A253-825422441553}" srcOrd="1" destOrd="0" presId="urn:microsoft.com/office/officeart/2018/2/layout/IconVerticalSolidList"/>
    <dgm:cxn modelId="{416D4772-73CA-42ED-BD19-97A4CA4BB356}" type="presParOf" srcId="{1B6D4516-BCB3-47EF-8668-6AF0FE5D5613}" destId="{7496F948-B47C-4C5B-ACD3-01052F431D48}" srcOrd="2" destOrd="0" presId="urn:microsoft.com/office/officeart/2018/2/layout/IconVerticalSolidList"/>
    <dgm:cxn modelId="{0A5A6A19-A42E-49CE-A78A-997BAE4FD396}" type="presParOf" srcId="{1B6D4516-BCB3-47EF-8668-6AF0FE5D5613}" destId="{2F641413-98DB-4CAE-9E06-14AC29C377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5661F-C61D-4CE4-8EC5-9AD77DB4ADFE}">
      <dsp:nvSpPr>
        <dsp:cNvPr id="0" name=""/>
        <dsp:cNvSpPr/>
      </dsp:nvSpPr>
      <dsp:spPr>
        <a:xfrm>
          <a:off x="0" y="1399"/>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295ED-B392-48BB-923A-A08FFAD070DA}">
      <dsp:nvSpPr>
        <dsp:cNvPr id="0" name=""/>
        <dsp:cNvSpPr/>
      </dsp:nvSpPr>
      <dsp:spPr>
        <a:xfrm>
          <a:off x="180445" y="135615"/>
          <a:ext cx="328082" cy="3280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4D889A5-01F1-46AB-89E5-F284919310AB}">
      <dsp:nvSpPr>
        <dsp:cNvPr id="0" name=""/>
        <dsp:cNvSpPr/>
      </dsp:nvSpPr>
      <dsp:spPr>
        <a:xfrm>
          <a:off x="688973" y="1399"/>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dirty="0"/>
            <a:t>active engagement with texts / ideas</a:t>
          </a:r>
        </a:p>
      </dsp:txBody>
      <dsp:txXfrm>
        <a:off x="688973" y="1399"/>
        <a:ext cx="5127626" cy="596513"/>
      </dsp:txXfrm>
    </dsp:sp>
    <dsp:sp modelId="{69FF74B0-0AC4-43D4-A060-66FC066EBE9B}">
      <dsp:nvSpPr>
        <dsp:cNvPr id="0" name=""/>
        <dsp:cNvSpPr/>
      </dsp:nvSpPr>
      <dsp:spPr>
        <a:xfrm>
          <a:off x="0" y="747042"/>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1272C-0AFF-42C0-9F96-9F83A93E2E30}">
      <dsp:nvSpPr>
        <dsp:cNvPr id="0" name=""/>
        <dsp:cNvSpPr/>
      </dsp:nvSpPr>
      <dsp:spPr>
        <a:xfrm>
          <a:off x="180445" y="881257"/>
          <a:ext cx="328082" cy="3280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72D751-95A9-42BB-8359-F3DE290F775F}">
      <dsp:nvSpPr>
        <dsp:cNvPr id="0" name=""/>
        <dsp:cNvSpPr/>
      </dsp:nvSpPr>
      <dsp:spPr>
        <a:xfrm>
          <a:off x="688973" y="747042"/>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a:t>careful consideration &amp; understanding</a:t>
          </a:r>
        </a:p>
      </dsp:txBody>
      <dsp:txXfrm>
        <a:off x="688973" y="747042"/>
        <a:ext cx="5127626" cy="596513"/>
      </dsp:txXfrm>
    </dsp:sp>
    <dsp:sp modelId="{E8E0BEBA-B7DF-45B9-A602-A916DE761B3E}">
      <dsp:nvSpPr>
        <dsp:cNvPr id="0" name=""/>
        <dsp:cNvSpPr/>
      </dsp:nvSpPr>
      <dsp:spPr>
        <a:xfrm>
          <a:off x="0" y="1492684"/>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09D52-93FE-405F-9F60-6BFCFBCC8322}">
      <dsp:nvSpPr>
        <dsp:cNvPr id="0" name=""/>
        <dsp:cNvSpPr/>
      </dsp:nvSpPr>
      <dsp:spPr>
        <a:xfrm>
          <a:off x="180445" y="1626900"/>
          <a:ext cx="328082" cy="3280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7DEDF2-963A-4E26-AD1E-998E3AD13979}">
      <dsp:nvSpPr>
        <dsp:cNvPr id="0" name=""/>
        <dsp:cNvSpPr/>
      </dsp:nvSpPr>
      <dsp:spPr>
        <a:xfrm>
          <a:off x="688973" y="1492684"/>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a:t>interpretation &amp; evaluation</a:t>
          </a:r>
        </a:p>
      </dsp:txBody>
      <dsp:txXfrm>
        <a:off x="688973" y="1492684"/>
        <a:ext cx="5127626" cy="596513"/>
      </dsp:txXfrm>
    </dsp:sp>
    <dsp:sp modelId="{131C0255-B374-41D0-A8AD-626AF2F8C8DB}">
      <dsp:nvSpPr>
        <dsp:cNvPr id="0" name=""/>
        <dsp:cNvSpPr/>
      </dsp:nvSpPr>
      <dsp:spPr>
        <a:xfrm>
          <a:off x="0" y="2238326"/>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8AE39-85F8-41E3-B0AF-0003DD4E0AFB}">
      <dsp:nvSpPr>
        <dsp:cNvPr id="0" name=""/>
        <dsp:cNvSpPr/>
      </dsp:nvSpPr>
      <dsp:spPr>
        <a:xfrm>
          <a:off x="180445" y="2372542"/>
          <a:ext cx="328082" cy="3280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28CF1F-2A7F-4FF0-BA0A-CEA3653FD450}">
      <dsp:nvSpPr>
        <dsp:cNvPr id="0" name=""/>
        <dsp:cNvSpPr/>
      </dsp:nvSpPr>
      <dsp:spPr>
        <a:xfrm>
          <a:off x="688973" y="2238326"/>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a:t>examination of evidence</a:t>
          </a:r>
        </a:p>
      </dsp:txBody>
      <dsp:txXfrm>
        <a:off x="688973" y="2238326"/>
        <a:ext cx="5127626" cy="596513"/>
      </dsp:txXfrm>
    </dsp:sp>
    <dsp:sp modelId="{C90270F0-F650-4FFA-BA9D-D6677BB4F1AE}">
      <dsp:nvSpPr>
        <dsp:cNvPr id="0" name=""/>
        <dsp:cNvSpPr/>
      </dsp:nvSpPr>
      <dsp:spPr>
        <a:xfrm>
          <a:off x="0" y="2983969"/>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DB25E-7623-46DA-B0A2-7E6D435CC1D1}">
      <dsp:nvSpPr>
        <dsp:cNvPr id="0" name=""/>
        <dsp:cNvSpPr/>
      </dsp:nvSpPr>
      <dsp:spPr>
        <a:xfrm>
          <a:off x="180445" y="3118184"/>
          <a:ext cx="328082" cy="3280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3F4CE0-03FE-48DA-811E-33D745A141AC}">
      <dsp:nvSpPr>
        <dsp:cNvPr id="0" name=""/>
        <dsp:cNvSpPr/>
      </dsp:nvSpPr>
      <dsp:spPr>
        <a:xfrm>
          <a:off x="688973" y="2983969"/>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a:t>asking questions &amp; examining alternatives</a:t>
          </a:r>
        </a:p>
      </dsp:txBody>
      <dsp:txXfrm>
        <a:off x="688973" y="2983969"/>
        <a:ext cx="5127626" cy="596513"/>
      </dsp:txXfrm>
    </dsp:sp>
    <dsp:sp modelId="{93FE7BF1-A7B8-41FF-B057-CCB2C2D216FA}">
      <dsp:nvSpPr>
        <dsp:cNvPr id="0" name=""/>
        <dsp:cNvSpPr/>
      </dsp:nvSpPr>
      <dsp:spPr>
        <a:xfrm>
          <a:off x="0" y="3729611"/>
          <a:ext cx="5816600" cy="5965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8978D-4540-45FD-AA2B-ACAA644883F1}">
      <dsp:nvSpPr>
        <dsp:cNvPr id="0" name=""/>
        <dsp:cNvSpPr/>
      </dsp:nvSpPr>
      <dsp:spPr>
        <a:xfrm>
          <a:off x="180445" y="3863826"/>
          <a:ext cx="328082" cy="3280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0E8708-0B50-4574-9562-03A38909981C}">
      <dsp:nvSpPr>
        <dsp:cNvPr id="0" name=""/>
        <dsp:cNvSpPr/>
      </dsp:nvSpPr>
      <dsp:spPr>
        <a:xfrm>
          <a:off x="688973" y="3729611"/>
          <a:ext cx="5127626" cy="59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31" tIns="63131" rIns="63131" bIns="63131" numCol="1" spcCol="1270" anchor="ctr" anchorCtr="0">
          <a:noAutofit/>
        </a:bodyPr>
        <a:lstStyle/>
        <a:p>
          <a:pPr marL="0" lvl="0" indent="0" algn="l" defTabSz="844550">
            <a:lnSpc>
              <a:spcPct val="90000"/>
            </a:lnSpc>
            <a:spcBef>
              <a:spcPct val="0"/>
            </a:spcBef>
            <a:spcAft>
              <a:spcPct val="35000"/>
            </a:spcAft>
            <a:buNone/>
          </a:pPr>
          <a:r>
            <a:rPr lang="en-US" sz="1900" kern="1200"/>
            <a:t>intellectual independence</a:t>
          </a:r>
        </a:p>
      </dsp:txBody>
      <dsp:txXfrm>
        <a:off x="688973" y="3729611"/>
        <a:ext cx="5127626" cy="596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31CD0-92C6-FC44-B5CA-C0AE52B9D462}">
      <dsp:nvSpPr>
        <dsp:cNvPr id="0" name=""/>
        <dsp:cNvSpPr/>
      </dsp:nvSpPr>
      <dsp:spPr>
        <a:xfrm>
          <a:off x="0" y="861194"/>
          <a:ext cx="5728344" cy="14364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61BC2B-74AC-9242-B1AE-DB64AA365D21}">
      <dsp:nvSpPr>
        <dsp:cNvPr id="0" name=""/>
        <dsp:cNvSpPr/>
      </dsp:nvSpPr>
      <dsp:spPr>
        <a:xfrm>
          <a:off x="286417" y="19874"/>
          <a:ext cx="4009840" cy="168264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562" tIns="0" rIns="151562" bIns="0" numCol="1" spcCol="1270" anchor="ctr" anchorCtr="0">
          <a:noAutofit/>
        </a:bodyPr>
        <a:lstStyle/>
        <a:p>
          <a:pPr marL="0" lvl="0" indent="0" algn="l" defTabSz="1778000">
            <a:lnSpc>
              <a:spcPct val="90000"/>
            </a:lnSpc>
            <a:spcBef>
              <a:spcPct val="0"/>
            </a:spcBef>
            <a:spcAft>
              <a:spcPct val="35000"/>
            </a:spcAft>
            <a:buNone/>
          </a:pPr>
          <a:r>
            <a:rPr lang="en-US" sz="4000" kern="1200" dirty="0"/>
            <a:t>If yes, why?</a:t>
          </a:r>
        </a:p>
      </dsp:txBody>
      <dsp:txXfrm>
        <a:off x="368557" y="102014"/>
        <a:ext cx="3845560" cy="1518360"/>
      </dsp:txXfrm>
    </dsp:sp>
    <dsp:sp modelId="{D69AF230-D896-9245-80BD-51F1A2A450F2}">
      <dsp:nvSpPr>
        <dsp:cNvPr id="0" name=""/>
        <dsp:cNvSpPr/>
      </dsp:nvSpPr>
      <dsp:spPr>
        <a:xfrm>
          <a:off x="0" y="3446715"/>
          <a:ext cx="5728344" cy="1436400"/>
        </a:xfrm>
        <a:prstGeom prst="rect">
          <a:avLst/>
        </a:prstGeom>
        <a:solidFill>
          <a:schemeClr val="lt1">
            <a:alpha val="90000"/>
            <a:hueOff val="0"/>
            <a:satOff val="0"/>
            <a:lumOff val="0"/>
            <a:alphaOff val="0"/>
          </a:schemeClr>
        </a:solidFill>
        <a:ln w="9525" cap="rnd" cmpd="sng" algn="ctr">
          <a:solidFill>
            <a:schemeClr val="accent2">
              <a:hueOff val="-3878375"/>
              <a:satOff val="-8771"/>
              <a:lumOff val="-5686"/>
              <a:alphaOff val="0"/>
            </a:schemeClr>
          </a:solidFill>
          <a:prstDash val="solid"/>
        </a:ln>
        <a:effectLst/>
      </dsp:spPr>
      <dsp:style>
        <a:lnRef idx="1">
          <a:scrgbClr r="0" g="0" b="0"/>
        </a:lnRef>
        <a:fillRef idx="1">
          <a:scrgbClr r="0" g="0" b="0"/>
        </a:fillRef>
        <a:effectRef idx="0">
          <a:scrgbClr r="0" g="0" b="0"/>
        </a:effectRef>
        <a:fontRef idx="minor"/>
      </dsp:style>
    </dsp:sp>
    <dsp:sp modelId="{5097E41F-208A-2042-8E90-C3F035874FD2}">
      <dsp:nvSpPr>
        <dsp:cNvPr id="0" name=""/>
        <dsp:cNvSpPr/>
      </dsp:nvSpPr>
      <dsp:spPr>
        <a:xfrm>
          <a:off x="286417" y="2605395"/>
          <a:ext cx="4009840" cy="1682640"/>
        </a:xfrm>
        <a:prstGeom prst="roundRect">
          <a:avLst/>
        </a:prstGeom>
        <a:blipFill rotWithShape="1">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562" tIns="0" rIns="151562" bIns="0" numCol="1" spcCol="1270" anchor="ctr" anchorCtr="0">
          <a:noAutofit/>
        </a:bodyPr>
        <a:lstStyle/>
        <a:p>
          <a:pPr marL="0" lvl="0" indent="0" algn="l" defTabSz="1778000">
            <a:lnSpc>
              <a:spcPct val="90000"/>
            </a:lnSpc>
            <a:spcBef>
              <a:spcPct val="0"/>
            </a:spcBef>
            <a:spcAft>
              <a:spcPct val="35000"/>
            </a:spcAft>
            <a:buNone/>
          </a:pPr>
          <a:r>
            <a:rPr lang="en-US" sz="4000" kern="1200" dirty="0"/>
            <a:t>If not, why not?</a:t>
          </a:r>
        </a:p>
      </dsp:txBody>
      <dsp:txXfrm>
        <a:off x="368557" y="2687535"/>
        <a:ext cx="3845560" cy="1518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B7A8D-B98B-4A84-B04F-73D915912688}">
      <dsp:nvSpPr>
        <dsp:cNvPr id="0" name=""/>
        <dsp:cNvSpPr/>
      </dsp:nvSpPr>
      <dsp:spPr>
        <a:xfrm>
          <a:off x="455189" y="819653"/>
          <a:ext cx="832078" cy="83207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86545-3AF4-461F-84D4-D2B2C61EA485}">
      <dsp:nvSpPr>
        <dsp:cNvPr id="0" name=""/>
        <dsp:cNvSpPr/>
      </dsp:nvSpPr>
      <dsp:spPr>
        <a:xfrm>
          <a:off x="632517" y="996981"/>
          <a:ext cx="477421" cy="477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BA82D68-16FA-43CF-80C6-BE56CFBF26E6}">
      <dsp:nvSpPr>
        <dsp:cNvPr id="0" name=""/>
        <dsp:cNvSpPr/>
      </dsp:nvSpPr>
      <dsp:spPr>
        <a:xfrm>
          <a:off x="5253" y="1910903"/>
          <a:ext cx="1731950" cy="58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none" dirty="0"/>
            <a:t>WHY</a:t>
          </a:r>
          <a:br>
            <a:rPr lang="en-US" sz="1800" kern="1200" cap="none" dirty="0"/>
          </a:br>
          <a:r>
            <a:rPr lang="en-US" sz="1800" kern="1200" cap="none" dirty="0"/>
            <a:t>am I reading this?</a:t>
          </a:r>
        </a:p>
      </dsp:txBody>
      <dsp:txXfrm>
        <a:off x="5253" y="1910903"/>
        <a:ext cx="1731950" cy="580259"/>
      </dsp:txXfrm>
    </dsp:sp>
    <dsp:sp modelId="{E5356E6B-39F8-44B2-BFE8-FF8295C22A63}">
      <dsp:nvSpPr>
        <dsp:cNvPr id="0" name=""/>
        <dsp:cNvSpPr/>
      </dsp:nvSpPr>
      <dsp:spPr>
        <a:xfrm>
          <a:off x="2565182" y="819653"/>
          <a:ext cx="832078" cy="83207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12893B-B4A9-4F77-92D0-DE525C17E3E4}">
      <dsp:nvSpPr>
        <dsp:cNvPr id="0" name=""/>
        <dsp:cNvSpPr/>
      </dsp:nvSpPr>
      <dsp:spPr>
        <a:xfrm>
          <a:off x="2742510" y="996981"/>
          <a:ext cx="477421" cy="477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CC667B-0730-4D7E-B2FF-2DB1769F6C15}">
      <dsp:nvSpPr>
        <dsp:cNvPr id="0" name=""/>
        <dsp:cNvSpPr/>
      </dsp:nvSpPr>
      <dsp:spPr>
        <a:xfrm>
          <a:off x="1975914" y="1910903"/>
          <a:ext cx="2010614" cy="58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none" dirty="0"/>
            <a:t>WHAT</a:t>
          </a:r>
          <a:br>
            <a:rPr lang="en-US" sz="1800" kern="1200" cap="none" dirty="0"/>
          </a:br>
          <a:r>
            <a:rPr lang="en-US" sz="1800" kern="1200" cap="none" dirty="0"/>
            <a:t>is the author trying to achieve?</a:t>
          </a:r>
        </a:p>
      </dsp:txBody>
      <dsp:txXfrm>
        <a:off x="1975914" y="1910903"/>
        <a:ext cx="2010614" cy="580259"/>
      </dsp:txXfrm>
    </dsp:sp>
    <dsp:sp modelId="{D13310DA-5A6E-48D9-880C-0EFD8547026D}">
      <dsp:nvSpPr>
        <dsp:cNvPr id="0" name=""/>
        <dsp:cNvSpPr/>
      </dsp:nvSpPr>
      <dsp:spPr>
        <a:xfrm>
          <a:off x="4781395" y="819653"/>
          <a:ext cx="832078" cy="83207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B6E381-7A39-4AD4-BA99-32F22CC48347}">
      <dsp:nvSpPr>
        <dsp:cNvPr id="0" name=""/>
        <dsp:cNvSpPr/>
      </dsp:nvSpPr>
      <dsp:spPr>
        <a:xfrm>
          <a:off x="4958723" y="996981"/>
          <a:ext cx="477421" cy="477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D3D420-7105-44C1-BDBB-57092327ED5A}">
      <dsp:nvSpPr>
        <dsp:cNvPr id="0" name=""/>
        <dsp:cNvSpPr/>
      </dsp:nvSpPr>
      <dsp:spPr>
        <a:xfrm>
          <a:off x="4225239" y="1910903"/>
          <a:ext cx="1944389" cy="58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none" dirty="0"/>
            <a:t>HOW RELEVANT</a:t>
          </a:r>
          <a:br>
            <a:rPr lang="en-US" sz="1800" kern="1200" cap="none" dirty="0"/>
          </a:br>
          <a:r>
            <a:rPr lang="en-US" sz="1800" kern="1200" cap="none" dirty="0"/>
            <a:t>is this to my work?</a:t>
          </a:r>
        </a:p>
      </dsp:txBody>
      <dsp:txXfrm>
        <a:off x="4225239" y="1910903"/>
        <a:ext cx="1944389" cy="580259"/>
      </dsp:txXfrm>
    </dsp:sp>
    <dsp:sp modelId="{D84D6D5E-820A-4F37-B6BF-7C866C135C53}">
      <dsp:nvSpPr>
        <dsp:cNvPr id="0" name=""/>
        <dsp:cNvSpPr/>
      </dsp:nvSpPr>
      <dsp:spPr>
        <a:xfrm>
          <a:off x="7059359" y="819653"/>
          <a:ext cx="832078" cy="83207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A8DD3-CB16-4C0C-8EC2-12F7307FC289}">
      <dsp:nvSpPr>
        <dsp:cNvPr id="0" name=""/>
        <dsp:cNvSpPr/>
      </dsp:nvSpPr>
      <dsp:spPr>
        <a:xfrm>
          <a:off x="7236687" y="996981"/>
          <a:ext cx="477421" cy="4774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3DC5AD-60CF-4B46-95B7-82E490CEB571}">
      <dsp:nvSpPr>
        <dsp:cNvPr id="0" name=""/>
        <dsp:cNvSpPr/>
      </dsp:nvSpPr>
      <dsp:spPr>
        <a:xfrm>
          <a:off x="6408339" y="1910903"/>
          <a:ext cx="2134116" cy="58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none" dirty="0"/>
            <a:t>HOW CONVINCING</a:t>
          </a:r>
          <a:br>
            <a:rPr lang="en-US" sz="1800" kern="1200" cap="none" dirty="0"/>
          </a:br>
          <a:r>
            <a:rPr lang="en-US" sz="1800" kern="1200" cap="none" dirty="0"/>
            <a:t>is the argument or evidence?</a:t>
          </a:r>
        </a:p>
      </dsp:txBody>
      <dsp:txXfrm>
        <a:off x="6408339" y="1910903"/>
        <a:ext cx="2134116" cy="580259"/>
      </dsp:txXfrm>
    </dsp:sp>
    <dsp:sp modelId="{E4F0ECAC-4FA1-4A8C-8F0E-4C72223D6CAB}">
      <dsp:nvSpPr>
        <dsp:cNvPr id="0" name=""/>
        <dsp:cNvSpPr/>
      </dsp:nvSpPr>
      <dsp:spPr>
        <a:xfrm>
          <a:off x="9248768" y="819653"/>
          <a:ext cx="832078" cy="83207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CCADC-06CE-4981-A7D7-6266D77596CB}">
      <dsp:nvSpPr>
        <dsp:cNvPr id="0" name=""/>
        <dsp:cNvSpPr/>
      </dsp:nvSpPr>
      <dsp:spPr>
        <a:xfrm>
          <a:off x="9426096" y="996981"/>
          <a:ext cx="477421" cy="4774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3E443D-EFF4-4DD8-8A1A-D419371DD1E1}">
      <dsp:nvSpPr>
        <dsp:cNvPr id="0" name=""/>
        <dsp:cNvSpPr/>
      </dsp:nvSpPr>
      <dsp:spPr>
        <a:xfrm>
          <a:off x="8781167" y="1910903"/>
          <a:ext cx="1767279" cy="58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none" dirty="0"/>
            <a:t>WHAT USE</a:t>
          </a:r>
          <a:br>
            <a:rPr lang="en-US" sz="1800" kern="1200" cap="none" dirty="0"/>
          </a:br>
          <a:r>
            <a:rPr lang="en-US" sz="1800" kern="1200" cap="none" dirty="0"/>
            <a:t>can I make of this?</a:t>
          </a:r>
        </a:p>
      </dsp:txBody>
      <dsp:txXfrm>
        <a:off x="8781167" y="1910903"/>
        <a:ext cx="1767279" cy="580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EF80D-8CA5-48BB-BA29-61768CEE8B99}">
      <dsp:nvSpPr>
        <dsp:cNvPr id="0" name=""/>
        <dsp:cNvSpPr/>
      </dsp:nvSpPr>
      <dsp:spPr>
        <a:xfrm>
          <a:off x="0" y="3380"/>
          <a:ext cx="5816600" cy="720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E5258-751B-4232-BAF5-AB1A2CE6E7CA}">
      <dsp:nvSpPr>
        <dsp:cNvPr id="0" name=""/>
        <dsp:cNvSpPr/>
      </dsp:nvSpPr>
      <dsp:spPr>
        <a:xfrm>
          <a:off x="217838" y="165409"/>
          <a:ext cx="396069" cy="396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46CA56-653F-4D3F-80B3-3138AE4AEF81}">
      <dsp:nvSpPr>
        <dsp:cNvPr id="0" name=""/>
        <dsp:cNvSpPr/>
      </dsp:nvSpPr>
      <dsp:spPr>
        <a:xfrm>
          <a:off x="831746" y="3380"/>
          <a:ext cx="4984853" cy="72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13" tIns="76213" rIns="76213" bIns="76213" numCol="1" spcCol="1270" anchor="ctr" anchorCtr="0">
          <a:noAutofit/>
        </a:bodyPr>
        <a:lstStyle/>
        <a:p>
          <a:pPr marL="0" lvl="0" indent="0" algn="l" defTabSz="844550">
            <a:lnSpc>
              <a:spcPct val="90000"/>
            </a:lnSpc>
            <a:spcBef>
              <a:spcPct val="0"/>
            </a:spcBef>
            <a:spcAft>
              <a:spcPct val="35000"/>
            </a:spcAft>
            <a:buNone/>
          </a:pPr>
          <a:r>
            <a:rPr lang="en-US" sz="1900" kern="1200" dirty="0"/>
            <a:t>Reading is fundamental! Take an active approach.</a:t>
          </a:r>
        </a:p>
      </dsp:txBody>
      <dsp:txXfrm>
        <a:off x="831746" y="3380"/>
        <a:ext cx="4984853" cy="720127"/>
      </dsp:txXfrm>
    </dsp:sp>
    <dsp:sp modelId="{F8137BDF-377A-4E5A-97B3-6360890A2705}">
      <dsp:nvSpPr>
        <dsp:cNvPr id="0" name=""/>
        <dsp:cNvSpPr/>
      </dsp:nvSpPr>
      <dsp:spPr>
        <a:xfrm>
          <a:off x="0" y="903539"/>
          <a:ext cx="5816600" cy="720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A05A01-1A07-40E1-95F0-BD33A17AA7A4}">
      <dsp:nvSpPr>
        <dsp:cNvPr id="0" name=""/>
        <dsp:cNvSpPr/>
      </dsp:nvSpPr>
      <dsp:spPr>
        <a:xfrm>
          <a:off x="217838" y="1065568"/>
          <a:ext cx="396069" cy="3960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8C58C6-86DD-45CE-ACDA-E95B2F6C8A50}">
      <dsp:nvSpPr>
        <dsp:cNvPr id="0" name=""/>
        <dsp:cNvSpPr/>
      </dsp:nvSpPr>
      <dsp:spPr>
        <a:xfrm>
          <a:off x="831746" y="903539"/>
          <a:ext cx="4984853" cy="72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13" tIns="76213" rIns="76213" bIns="76213" numCol="1" spcCol="1270" anchor="ctr" anchorCtr="0">
          <a:noAutofit/>
        </a:bodyPr>
        <a:lstStyle/>
        <a:p>
          <a:pPr marL="0" lvl="0" indent="0" algn="l" defTabSz="844550">
            <a:lnSpc>
              <a:spcPct val="90000"/>
            </a:lnSpc>
            <a:spcBef>
              <a:spcPct val="0"/>
            </a:spcBef>
            <a:spcAft>
              <a:spcPct val="35000"/>
            </a:spcAft>
            <a:buNone/>
          </a:pPr>
          <a:r>
            <a:rPr lang="en-US" sz="1900" kern="1200" dirty="0"/>
            <a:t>Critical thinking: think in terms of detail, analysis, investigation, critique.</a:t>
          </a:r>
        </a:p>
      </dsp:txBody>
      <dsp:txXfrm>
        <a:off x="831746" y="903539"/>
        <a:ext cx="4984853" cy="720127"/>
      </dsp:txXfrm>
    </dsp:sp>
    <dsp:sp modelId="{246DCBAA-14F0-4533-BC45-D607EC1F91DA}">
      <dsp:nvSpPr>
        <dsp:cNvPr id="0" name=""/>
        <dsp:cNvSpPr/>
      </dsp:nvSpPr>
      <dsp:spPr>
        <a:xfrm>
          <a:off x="0" y="1803698"/>
          <a:ext cx="5816600" cy="720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8D562-50DE-467A-9536-69FBCDE625DE}">
      <dsp:nvSpPr>
        <dsp:cNvPr id="0" name=""/>
        <dsp:cNvSpPr/>
      </dsp:nvSpPr>
      <dsp:spPr>
        <a:xfrm>
          <a:off x="217838" y="1965727"/>
          <a:ext cx="396069" cy="396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ECD191-1C25-442F-8BEF-C02AD59D9EB5}">
      <dsp:nvSpPr>
        <dsp:cNvPr id="0" name=""/>
        <dsp:cNvSpPr/>
      </dsp:nvSpPr>
      <dsp:spPr>
        <a:xfrm>
          <a:off x="831746" y="1803698"/>
          <a:ext cx="4984853" cy="72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13" tIns="76213" rIns="76213" bIns="76213" numCol="1" spcCol="1270" anchor="ctr" anchorCtr="0">
          <a:noAutofit/>
        </a:bodyPr>
        <a:lstStyle/>
        <a:p>
          <a:pPr marL="0" lvl="0" indent="0" algn="l" defTabSz="844550">
            <a:lnSpc>
              <a:spcPct val="90000"/>
            </a:lnSpc>
            <a:spcBef>
              <a:spcPct val="0"/>
            </a:spcBef>
            <a:spcAft>
              <a:spcPct val="35000"/>
            </a:spcAft>
            <a:buNone/>
          </a:pPr>
          <a:r>
            <a:rPr lang="en-US" sz="1900" kern="1200" dirty="0"/>
            <a:t>Critical thinking </a:t>
          </a:r>
          <a:r>
            <a:rPr lang="en-US" sz="1900" kern="1200" dirty="0">
              <a:sym typeface="Wingdings" pitchFamily="2" charset="2"/>
            </a:rPr>
            <a:t> critical reading  critical writing  critical thinking</a:t>
          </a:r>
          <a:endParaRPr lang="en-US" sz="1900" kern="1200" dirty="0"/>
        </a:p>
      </dsp:txBody>
      <dsp:txXfrm>
        <a:off x="831746" y="1803698"/>
        <a:ext cx="4984853" cy="720127"/>
      </dsp:txXfrm>
    </dsp:sp>
    <dsp:sp modelId="{3AD1BBC2-342E-4720-93E7-7FF33293D8CC}">
      <dsp:nvSpPr>
        <dsp:cNvPr id="0" name=""/>
        <dsp:cNvSpPr/>
      </dsp:nvSpPr>
      <dsp:spPr>
        <a:xfrm>
          <a:off x="0" y="2703857"/>
          <a:ext cx="5816600" cy="720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E5973-2465-46F4-845C-A9E3E89B2376}">
      <dsp:nvSpPr>
        <dsp:cNvPr id="0" name=""/>
        <dsp:cNvSpPr/>
      </dsp:nvSpPr>
      <dsp:spPr>
        <a:xfrm>
          <a:off x="217838" y="2865886"/>
          <a:ext cx="396069" cy="3960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B8CDDC-CC94-40B2-9072-99B989926146}">
      <dsp:nvSpPr>
        <dsp:cNvPr id="0" name=""/>
        <dsp:cNvSpPr/>
      </dsp:nvSpPr>
      <dsp:spPr>
        <a:xfrm>
          <a:off x="831746" y="2703857"/>
          <a:ext cx="4984853" cy="72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13" tIns="76213" rIns="76213" bIns="76213" numCol="1" spcCol="1270" anchor="ctr" anchorCtr="0">
          <a:noAutofit/>
        </a:bodyPr>
        <a:lstStyle/>
        <a:p>
          <a:pPr marL="0" lvl="0" indent="0" algn="l" defTabSz="844550">
            <a:lnSpc>
              <a:spcPct val="90000"/>
            </a:lnSpc>
            <a:spcBef>
              <a:spcPct val="0"/>
            </a:spcBef>
            <a:spcAft>
              <a:spcPct val="35000"/>
            </a:spcAft>
            <a:buNone/>
          </a:pPr>
          <a:r>
            <a:rPr lang="en-US" sz="1900" kern="1200"/>
            <a:t>Question everything!</a:t>
          </a:r>
        </a:p>
      </dsp:txBody>
      <dsp:txXfrm>
        <a:off x="831746" y="2703857"/>
        <a:ext cx="4984853" cy="720127"/>
      </dsp:txXfrm>
    </dsp:sp>
    <dsp:sp modelId="{617E3A15-267F-420A-B5DA-C499527B63E3}">
      <dsp:nvSpPr>
        <dsp:cNvPr id="0" name=""/>
        <dsp:cNvSpPr/>
      </dsp:nvSpPr>
      <dsp:spPr>
        <a:xfrm>
          <a:off x="0" y="3604016"/>
          <a:ext cx="5816600" cy="720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28976-0410-4E08-A253-825422441553}">
      <dsp:nvSpPr>
        <dsp:cNvPr id="0" name=""/>
        <dsp:cNvSpPr/>
      </dsp:nvSpPr>
      <dsp:spPr>
        <a:xfrm>
          <a:off x="217838" y="3766045"/>
          <a:ext cx="396069" cy="3960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641413-98DB-4CAE-9E06-14AC29C377FD}">
      <dsp:nvSpPr>
        <dsp:cNvPr id="0" name=""/>
        <dsp:cNvSpPr/>
      </dsp:nvSpPr>
      <dsp:spPr>
        <a:xfrm>
          <a:off x="831746" y="3604016"/>
          <a:ext cx="4984853" cy="72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13" tIns="76213" rIns="76213" bIns="76213" numCol="1" spcCol="1270" anchor="ctr" anchorCtr="0">
          <a:noAutofit/>
        </a:bodyPr>
        <a:lstStyle/>
        <a:p>
          <a:pPr marL="0" lvl="0" indent="0" algn="l" defTabSz="844550">
            <a:lnSpc>
              <a:spcPct val="90000"/>
            </a:lnSpc>
            <a:spcBef>
              <a:spcPct val="0"/>
            </a:spcBef>
            <a:spcAft>
              <a:spcPct val="35000"/>
            </a:spcAft>
            <a:buNone/>
          </a:pPr>
          <a:r>
            <a:rPr lang="en-US" sz="1900" kern="1200" dirty="0"/>
            <a:t>You’ve got this!</a:t>
          </a:r>
        </a:p>
      </dsp:txBody>
      <dsp:txXfrm>
        <a:off x="831746" y="3604016"/>
        <a:ext cx="4984853" cy="7201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85C9A-1DEE-D04C-BE4D-F3D5271C9BB8}"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A144E-39EB-FD41-8273-6A7C94C0418E}" type="slidenum">
              <a:rPr lang="en-US" smtClean="0"/>
              <a:t>‹#›</a:t>
            </a:fld>
            <a:endParaRPr lang="en-US"/>
          </a:p>
        </p:txBody>
      </p:sp>
    </p:spTree>
    <p:extLst>
      <p:ext uri="{BB962C8B-B14F-4D97-AF65-F5344CB8AC3E}">
        <p14:creationId xmlns:p14="http://schemas.microsoft.com/office/powerpoint/2010/main" val="72141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2/6/21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2/6/21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co.uk/url?sa=i&amp;rct=j&amp;q=&amp;esrc=s&amp;source=images&amp;cd=&amp;cad=rja&amp;uact=8&amp;ved=0ahUKEwi6iMborYfQAhUG1RoKHWP5CfQQjRwIBw&amp;url=https://tips.uark.edu/using-blooms-taxonomy/&amp;psig=AFQjCNFWMxrKLDgVClU7cDbYG_DBM7PXfw&amp;ust=147808259024084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bulbs with a yellow one standing out">
            <a:extLst>
              <a:ext uri="{FF2B5EF4-FFF2-40B4-BE49-F238E27FC236}">
                <a16:creationId xmlns:a16="http://schemas.microsoft.com/office/drawing/2014/main" id="{B9CE52C9-7817-4EB5-AAE2-9ACBFC03CA2D}"/>
              </a:ext>
            </a:extLst>
          </p:cNvPr>
          <p:cNvPicPr>
            <a:picLocks noChangeAspect="1"/>
          </p:cNvPicPr>
          <p:nvPr/>
        </p:nvPicPr>
        <p:blipFill rotWithShape="1">
          <a:blip r:embed="rId2">
            <a:alphaModFix amt="40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78B6E9A-48BB-F24C-805E-C2B2762FEF10}"/>
              </a:ext>
            </a:extLst>
          </p:cNvPr>
          <p:cNvSpPr>
            <a:spLocks noGrp="1"/>
          </p:cNvSpPr>
          <p:nvPr>
            <p:ph type="ctrTitle"/>
          </p:nvPr>
        </p:nvSpPr>
        <p:spPr>
          <a:xfrm>
            <a:off x="810001" y="1449148"/>
            <a:ext cx="10572000" cy="3322878"/>
          </a:xfrm>
        </p:spPr>
        <p:txBody>
          <a:bodyPr>
            <a:normAutofit/>
          </a:bodyPr>
          <a:lstStyle/>
          <a:p>
            <a:r>
              <a:rPr lang="en-US" dirty="0"/>
              <a:t>Critical Thinking</a:t>
            </a:r>
          </a:p>
        </p:txBody>
      </p:sp>
      <p:sp>
        <p:nvSpPr>
          <p:cNvPr id="3" name="Subtitle 2">
            <a:extLst>
              <a:ext uri="{FF2B5EF4-FFF2-40B4-BE49-F238E27FC236}">
                <a16:creationId xmlns:a16="http://schemas.microsoft.com/office/drawing/2014/main" id="{D7B9F5A5-80D0-1249-94AF-61ECBD2F0BBC}"/>
              </a:ext>
            </a:extLst>
          </p:cNvPr>
          <p:cNvSpPr>
            <a:spLocks noGrp="1"/>
          </p:cNvSpPr>
          <p:nvPr>
            <p:ph type="subTitle" idx="1"/>
          </p:nvPr>
        </p:nvSpPr>
        <p:spPr>
          <a:xfrm>
            <a:off x="810001" y="4957763"/>
            <a:ext cx="10572000" cy="1128712"/>
          </a:xfrm>
        </p:spPr>
        <p:txBody>
          <a:bodyPr>
            <a:normAutofit/>
          </a:bodyPr>
          <a:lstStyle/>
          <a:p>
            <a:pPr>
              <a:lnSpc>
                <a:spcPct val="90000"/>
              </a:lnSpc>
            </a:pPr>
            <a:r>
              <a:rPr lang="en-US" sz="2000" dirty="0"/>
              <a:t>Dr Rosa Campbell, Effective Learning Service, Queen Margaret University</a:t>
            </a:r>
          </a:p>
          <a:p>
            <a:pPr>
              <a:lnSpc>
                <a:spcPct val="90000"/>
              </a:lnSpc>
            </a:pPr>
            <a:r>
              <a:rPr lang="en-US" sz="2000" dirty="0"/>
              <a:t>(also, Tutor in English Literature, University of St Andrews)</a:t>
            </a:r>
          </a:p>
        </p:txBody>
      </p:sp>
    </p:spTree>
    <p:extLst>
      <p:ext uri="{BB962C8B-B14F-4D97-AF65-F5344CB8AC3E}">
        <p14:creationId xmlns:p14="http://schemas.microsoft.com/office/powerpoint/2010/main" val="400869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9CA9-6E1B-4646-AEE6-02B9621DF772}"/>
              </a:ext>
            </a:extLst>
          </p:cNvPr>
          <p:cNvSpPr>
            <a:spLocks noGrp="1"/>
          </p:cNvSpPr>
          <p:nvPr>
            <p:ph type="title"/>
          </p:nvPr>
        </p:nvSpPr>
        <p:spPr>
          <a:xfrm>
            <a:off x="810000" y="447188"/>
            <a:ext cx="10571998" cy="970450"/>
          </a:xfrm>
        </p:spPr>
        <p:txBody>
          <a:bodyPr>
            <a:normAutofit/>
          </a:bodyPr>
          <a:lstStyle/>
          <a:p>
            <a:r>
              <a:rPr lang="en-US"/>
              <a:t>‘garlic can help prevent and cure a cold’</a:t>
            </a:r>
          </a:p>
        </p:txBody>
      </p:sp>
      <p:sp>
        <p:nvSpPr>
          <p:cNvPr id="3" name="Content Placeholder 2">
            <a:extLst>
              <a:ext uri="{FF2B5EF4-FFF2-40B4-BE49-F238E27FC236}">
                <a16:creationId xmlns:a16="http://schemas.microsoft.com/office/drawing/2014/main" id="{CF77995E-EB1F-9149-97A8-F8839E4EB83A}"/>
              </a:ext>
            </a:extLst>
          </p:cNvPr>
          <p:cNvSpPr>
            <a:spLocks noGrp="1"/>
          </p:cNvSpPr>
          <p:nvPr>
            <p:ph idx="1"/>
          </p:nvPr>
        </p:nvSpPr>
        <p:spPr>
          <a:xfrm>
            <a:off x="818713" y="2413000"/>
            <a:ext cx="3835583" cy="3632200"/>
          </a:xfrm>
        </p:spPr>
        <p:txBody>
          <a:bodyPr>
            <a:normAutofit/>
          </a:bodyPr>
          <a:lstStyle/>
          <a:p>
            <a:pPr marL="0" indent="0">
              <a:buNone/>
            </a:pPr>
            <a:r>
              <a:rPr lang="en-US" sz="2000" dirty="0"/>
              <a:t>Source?</a:t>
            </a:r>
          </a:p>
          <a:p>
            <a:pPr lvl="1"/>
            <a:r>
              <a:rPr lang="en-US" sz="2000" dirty="0"/>
              <a:t>GP</a:t>
            </a:r>
          </a:p>
          <a:p>
            <a:pPr lvl="1"/>
            <a:r>
              <a:rPr lang="en-US" sz="2000" dirty="0"/>
              <a:t>Granny</a:t>
            </a:r>
          </a:p>
          <a:p>
            <a:pPr lvl="1"/>
            <a:r>
              <a:rPr lang="en-US" sz="2000" dirty="0"/>
              <a:t>Garlic advert</a:t>
            </a:r>
          </a:p>
          <a:p>
            <a:pPr lvl="1"/>
            <a:r>
              <a:rPr lang="en-US" sz="2000" dirty="0"/>
              <a:t>Government</a:t>
            </a:r>
          </a:p>
        </p:txBody>
      </p:sp>
      <p:pic>
        <p:nvPicPr>
          <p:cNvPr id="7" name="Picture 6" descr="A group of onions&#10;&#10;Description automatically generated with low confidence">
            <a:extLst>
              <a:ext uri="{FF2B5EF4-FFF2-40B4-BE49-F238E27FC236}">
                <a16:creationId xmlns:a16="http://schemas.microsoft.com/office/drawing/2014/main" id="{22AA8A86-1194-1442-B385-C2F5FC7CF30D}"/>
              </a:ext>
            </a:extLst>
          </p:cNvPr>
          <p:cNvPicPr>
            <a:picLocks noChangeAspect="1"/>
          </p:cNvPicPr>
          <p:nvPr/>
        </p:nvPicPr>
        <p:blipFill rotWithShape="1">
          <a:blip r:embed="rId2"/>
          <a:srcRect t="24749"/>
          <a:stretch/>
        </p:blipFill>
        <p:spPr>
          <a:xfrm>
            <a:off x="5101851" y="2505661"/>
            <a:ext cx="6277349" cy="353101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03238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2F640B8-417D-2C41-BF4C-5111D7E0AB28}"/>
              </a:ext>
            </a:extLst>
          </p:cNvPr>
          <p:cNvSpPr>
            <a:spLocks noGrp="1"/>
          </p:cNvSpPr>
          <p:nvPr>
            <p:ph type="title"/>
          </p:nvPr>
        </p:nvSpPr>
        <p:spPr>
          <a:xfrm>
            <a:off x="810002" y="639098"/>
            <a:ext cx="3211392" cy="3061366"/>
          </a:xfrm>
        </p:spPr>
        <p:txBody>
          <a:bodyPr vert="horz" lIns="91440" tIns="45720" rIns="91440" bIns="45720" rtlCol="0" anchor="b">
            <a:normAutofit/>
          </a:bodyPr>
          <a:lstStyle/>
          <a:p>
            <a:r>
              <a:rPr lang="en-US" dirty="0"/>
              <a:t>Why think critically?</a:t>
            </a:r>
          </a:p>
        </p:txBody>
      </p:sp>
      <p:sp>
        <p:nvSpPr>
          <p:cNvPr id="26" name="Freeform: Shape 25">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12188952"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Content Placeholder 8">
            <a:extLst>
              <a:ext uri="{FF2B5EF4-FFF2-40B4-BE49-F238E27FC236}">
                <a16:creationId xmlns:a16="http://schemas.microsoft.com/office/drawing/2014/main" id="{3308DFA6-AC79-4481-902C-AF2293B6DE45}"/>
              </a:ext>
            </a:extLst>
          </p:cNvPr>
          <p:cNvSpPr>
            <a:spLocks noGrp="1"/>
          </p:cNvSpPr>
          <p:nvPr>
            <p:ph idx="1"/>
          </p:nvPr>
        </p:nvSpPr>
        <p:spPr>
          <a:xfrm>
            <a:off x="810001" y="5280847"/>
            <a:ext cx="3211393" cy="785656"/>
          </a:xfrm>
        </p:spPr>
        <p:txBody>
          <a:bodyPr vert="horz" lIns="91440" tIns="45720" rIns="91440" bIns="45720" rtlCol="0" anchor="t">
            <a:noAutofit/>
          </a:bodyPr>
          <a:lstStyle/>
          <a:p>
            <a:pPr marL="0" indent="0">
              <a:buNone/>
            </a:pPr>
            <a:r>
              <a:rPr lang="en-US" sz="2800" kern="1200" dirty="0">
                <a:solidFill>
                  <a:srgbClr val="FFFFFF"/>
                </a:solidFill>
                <a:latin typeface="+mn-lt"/>
                <a:ea typeface="+mn-ea"/>
                <a:cs typeface="+mn-cs"/>
              </a:rPr>
              <a:t>Bloom’s Taxonomy</a:t>
            </a:r>
          </a:p>
        </p:txBody>
      </p:sp>
      <p:sp>
        <p:nvSpPr>
          <p:cNvPr id="28" name="Rectangle 27">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rc_mi" descr="Diagram&#10;&#10;Description automatically generated">
            <a:hlinkClick r:id="rId2"/>
            <a:extLst>
              <a:ext uri="{FF2B5EF4-FFF2-40B4-BE49-F238E27FC236}">
                <a16:creationId xmlns:a16="http://schemas.microsoft.com/office/drawing/2014/main" id="{F8A4E712-5DB7-0E4C-A451-8D61FEC10283}"/>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5612118" y="1344958"/>
            <a:ext cx="5630441" cy="4138374"/>
          </a:xfrm>
          <a:prstGeom prst="rect">
            <a:avLst/>
          </a:prstGeom>
          <a:noFill/>
        </p:spPr>
      </p:pic>
    </p:spTree>
    <p:extLst>
      <p:ext uri="{BB962C8B-B14F-4D97-AF65-F5344CB8AC3E}">
        <p14:creationId xmlns:p14="http://schemas.microsoft.com/office/powerpoint/2010/main" val="344187182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7F8F-A465-DD4C-8149-F9BDEC39E3B9}"/>
              </a:ext>
            </a:extLst>
          </p:cNvPr>
          <p:cNvSpPr>
            <a:spLocks noGrp="1"/>
          </p:cNvSpPr>
          <p:nvPr>
            <p:ph type="title"/>
          </p:nvPr>
        </p:nvSpPr>
        <p:spPr/>
        <p:txBody>
          <a:bodyPr/>
          <a:lstStyle/>
          <a:p>
            <a:r>
              <a:rPr lang="en-US" dirty="0"/>
              <a:t>Academic success—</a:t>
            </a:r>
          </a:p>
        </p:txBody>
      </p:sp>
      <p:sp>
        <p:nvSpPr>
          <p:cNvPr id="3" name="Content Placeholder 2">
            <a:extLst>
              <a:ext uri="{FF2B5EF4-FFF2-40B4-BE49-F238E27FC236}">
                <a16:creationId xmlns:a16="http://schemas.microsoft.com/office/drawing/2014/main" id="{DE4611DC-CA9C-1642-BAF4-E037230758B2}"/>
              </a:ext>
            </a:extLst>
          </p:cNvPr>
          <p:cNvSpPr>
            <a:spLocks noGrp="1"/>
          </p:cNvSpPr>
          <p:nvPr>
            <p:ph idx="1"/>
          </p:nvPr>
        </p:nvSpPr>
        <p:spPr>
          <a:xfrm>
            <a:off x="818712" y="2222287"/>
            <a:ext cx="10554574" cy="4378538"/>
          </a:xfrm>
        </p:spPr>
        <p:txBody>
          <a:bodyPr>
            <a:noAutofit/>
          </a:bodyPr>
          <a:lstStyle/>
          <a:p>
            <a:r>
              <a:rPr lang="en-GB" b="1" dirty="0"/>
              <a:t>To get 40-50: </a:t>
            </a:r>
            <a:r>
              <a:rPr lang="en-GB" dirty="0"/>
              <a:t>“A passable answer which understands the question, displays some academic learning and refers to relevant literature. The answer should be intelligible and in general factually accurate, but may well have </a:t>
            </a:r>
            <a:r>
              <a:rPr lang="en-GB" sz="2000" b="1" dirty="0">
                <a:solidFill>
                  <a:schemeClr val="accent6"/>
                </a:solidFill>
              </a:rPr>
              <a:t>deficiencies such as restricted use of sources or academic argument</a:t>
            </a:r>
            <a:r>
              <a:rPr lang="en-GB" dirty="0"/>
              <a:t>, over-reliance on lecture notes, poor expression, and irrelevancies to the question asked. The general impression may be of a rather poor effort, with weaknesses in conception or execution. It might also be the right mark for a short answer that at least referred to the main points of the issue”. </a:t>
            </a:r>
          </a:p>
          <a:p>
            <a:endParaRPr lang="en-GB" dirty="0"/>
          </a:p>
          <a:p>
            <a:pPr marL="0" indent="0">
              <a:buNone/>
            </a:pPr>
            <a:r>
              <a:rPr lang="en-GB" sz="1200" dirty="0"/>
              <a:t>Source: http://</a:t>
            </a:r>
            <a:r>
              <a:rPr lang="en-GB" sz="1200" dirty="0" err="1"/>
              <a:t>www.sps.ed.ac.uk</a:t>
            </a:r>
            <a:r>
              <a:rPr lang="en-GB" sz="1200" dirty="0"/>
              <a:t>/undergrad/</a:t>
            </a:r>
            <a:r>
              <a:rPr lang="en-GB" sz="1200" dirty="0" err="1"/>
              <a:t>current_students</a:t>
            </a:r>
            <a:r>
              <a:rPr lang="en-GB" sz="1200" dirty="0"/>
              <a:t>/</a:t>
            </a:r>
            <a:r>
              <a:rPr lang="en-GB" sz="1200" dirty="0" err="1"/>
              <a:t>teaching_and_learning</a:t>
            </a:r>
            <a:r>
              <a:rPr lang="en-GB" sz="1200" dirty="0"/>
              <a:t>/</a:t>
            </a:r>
            <a:r>
              <a:rPr lang="en-GB" sz="1200" dirty="0" err="1"/>
              <a:t>assessment_and_regulations</a:t>
            </a:r>
            <a:r>
              <a:rPr lang="en-GB" sz="1200" dirty="0"/>
              <a:t>/</a:t>
            </a:r>
            <a:r>
              <a:rPr lang="en-GB" sz="1200" dirty="0" err="1"/>
              <a:t>marking_descriptors</a:t>
            </a:r>
            <a:endParaRPr lang="en-GB" sz="1200" dirty="0"/>
          </a:p>
          <a:p>
            <a:endParaRPr lang="en-US" dirty="0"/>
          </a:p>
        </p:txBody>
      </p:sp>
    </p:spTree>
    <p:extLst>
      <p:ext uri="{BB962C8B-B14F-4D97-AF65-F5344CB8AC3E}">
        <p14:creationId xmlns:p14="http://schemas.microsoft.com/office/powerpoint/2010/main" val="3333435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7F8F-A465-DD4C-8149-F9BDEC39E3B9}"/>
              </a:ext>
            </a:extLst>
          </p:cNvPr>
          <p:cNvSpPr>
            <a:spLocks noGrp="1"/>
          </p:cNvSpPr>
          <p:nvPr>
            <p:ph type="title"/>
          </p:nvPr>
        </p:nvSpPr>
        <p:spPr/>
        <p:txBody>
          <a:bodyPr/>
          <a:lstStyle/>
          <a:p>
            <a:r>
              <a:rPr lang="en-US" dirty="0"/>
              <a:t>Academic success—</a:t>
            </a:r>
          </a:p>
        </p:txBody>
      </p:sp>
      <p:sp>
        <p:nvSpPr>
          <p:cNvPr id="3" name="Content Placeholder 2">
            <a:extLst>
              <a:ext uri="{FF2B5EF4-FFF2-40B4-BE49-F238E27FC236}">
                <a16:creationId xmlns:a16="http://schemas.microsoft.com/office/drawing/2014/main" id="{DE4611DC-CA9C-1642-BAF4-E037230758B2}"/>
              </a:ext>
            </a:extLst>
          </p:cNvPr>
          <p:cNvSpPr>
            <a:spLocks noGrp="1"/>
          </p:cNvSpPr>
          <p:nvPr>
            <p:ph idx="1"/>
          </p:nvPr>
        </p:nvSpPr>
        <p:spPr>
          <a:xfrm>
            <a:off x="818712" y="2222287"/>
            <a:ext cx="10554574" cy="4378538"/>
          </a:xfrm>
        </p:spPr>
        <p:txBody>
          <a:bodyPr>
            <a:noAutofit/>
          </a:bodyPr>
          <a:lstStyle/>
          <a:p>
            <a:r>
              <a:rPr lang="en-GB" b="1" dirty="0"/>
              <a:t>To get 50-60</a:t>
            </a:r>
            <a:r>
              <a:rPr lang="en-GB" dirty="0"/>
              <a:t>: A satisfactory answer with elements of the routine and predictable. It should be generally accurate and firmly based in the reading. It may draw upon a restricted range of sources but should not just re-state one particular source. </a:t>
            </a:r>
            <a:r>
              <a:rPr lang="en-GB" sz="2000" b="1" dirty="0">
                <a:solidFill>
                  <a:schemeClr val="accent6"/>
                </a:solidFill>
              </a:rPr>
              <a:t>Other authors should be presented accurately, if rather descriptively</a:t>
            </a:r>
            <a:r>
              <a:rPr lang="en-GB" dirty="0"/>
              <a:t>.  The materials included should be relevant, and there should be evidence of basic understanding of the topic in question.  Factual errors and misunderstandings of concepts and authors may occasionally be present but should not be a dominant impression. The quality of writing, referencing and presentation should be acceptable.</a:t>
            </a:r>
            <a:endParaRPr lang="en-US" dirty="0"/>
          </a:p>
        </p:txBody>
      </p:sp>
    </p:spTree>
    <p:extLst>
      <p:ext uri="{BB962C8B-B14F-4D97-AF65-F5344CB8AC3E}">
        <p14:creationId xmlns:p14="http://schemas.microsoft.com/office/powerpoint/2010/main" val="688342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7F8F-A465-DD4C-8149-F9BDEC39E3B9}"/>
              </a:ext>
            </a:extLst>
          </p:cNvPr>
          <p:cNvSpPr>
            <a:spLocks noGrp="1"/>
          </p:cNvSpPr>
          <p:nvPr>
            <p:ph type="title"/>
          </p:nvPr>
        </p:nvSpPr>
        <p:spPr/>
        <p:txBody>
          <a:bodyPr/>
          <a:lstStyle/>
          <a:p>
            <a:r>
              <a:rPr lang="en-US" dirty="0"/>
              <a:t>Academic success—</a:t>
            </a:r>
          </a:p>
        </p:txBody>
      </p:sp>
      <p:sp>
        <p:nvSpPr>
          <p:cNvPr id="3" name="Content Placeholder 2">
            <a:extLst>
              <a:ext uri="{FF2B5EF4-FFF2-40B4-BE49-F238E27FC236}">
                <a16:creationId xmlns:a16="http://schemas.microsoft.com/office/drawing/2014/main" id="{DE4611DC-CA9C-1642-BAF4-E037230758B2}"/>
              </a:ext>
            </a:extLst>
          </p:cNvPr>
          <p:cNvSpPr>
            <a:spLocks noGrp="1"/>
          </p:cNvSpPr>
          <p:nvPr>
            <p:ph idx="1"/>
          </p:nvPr>
        </p:nvSpPr>
        <p:spPr>
          <a:xfrm>
            <a:off x="818712" y="2222287"/>
            <a:ext cx="10554574" cy="4378538"/>
          </a:xfrm>
        </p:spPr>
        <p:txBody>
          <a:bodyPr>
            <a:noAutofit/>
          </a:bodyPr>
          <a:lstStyle/>
          <a:p>
            <a:r>
              <a:rPr lang="en-GB" b="1" dirty="0"/>
              <a:t>To get 60-70</a:t>
            </a:r>
            <a:r>
              <a:rPr lang="en-GB" dirty="0"/>
              <a:t>: A very good answer that shows qualities beyond the merely routine or acceptable. The question and the sources should be addressed directly and fully. </a:t>
            </a:r>
            <a:r>
              <a:rPr lang="en-GB" sz="2000" b="1" dirty="0">
                <a:solidFill>
                  <a:schemeClr val="accent6"/>
                </a:solidFill>
              </a:rPr>
              <a:t>The work of other authors should be presented critically</a:t>
            </a:r>
            <a:r>
              <a:rPr lang="en-GB" dirty="0"/>
              <a:t>. Effective use should be made of the whole range of the literature. There should be no significant errors of fact or interpretation. The answer should proceed coherently to a convincing conclusion. The quality of the writing and presentation (especially referencing) should be without major blemish. </a:t>
            </a:r>
          </a:p>
          <a:p>
            <a:pPr marL="0" indent="0">
              <a:buNone/>
            </a:pPr>
            <a:endParaRPr lang="en-US" dirty="0"/>
          </a:p>
        </p:txBody>
      </p:sp>
    </p:spTree>
    <p:extLst>
      <p:ext uri="{BB962C8B-B14F-4D97-AF65-F5344CB8AC3E}">
        <p14:creationId xmlns:p14="http://schemas.microsoft.com/office/powerpoint/2010/main" val="185398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7F8F-A465-DD4C-8149-F9BDEC39E3B9}"/>
              </a:ext>
            </a:extLst>
          </p:cNvPr>
          <p:cNvSpPr>
            <a:spLocks noGrp="1"/>
          </p:cNvSpPr>
          <p:nvPr>
            <p:ph type="title"/>
          </p:nvPr>
        </p:nvSpPr>
        <p:spPr/>
        <p:txBody>
          <a:bodyPr/>
          <a:lstStyle/>
          <a:p>
            <a:r>
              <a:rPr lang="en-US" dirty="0"/>
              <a:t>Academic success—</a:t>
            </a:r>
          </a:p>
        </p:txBody>
      </p:sp>
      <p:sp>
        <p:nvSpPr>
          <p:cNvPr id="3" name="Content Placeholder 2">
            <a:extLst>
              <a:ext uri="{FF2B5EF4-FFF2-40B4-BE49-F238E27FC236}">
                <a16:creationId xmlns:a16="http://schemas.microsoft.com/office/drawing/2014/main" id="{DE4611DC-CA9C-1642-BAF4-E037230758B2}"/>
              </a:ext>
            </a:extLst>
          </p:cNvPr>
          <p:cNvSpPr>
            <a:spLocks noGrp="1"/>
          </p:cNvSpPr>
          <p:nvPr>
            <p:ph idx="1"/>
          </p:nvPr>
        </p:nvSpPr>
        <p:spPr>
          <a:xfrm>
            <a:off x="818712" y="2222287"/>
            <a:ext cx="10554574" cy="4378538"/>
          </a:xfrm>
        </p:spPr>
        <p:txBody>
          <a:bodyPr>
            <a:noAutofit/>
          </a:bodyPr>
          <a:lstStyle/>
          <a:p>
            <a:r>
              <a:rPr lang="en-GB" b="1" dirty="0"/>
              <a:t>To get 70+: </a:t>
            </a:r>
            <a:r>
              <a:rPr lang="en-GB" dirty="0"/>
              <a:t>“A sharply-focused answer of high intellectual quality, which adopts a comprehensive approach to the question and maintains a sophisticated level of analysis throughout. It should show </a:t>
            </a:r>
            <a:r>
              <a:rPr lang="en-GB" sz="2000" b="1" dirty="0">
                <a:solidFill>
                  <a:schemeClr val="accent6"/>
                </a:solidFill>
              </a:rPr>
              <a:t>a willingness to engage critically with the literature and move beyond it, using the sources creatively to arrive at its own independent conclusions</a:t>
            </a:r>
            <a:r>
              <a:rPr lang="en-GB" dirty="0"/>
              <a:t>”.</a:t>
            </a:r>
          </a:p>
          <a:p>
            <a:pPr marL="0" indent="0">
              <a:buNone/>
            </a:pPr>
            <a:endParaRPr lang="en-US" sz="1400" dirty="0"/>
          </a:p>
        </p:txBody>
      </p:sp>
    </p:spTree>
    <p:extLst>
      <p:ext uri="{BB962C8B-B14F-4D97-AF65-F5344CB8AC3E}">
        <p14:creationId xmlns:p14="http://schemas.microsoft.com/office/powerpoint/2010/main" val="77290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EA56D6A-A891-904F-948A-8A93DE654E58}"/>
              </a:ext>
            </a:extLst>
          </p:cNvPr>
          <p:cNvSpPr>
            <a:spLocks noGrp="1"/>
          </p:cNvSpPr>
          <p:nvPr>
            <p:ph type="title"/>
          </p:nvPr>
        </p:nvSpPr>
        <p:spPr>
          <a:xfrm>
            <a:off x="810002" y="639097"/>
            <a:ext cx="4961534" cy="3781101"/>
          </a:xfrm>
        </p:spPr>
        <p:txBody>
          <a:bodyPr vert="horz" lIns="91440" tIns="45720" rIns="91440" bIns="45720" rtlCol="0" anchor="b">
            <a:normAutofit/>
          </a:bodyPr>
          <a:lstStyle/>
          <a:p>
            <a:pPr algn="l"/>
            <a:r>
              <a:rPr lang="en-US" sz="5400"/>
              <a:t>CRITICAL READING</a:t>
            </a:r>
          </a:p>
        </p:txBody>
      </p:sp>
      <p:pic>
        <p:nvPicPr>
          <p:cNvPr id="6" name="Picture 3" descr="Close-up of open book against blurred bookshelf background">
            <a:extLst>
              <a:ext uri="{FF2B5EF4-FFF2-40B4-BE49-F238E27FC236}">
                <a16:creationId xmlns:a16="http://schemas.microsoft.com/office/drawing/2014/main" id="{ACC1CCBC-C782-4B19-AB2F-21DBB092CD21}"/>
              </a:ext>
            </a:extLst>
          </p:cNvPr>
          <p:cNvPicPr>
            <a:picLocks noChangeAspect="1"/>
          </p:cNvPicPr>
          <p:nvPr/>
        </p:nvPicPr>
        <p:blipFill rotWithShape="1">
          <a:blip r:embed="rId2"/>
          <a:srcRect l="27078" r="13635" b="-1"/>
          <a:stretch/>
        </p:blipFill>
        <p:spPr>
          <a:xfrm>
            <a:off x="6100916" y="10"/>
            <a:ext cx="6091084" cy="6857990"/>
          </a:xfrm>
          <a:prstGeom prst="rect">
            <a:avLst/>
          </a:prstGeom>
        </p:spPr>
      </p:pic>
    </p:spTree>
    <p:extLst>
      <p:ext uri="{BB962C8B-B14F-4D97-AF65-F5344CB8AC3E}">
        <p14:creationId xmlns:p14="http://schemas.microsoft.com/office/powerpoint/2010/main" val="106126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80A8-33F5-734D-AA80-1FF511B6092D}"/>
              </a:ext>
            </a:extLst>
          </p:cNvPr>
          <p:cNvSpPr>
            <a:spLocks noGrp="1"/>
          </p:cNvSpPr>
          <p:nvPr>
            <p:ph type="title"/>
          </p:nvPr>
        </p:nvSpPr>
        <p:spPr/>
        <p:txBody>
          <a:bodyPr/>
          <a:lstStyle/>
          <a:p>
            <a:r>
              <a:rPr lang="en-US" dirty="0"/>
              <a:t>READING IS FUNDAMENTAL!</a:t>
            </a:r>
          </a:p>
        </p:txBody>
      </p:sp>
      <p:pic>
        <p:nvPicPr>
          <p:cNvPr id="5" name="Content Placeholder 4">
            <a:extLst>
              <a:ext uri="{FF2B5EF4-FFF2-40B4-BE49-F238E27FC236}">
                <a16:creationId xmlns:a16="http://schemas.microsoft.com/office/drawing/2014/main" id="{C8224A3F-7D90-7542-9B04-B1850CC1707B}"/>
              </a:ext>
            </a:extLst>
          </p:cNvPr>
          <p:cNvPicPr>
            <a:picLocks noGrp="1" noChangeAspect="1"/>
          </p:cNvPicPr>
          <p:nvPr>
            <p:ph idx="1"/>
          </p:nvPr>
        </p:nvPicPr>
        <p:blipFill>
          <a:blip r:embed="rId2"/>
          <a:stretch>
            <a:fillRect/>
          </a:stretch>
        </p:blipFill>
        <p:spPr>
          <a:xfrm>
            <a:off x="1204332" y="2581807"/>
            <a:ext cx="5904571" cy="3306560"/>
          </a:xfrm>
        </p:spPr>
      </p:pic>
      <p:sp>
        <p:nvSpPr>
          <p:cNvPr id="6" name="TextBox 5">
            <a:extLst>
              <a:ext uri="{FF2B5EF4-FFF2-40B4-BE49-F238E27FC236}">
                <a16:creationId xmlns:a16="http://schemas.microsoft.com/office/drawing/2014/main" id="{4AE62B98-5198-E34C-99BF-51DA77A132CC}"/>
              </a:ext>
            </a:extLst>
          </p:cNvPr>
          <p:cNvSpPr txBox="1"/>
          <p:nvPr/>
        </p:nvSpPr>
        <p:spPr>
          <a:xfrm>
            <a:off x="7456477" y="5221741"/>
            <a:ext cx="3806255" cy="477054"/>
          </a:xfrm>
          <a:prstGeom prst="rect">
            <a:avLst/>
          </a:prstGeom>
          <a:noFill/>
        </p:spPr>
        <p:txBody>
          <a:bodyPr wrap="square" rtlCol="0">
            <a:spAutoFit/>
          </a:bodyPr>
          <a:lstStyle/>
          <a:p>
            <a:r>
              <a:rPr lang="en-US" sz="2500" dirty="0"/>
              <a:t>(to </a:t>
            </a:r>
            <a:r>
              <a:rPr lang="en-US" sz="2500" i="1" dirty="0"/>
              <a:t>all </a:t>
            </a:r>
            <a:r>
              <a:rPr lang="en-US" sz="2500" dirty="0"/>
              <a:t>university study!)</a:t>
            </a:r>
          </a:p>
        </p:txBody>
      </p:sp>
    </p:spTree>
    <p:extLst>
      <p:ext uri="{BB962C8B-B14F-4D97-AF65-F5344CB8AC3E}">
        <p14:creationId xmlns:p14="http://schemas.microsoft.com/office/powerpoint/2010/main" val="267202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5156-1332-F64A-BA0D-83298EE13C62}"/>
              </a:ext>
            </a:extLst>
          </p:cNvPr>
          <p:cNvSpPr>
            <a:spLocks noGrp="1"/>
          </p:cNvSpPr>
          <p:nvPr>
            <p:ph type="title"/>
          </p:nvPr>
        </p:nvSpPr>
        <p:spPr>
          <a:xfrm>
            <a:off x="810000" y="447188"/>
            <a:ext cx="10571998" cy="970450"/>
          </a:xfrm>
        </p:spPr>
        <p:txBody>
          <a:bodyPr>
            <a:normAutofit/>
          </a:bodyPr>
          <a:lstStyle/>
          <a:p>
            <a:r>
              <a:rPr lang="en-US" dirty="0"/>
              <a:t>Basic framework for critical reading</a:t>
            </a:r>
          </a:p>
        </p:txBody>
      </p:sp>
      <p:graphicFrame>
        <p:nvGraphicFramePr>
          <p:cNvPr id="5" name="Content Placeholder 2">
            <a:extLst>
              <a:ext uri="{FF2B5EF4-FFF2-40B4-BE49-F238E27FC236}">
                <a16:creationId xmlns:a16="http://schemas.microsoft.com/office/drawing/2014/main" id="{287A3DA5-7589-4708-BC8A-AD0141055010}"/>
              </a:ext>
            </a:extLst>
          </p:cNvPr>
          <p:cNvGraphicFramePr>
            <a:graphicFrameLocks noGrp="1"/>
          </p:cNvGraphicFramePr>
          <p:nvPr>
            <p:ph idx="1"/>
            <p:extLst>
              <p:ext uri="{D42A27DB-BD31-4B8C-83A1-F6EECF244321}">
                <p14:modId xmlns:p14="http://schemas.microsoft.com/office/powerpoint/2010/main" val="2335449844"/>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660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924A230-038C-8545-BF06-26E7ACA2430F}"/>
              </a:ext>
            </a:extLst>
          </p:cNvPr>
          <p:cNvSpPr>
            <a:spLocks noGrp="1"/>
          </p:cNvSpPr>
          <p:nvPr>
            <p:ph type="title"/>
          </p:nvPr>
        </p:nvSpPr>
        <p:spPr>
          <a:xfrm>
            <a:off x="641754" y="1918252"/>
            <a:ext cx="3365439" cy="3997635"/>
          </a:xfrm>
        </p:spPr>
        <p:txBody>
          <a:bodyPr anchor="t">
            <a:normAutofit/>
          </a:bodyPr>
          <a:lstStyle/>
          <a:p>
            <a:r>
              <a:rPr lang="en-US" sz="4400"/>
              <a:t>SUMMARY</a:t>
            </a:r>
          </a:p>
        </p:txBody>
      </p:sp>
      <p:graphicFrame>
        <p:nvGraphicFramePr>
          <p:cNvPr id="5" name="Content Placeholder 2">
            <a:extLst>
              <a:ext uri="{FF2B5EF4-FFF2-40B4-BE49-F238E27FC236}">
                <a16:creationId xmlns:a16="http://schemas.microsoft.com/office/drawing/2014/main" id="{E26D613F-204B-466E-BE3B-8CC8FC16BD69}"/>
              </a:ext>
            </a:extLst>
          </p:cNvPr>
          <p:cNvGraphicFramePr>
            <a:graphicFrameLocks noGrp="1"/>
          </p:cNvGraphicFramePr>
          <p:nvPr>
            <p:ph idx="1"/>
            <p:extLst>
              <p:ext uri="{D42A27DB-BD31-4B8C-83A1-F6EECF244321}">
                <p14:modId xmlns:p14="http://schemas.microsoft.com/office/powerpoint/2010/main" val="1938478551"/>
              </p:ext>
            </p:extLst>
          </p:nvPr>
        </p:nvGraphicFramePr>
        <p:xfrm>
          <a:off x="5556250" y="1262063"/>
          <a:ext cx="5816600" cy="4327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549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8" name="Content Placeholder 7">
            <a:extLst>
              <a:ext uri="{FF2B5EF4-FFF2-40B4-BE49-F238E27FC236}">
                <a16:creationId xmlns:a16="http://schemas.microsoft.com/office/drawing/2014/main" id="{36819236-1857-9844-942B-43D1C82D63E3}"/>
              </a:ext>
              <a:ext uri="{C183D7F6-B498-43B3-948B-1728B52AA6E4}">
                <adec:decorative xmlns:adec="http://schemas.microsoft.com/office/drawing/2017/decorative" val="0"/>
              </a:ext>
            </a:extLst>
          </p:cNvPr>
          <p:cNvPicPr>
            <a:picLocks noGrp="1" noChangeAspect="1"/>
          </p:cNvPicPr>
          <p:nvPr>
            <p:ph idx="1"/>
          </p:nvPr>
        </p:nvPicPr>
        <p:blipFill rotWithShape="1">
          <a:blip r:embed="rId2"/>
          <a:srcRect t="16071" b="17174"/>
          <a:stretch/>
        </p:blipFill>
        <p:spPr>
          <a:xfrm>
            <a:off x="-1" y="1987"/>
            <a:ext cx="12192001" cy="4883281"/>
          </a:xfrm>
          <a:prstGeom prst="rect">
            <a:avLst/>
          </a:prstGeom>
        </p:spPr>
      </p:pic>
      <p:sp>
        <p:nvSpPr>
          <p:cNvPr id="25"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C9880-AC7D-E243-ACCE-0649BA737401}"/>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dirty="0"/>
              <a:t>What would you ask?</a:t>
            </a:r>
          </a:p>
        </p:txBody>
      </p:sp>
    </p:spTree>
    <p:extLst>
      <p:ext uri="{BB962C8B-B14F-4D97-AF65-F5344CB8AC3E}">
        <p14:creationId xmlns:p14="http://schemas.microsoft.com/office/powerpoint/2010/main" val="229746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bstract background of dark book pages">
            <a:extLst>
              <a:ext uri="{FF2B5EF4-FFF2-40B4-BE49-F238E27FC236}">
                <a16:creationId xmlns:a16="http://schemas.microsoft.com/office/drawing/2014/main" id="{AA9BF47E-E02C-4083-A16B-20A9DE2522C2}"/>
              </a:ext>
            </a:extLst>
          </p:cNvPr>
          <p:cNvPicPr>
            <a:picLocks noChangeAspect="1"/>
          </p:cNvPicPr>
          <p:nvPr/>
        </p:nvPicPr>
        <p:blipFill rotWithShape="1">
          <a:blip r:embed="rId2">
            <a:duotone>
              <a:schemeClr val="accent1">
                <a:shade val="45000"/>
                <a:satMod val="135000"/>
              </a:schemeClr>
              <a:prstClr val="white"/>
            </a:duotone>
          </a:blip>
          <a:srcRect l="14429" r="18921"/>
          <a:stretch/>
        </p:blipFill>
        <p:spPr>
          <a:xfrm>
            <a:off x="6108700" y="-1"/>
            <a:ext cx="6094450" cy="6858001"/>
          </a:xfrm>
          <a:prstGeom prst="rect">
            <a:avLst/>
          </a:prstGeom>
        </p:spPr>
      </p:pic>
      <p:sp>
        <p:nvSpPr>
          <p:cNvPr id="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45165-8CC5-B144-84E3-1AE2FFC272BB}"/>
              </a:ext>
            </a:extLst>
          </p:cNvPr>
          <p:cNvSpPr>
            <a:spLocks noGrp="1"/>
          </p:cNvSpPr>
          <p:nvPr>
            <p:ph type="title"/>
          </p:nvPr>
        </p:nvSpPr>
        <p:spPr>
          <a:xfrm>
            <a:off x="810000" y="447188"/>
            <a:ext cx="5070100" cy="1559412"/>
          </a:xfrm>
        </p:spPr>
        <p:txBody>
          <a:bodyPr>
            <a:normAutofit/>
          </a:bodyPr>
          <a:lstStyle/>
          <a:p>
            <a:r>
              <a:rPr lang="en-US" dirty="0"/>
              <a:t>What is critical thinking?</a:t>
            </a:r>
          </a:p>
        </p:txBody>
      </p:sp>
      <p:sp>
        <p:nvSpPr>
          <p:cNvPr id="3" name="Content Placeholder 2">
            <a:extLst>
              <a:ext uri="{FF2B5EF4-FFF2-40B4-BE49-F238E27FC236}">
                <a16:creationId xmlns:a16="http://schemas.microsoft.com/office/drawing/2014/main" id="{3886A469-3136-4848-80D8-0024028352BD}"/>
              </a:ext>
            </a:extLst>
          </p:cNvPr>
          <p:cNvSpPr>
            <a:spLocks noGrp="1"/>
          </p:cNvSpPr>
          <p:nvPr>
            <p:ph idx="1"/>
          </p:nvPr>
        </p:nvSpPr>
        <p:spPr>
          <a:xfrm>
            <a:off x="818712" y="2413000"/>
            <a:ext cx="5169493" cy="3632200"/>
          </a:xfrm>
        </p:spPr>
        <p:txBody>
          <a:bodyPr>
            <a:normAutofit/>
          </a:bodyPr>
          <a:lstStyle/>
          <a:p>
            <a:pPr marL="0" indent="0">
              <a:buNone/>
            </a:pPr>
            <a:r>
              <a:rPr lang="en-US" sz="2000" dirty="0"/>
              <a:t>‘[The] </a:t>
            </a:r>
            <a:r>
              <a:rPr lang="en-GB" sz="2000" dirty="0"/>
              <a:t>active, persistent and careful consideration of any belief or supposed form of knowledge in the light of the grounds that support it, and the further conclusions to which it tends.’</a:t>
            </a:r>
          </a:p>
          <a:p>
            <a:pPr marL="0" indent="0" algn="r">
              <a:buNone/>
            </a:pPr>
            <a:r>
              <a:rPr lang="en-GB" dirty="0"/>
              <a:t>—— John Dewey (1910)</a:t>
            </a:r>
          </a:p>
        </p:txBody>
      </p:sp>
    </p:spTree>
    <p:extLst>
      <p:ext uri="{BB962C8B-B14F-4D97-AF65-F5344CB8AC3E}">
        <p14:creationId xmlns:p14="http://schemas.microsoft.com/office/powerpoint/2010/main" val="87191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Empty speech bubbles">
            <a:extLst>
              <a:ext uri="{FF2B5EF4-FFF2-40B4-BE49-F238E27FC236}">
                <a16:creationId xmlns:a16="http://schemas.microsoft.com/office/drawing/2014/main" id="{AA9BF47E-E02C-4083-A16B-20A9DE2522C2}"/>
              </a:ext>
            </a:extLst>
          </p:cNvPr>
          <p:cNvPicPr>
            <a:picLocks noChangeAspect="1"/>
          </p:cNvPicPr>
          <p:nvPr/>
        </p:nvPicPr>
        <p:blipFill>
          <a:blip r:embed="rId2"/>
          <a:srcRect l="20407" r="20407"/>
          <a:stretch/>
        </p:blipFill>
        <p:spPr>
          <a:xfrm>
            <a:off x="6108700" y="-1"/>
            <a:ext cx="6094450" cy="6858001"/>
          </a:xfrm>
          <a:prstGeom prst="rect">
            <a:avLst/>
          </a:prstGeom>
        </p:spPr>
      </p:pic>
      <p:sp>
        <p:nvSpPr>
          <p:cNvPr id="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45165-8CC5-B144-84E3-1AE2FFC272BB}"/>
              </a:ext>
            </a:extLst>
          </p:cNvPr>
          <p:cNvSpPr>
            <a:spLocks noGrp="1"/>
          </p:cNvSpPr>
          <p:nvPr>
            <p:ph type="title"/>
          </p:nvPr>
        </p:nvSpPr>
        <p:spPr>
          <a:xfrm>
            <a:off x="810000" y="447188"/>
            <a:ext cx="5070100" cy="1559412"/>
          </a:xfrm>
        </p:spPr>
        <p:txBody>
          <a:bodyPr>
            <a:normAutofit/>
          </a:bodyPr>
          <a:lstStyle/>
          <a:p>
            <a:r>
              <a:rPr lang="en-US" dirty="0"/>
              <a:t>What is critical thinking?</a:t>
            </a:r>
          </a:p>
        </p:txBody>
      </p:sp>
      <p:sp>
        <p:nvSpPr>
          <p:cNvPr id="3" name="Content Placeholder 2">
            <a:extLst>
              <a:ext uri="{FF2B5EF4-FFF2-40B4-BE49-F238E27FC236}">
                <a16:creationId xmlns:a16="http://schemas.microsoft.com/office/drawing/2014/main" id="{3886A469-3136-4848-80D8-0024028352BD}"/>
              </a:ext>
            </a:extLst>
          </p:cNvPr>
          <p:cNvSpPr>
            <a:spLocks noGrp="1"/>
          </p:cNvSpPr>
          <p:nvPr>
            <p:ph idx="1"/>
          </p:nvPr>
        </p:nvSpPr>
        <p:spPr>
          <a:xfrm>
            <a:off x="818712" y="2413000"/>
            <a:ext cx="5169493" cy="3632200"/>
          </a:xfrm>
        </p:spPr>
        <p:txBody>
          <a:bodyPr>
            <a:normAutofit/>
          </a:bodyPr>
          <a:lstStyle/>
          <a:p>
            <a:pPr marL="0" indent="0">
              <a:buNone/>
            </a:pPr>
            <a:r>
              <a:rPr lang="en-GB" sz="2000" dirty="0"/>
              <a:t>‘Critical thinking is the art of making clear, reasoned judgements based on interpreting, understanding, applying and synthesising evidence gathered from observation, reading and experimentation.’</a:t>
            </a:r>
          </a:p>
          <a:p>
            <a:pPr marL="0" indent="0" algn="r">
              <a:buNone/>
            </a:pPr>
            <a:r>
              <a:rPr lang="en-GB" sz="2000" dirty="0"/>
              <a:t>—— Tom Burns &amp; Sandra </a:t>
            </a:r>
            <a:r>
              <a:rPr lang="en-GB" sz="2000" dirty="0" err="1"/>
              <a:t>Sinfield</a:t>
            </a:r>
            <a:r>
              <a:rPr lang="en-GB" sz="2000" dirty="0"/>
              <a:t> </a:t>
            </a:r>
            <a:r>
              <a:rPr lang="en-GB" sz="2000" i="1" dirty="0"/>
              <a:t>(Essential Study Skills, </a:t>
            </a:r>
            <a:r>
              <a:rPr lang="en-GB" sz="2000" dirty="0"/>
              <a:t>SAGE, 2016</a:t>
            </a:r>
            <a:r>
              <a:rPr lang="en-GB" sz="2000" i="1" dirty="0"/>
              <a:t>)</a:t>
            </a:r>
          </a:p>
        </p:txBody>
      </p:sp>
    </p:spTree>
    <p:extLst>
      <p:ext uri="{BB962C8B-B14F-4D97-AF65-F5344CB8AC3E}">
        <p14:creationId xmlns:p14="http://schemas.microsoft.com/office/powerpoint/2010/main" val="314423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Human brain nerve cells">
            <a:extLst>
              <a:ext uri="{FF2B5EF4-FFF2-40B4-BE49-F238E27FC236}">
                <a16:creationId xmlns:a16="http://schemas.microsoft.com/office/drawing/2014/main" id="{AA9BF47E-E02C-4083-A16B-20A9DE2522C2}"/>
              </a:ext>
            </a:extLst>
          </p:cNvPr>
          <p:cNvPicPr>
            <a:picLocks noChangeAspect="1"/>
          </p:cNvPicPr>
          <p:nvPr/>
        </p:nvPicPr>
        <p:blipFill>
          <a:blip r:embed="rId2"/>
          <a:srcRect l="16675" r="16675"/>
          <a:stretch/>
        </p:blipFill>
        <p:spPr>
          <a:xfrm>
            <a:off x="6108700" y="-1"/>
            <a:ext cx="6094450" cy="6858001"/>
          </a:xfrm>
          <a:prstGeom prst="rect">
            <a:avLst/>
          </a:prstGeom>
        </p:spPr>
      </p:pic>
      <p:sp>
        <p:nvSpPr>
          <p:cNvPr id="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45165-8CC5-B144-84E3-1AE2FFC272BB}"/>
              </a:ext>
            </a:extLst>
          </p:cNvPr>
          <p:cNvSpPr>
            <a:spLocks noGrp="1"/>
          </p:cNvSpPr>
          <p:nvPr>
            <p:ph type="title"/>
          </p:nvPr>
        </p:nvSpPr>
        <p:spPr>
          <a:xfrm>
            <a:off x="810000" y="447188"/>
            <a:ext cx="5070100" cy="1559412"/>
          </a:xfrm>
        </p:spPr>
        <p:txBody>
          <a:bodyPr>
            <a:normAutofit/>
          </a:bodyPr>
          <a:lstStyle/>
          <a:p>
            <a:r>
              <a:rPr lang="en-US" dirty="0"/>
              <a:t>What is critical thinking?</a:t>
            </a:r>
          </a:p>
        </p:txBody>
      </p:sp>
      <p:sp>
        <p:nvSpPr>
          <p:cNvPr id="3" name="Content Placeholder 2">
            <a:extLst>
              <a:ext uri="{FF2B5EF4-FFF2-40B4-BE49-F238E27FC236}">
                <a16:creationId xmlns:a16="http://schemas.microsoft.com/office/drawing/2014/main" id="{3886A469-3136-4848-80D8-0024028352BD}"/>
              </a:ext>
            </a:extLst>
          </p:cNvPr>
          <p:cNvSpPr>
            <a:spLocks noGrp="1"/>
          </p:cNvSpPr>
          <p:nvPr>
            <p:ph idx="1"/>
          </p:nvPr>
        </p:nvSpPr>
        <p:spPr>
          <a:xfrm>
            <a:off x="818712" y="2413000"/>
            <a:ext cx="5169493" cy="3632200"/>
          </a:xfrm>
        </p:spPr>
        <p:txBody>
          <a:bodyPr>
            <a:normAutofit/>
          </a:bodyPr>
          <a:lstStyle/>
          <a:p>
            <a:pPr marL="0" indent="0">
              <a:buNone/>
            </a:pPr>
            <a:r>
              <a:rPr lang="en-GB" sz="2000" dirty="0"/>
              <a:t>‘Good critical thinking includes recognising good arguments even when we disagree with them, and poor arguments even when these support our own point of view.’</a:t>
            </a:r>
          </a:p>
          <a:p>
            <a:pPr marL="0" indent="0" algn="r">
              <a:buNone/>
            </a:pPr>
            <a:r>
              <a:rPr lang="en-GB" sz="2000" dirty="0"/>
              <a:t>—— Stella Cottrell </a:t>
            </a:r>
            <a:r>
              <a:rPr lang="en-GB" sz="2000" i="1" dirty="0"/>
              <a:t>(Critical Thinking Skills, </a:t>
            </a:r>
            <a:r>
              <a:rPr lang="en-GB" sz="2000" dirty="0"/>
              <a:t>Palgrave, 2005</a:t>
            </a:r>
            <a:r>
              <a:rPr lang="en-GB" sz="2000" i="1" dirty="0"/>
              <a:t>)</a:t>
            </a:r>
          </a:p>
        </p:txBody>
      </p:sp>
    </p:spTree>
    <p:extLst>
      <p:ext uri="{BB962C8B-B14F-4D97-AF65-F5344CB8AC3E}">
        <p14:creationId xmlns:p14="http://schemas.microsoft.com/office/powerpoint/2010/main" val="127652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E38D253-6095-A844-9CAC-010E3769F0D7}"/>
              </a:ext>
            </a:extLst>
          </p:cNvPr>
          <p:cNvSpPr>
            <a:spLocks noGrp="1"/>
          </p:cNvSpPr>
          <p:nvPr>
            <p:ph type="title"/>
          </p:nvPr>
        </p:nvSpPr>
        <p:spPr>
          <a:xfrm>
            <a:off x="641754" y="1918252"/>
            <a:ext cx="3365439" cy="3997635"/>
          </a:xfrm>
        </p:spPr>
        <p:txBody>
          <a:bodyPr anchor="t">
            <a:normAutofit/>
          </a:bodyPr>
          <a:lstStyle/>
          <a:p>
            <a:r>
              <a:rPr lang="en-US" sz="4400"/>
              <a:t>Critical thinking is about:</a:t>
            </a:r>
          </a:p>
        </p:txBody>
      </p:sp>
      <p:graphicFrame>
        <p:nvGraphicFramePr>
          <p:cNvPr id="5" name="Content Placeholder 2">
            <a:extLst>
              <a:ext uri="{FF2B5EF4-FFF2-40B4-BE49-F238E27FC236}">
                <a16:creationId xmlns:a16="http://schemas.microsoft.com/office/drawing/2014/main" id="{C6B03191-84B6-4CEA-A227-062651A802C2}"/>
              </a:ext>
            </a:extLst>
          </p:cNvPr>
          <p:cNvGraphicFramePr>
            <a:graphicFrameLocks noGrp="1"/>
          </p:cNvGraphicFramePr>
          <p:nvPr>
            <p:ph idx="1"/>
            <p:extLst>
              <p:ext uri="{D42A27DB-BD31-4B8C-83A1-F6EECF244321}">
                <p14:modId xmlns:p14="http://schemas.microsoft.com/office/powerpoint/2010/main" val="69532633"/>
              </p:ext>
            </p:extLst>
          </p:nvPr>
        </p:nvGraphicFramePr>
        <p:xfrm>
          <a:off x="5556250" y="1262063"/>
          <a:ext cx="5816600" cy="4327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488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FA837C-7E9F-704C-8853-C6A790886E58}"/>
              </a:ext>
            </a:extLst>
          </p:cNvPr>
          <p:cNvSpPr>
            <a:spLocks noGrp="1"/>
          </p:cNvSpPr>
          <p:nvPr>
            <p:ph type="title"/>
          </p:nvPr>
        </p:nvSpPr>
        <p:spPr>
          <a:xfrm>
            <a:off x="641754" y="1687286"/>
            <a:ext cx="3269463" cy="3978017"/>
          </a:xfrm>
        </p:spPr>
        <p:txBody>
          <a:bodyPr anchor="t">
            <a:normAutofit/>
          </a:bodyPr>
          <a:lstStyle/>
          <a:p>
            <a:r>
              <a:rPr lang="en-US" sz="4100"/>
              <a:t>OR: Are you convinced?</a:t>
            </a:r>
          </a:p>
        </p:txBody>
      </p:sp>
      <p:graphicFrame>
        <p:nvGraphicFramePr>
          <p:cNvPr id="5" name="Content Placeholder 2">
            <a:extLst>
              <a:ext uri="{FF2B5EF4-FFF2-40B4-BE49-F238E27FC236}">
                <a16:creationId xmlns:a16="http://schemas.microsoft.com/office/drawing/2014/main" id="{ACBE9324-31FB-412A-8859-4A6510FC95E6}"/>
              </a:ext>
            </a:extLst>
          </p:cNvPr>
          <p:cNvGraphicFramePr>
            <a:graphicFrameLocks noGrp="1"/>
          </p:cNvGraphicFramePr>
          <p:nvPr>
            <p:ph idx="1"/>
            <p:extLst>
              <p:ext uri="{D42A27DB-BD31-4B8C-83A1-F6EECF244321}">
                <p14:modId xmlns:p14="http://schemas.microsoft.com/office/powerpoint/2010/main" val="2955759177"/>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933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4" name="Picture 4" descr="Close-up of a person using a device">
            <a:extLst>
              <a:ext uri="{FF2B5EF4-FFF2-40B4-BE49-F238E27FC236}">
                <a16:creationId xmlns:a16="http://schemas.microsoft.com/office/drawing/2014/main" id="{9B9D0A05-12A4-461D-8632-5ADE5570A9FC}"/>
              </a:ext>
            </a:extLst>
          </p:cNvPr>
          <p:cNvPicPr>
            <a:picLocks noChangeAspect="1"/>
          </p:cNvPicPr>
          <p:nvPr/>
        </p:nvPicPr>
        <p:blipFill>
          <a:blip r:embed="rId2"/>
          <a:srcRect t="19931" b="19931"/>
          <a:stretch/>
        </p:blipFill>
        <p:spPr>
          <a:xfrm>
            <a:off x="-1" y="-1"/>
            <a:ext cx="12192001" cy="4883281"/>
          </a:xfrm>
          <a:prstGeom prst="rect">
            <a:avLst/>
          </a:prstGeom>
        </p:spPr>
      </p:pic>
      <p:sp>
        <p:nvSpPr>
          <p:cNvPr id="15"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8AB06-0F29-C149-92F3-EE9270496A4A}"/>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dirty="0"/>
              <a:t>Why think critically?</a:t>
            </a:r>
          </a:p>
        </p:txBody>
      </p:sp>
    </p:spTree>
    <p:extLst>
      <p:ext uri="{BB962C8B-B14F-4D97-AF65-F5344CB8AC3E}">
        <p14:creationId xmlns:p14="http://schemas.microsoft.com/office/powerpoint/2010/main" val="267415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65BFF2-655E-134D-B6B9-288491A6188B}"/>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28663" y="584200"/>
            <a:ext cx="4254500" cy="2387600"/>
          </a:xfrm>
          <a:prstGeom prst="rect">
            <a:avLst/>
          </a:prstGeom>
        </p:spPr>
      </p:pic>
      <p:pic>
        <p:nvPicPr>
          <p:cNvPr id="1026" name="Picture 2" descr="Image result for trump tweet election">
            <a:extLst>
              <a:ext uri="{FF2B5EF4-FFF2-40B4-BE49-F238E27FC236}">
                <a16:creationId xmlns:a16="http://schemas.microsoft.com/office/drawing/2014/main" id="{D3550B0C-654B-A44F-93E0-C7D3119B0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5042">
            <a:off x="5588494" y="912258"/>
            <a:ext cx="4572629" cy="2154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ump tweet election">
            <a:extLst>
              <a:ext uri="{FF2B5EF4-FFF2-40B4-BE49-F238E27FC236}">
                <a16:creationId xmlns:a16="http://schemas.microsoft.com/office/drawing/2014/main" id="{5AFBEF3D-5728-A240-B9C9-3F13D1220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8453">
            <a:off x="7184056" y="3240744"/>
            <a:ext cx="4404255" cy="2623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newspaper with a person's face on it&#10;&#10;Description automatically generated with medium confidence">
            <a:extLst>
              <a:ext uri="{FF2B5EF4-FFF2-40B4-BE49-F238E27FC236}">
                <a16:creationId xmlns:a16="http://schemas.microsoft.com/office/drawing/2014/main" id="{D42E870B-C71F-3743-BF59-521DB2403AF7}"/>
              </a:ext>
            </a:extLst>
          </p:cNvPr>
          <p:cNvPicPr>
            <a:picLocks noChangeAspect="1"/>
          </p:cNvPicPr>
          <p:nvPr/>
        </p:nvPicPr>
        <p:blipFill>
          <a:blip r:embed="rId5"/>
          <a:stretch>
            <a:fillRect/>
          </a:stretch>
        </p:blipFill>
        <p:spPr>
          <a:xfrm>
            <a:off x="2344587" y="2609205"/>
            <a:ext cx="3226279" cy="3886200"/>
          </a:xfrm>
          <a:prstGeom prst="rect">
            <a:avLst/>
          </a:prstGeom>
        </p:spPr>
      </p:pic>
    </p:spTree>
    <p:extLst>
      <p:ext uri="{BB962C8B-B14F-4D97-AF65-F5344CB8AC3E}">
        <p14:creationId xmlns:p14="http://schemas.microsoft.com/office/powerpoint/2010/main" val="187656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2732</TotalTime>
  <Words>758</Words>
  <Application>Microsoft Macintosh PowerPoint</Application>
  <PresentationFormat>Widescreen</PresentationFormat>
  <Paragraphs>57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Wingdings</vt:lpstr>
      <vt:lpstr>Wingdings 2</vt:lpstr>
      <vt:lpstr>Quotable</vt:lpstr>
      <vt:lpstr>Critical Thinking</vt:lpstr>
      <vt:lpstr>What would you ask?</vt:lpstr>
      <vt:lpstr>What is critical thinking?</vt:lpstr>
      <vt:lpstr>What is critical thinking?</vt:lpstr>
      <vt:lpstr>What is critical thinking?</vt:lpstr>
      <vt:lpstr>Critical thinking is about:</vt:lpstr>
      <vt:lpstr>OR: Are you convinced?</vt:lpstr>
      <vt:lpstr>Why think critically?</vt:lpstr>
      <vt:lpstr>PowerPoint Presentation</vt:lpstr>
      <vt:lpstr>‘garlic can help prevent and cure a cold’</vt:lpstr>
      <vt:lpstr>Why think critically?</vt:lpstr>
      <vt:lpstr>Academic success—</vt:lpstr>
      <vt:lpstr>Academic success—</vt:lpstr>
      <vt:lpstr>Academic success—</vt:lpstr>
      <vt:lpstr>Academic success—</vt:lpstr>
      <vt:lpstr>CRITICAL READING</vt:lpstr>
      <vt:lpstr>READING IS FUNDAMENTAL!</vt:lpstr>
      <vt:lpstr>Basic framework for critical reading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&amp; Note-Making</dc:title>
  <dc:creator>Rosa Campbell</dc:creator>
  <cp:lastModifiedBy>Rosa Campbell</cp:lastModifiedBy>
  <cp:revision>34</cp:revision>
  <dcterms:created xsi:type="dcterms:W3CDTF">2021-01-18T17:42:24Z</dcterms:created>
  <dcterms:modified xsi:type="dcterms:W3CDTF">2021-02-07T13:45:57Z</dcterms:modified>
</cp:coreProperties>
</file>