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8" r:id="rId2"/>
    <p:sldId id="422" r:id="rId3"/>
    <p:sldId id="417" r:id="rId4"/>
    <p:sldId id="420" r:id="rId5"/>
    <p:sldId id="269" r:id="rId6"/>
    <p:sldId id="416" r:id="rId7"/>
    <p:sldId id="421" r:id="rId8"/>
    <p:sldId id="427" r:id="rId9"/>
    <p:sldId id="263" r:id="rId10"/>
    <p:sldId id="423" r:id="rId11"/>
    <p:sldId id="425" r:id="rId12"/>
    <p:sldId id="414" r:id="rId13"/>
    <p:sldId id="4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117E9-0C3F-41BB-9A19-0D0EE69CBF13}" v="11" dt="2022-11-16T09:10:02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eenan" userId="eb92694a-8030-4276-8143-9d5ee8a4cd8d" providerId="ADAL" clId="{DE6B1974-93F4-4AD0-8954-6A680C178D66}"/>
    <pc:docChg chg="undo redo custSel addSld delSld modSld sldOrd">
      <pc:chgData name="Daniel Keenan" userId="eb92694a-8030-4276-8143-9d5ee8a4cd8d" providerId="ADAL" clId="{DE6B1974-93F4-4AD0-8954-6A680C178D66}" dt="2022-04-28T09:31:41.394" v="1671" actId="20577"/>
      <pc:docMkLst>
        <pc:docMk/>
      </pc:docMkLst>
      <pc:sldChg chg="del">
        <pc:chgData name="Daniel Keenan" userId="eb92694a-8030-4276-8143-9d5ee8a4cd8d" providerId="ADAL" clId="{DE6B1974-93F4-4AD0-8954-6A680C178D66}" dt="2022-04-24T12:52:43.485" v="42" actId="47"/>
        <pc:sldMkLst>
          <pc:docMk/>
          <pc:sldMk cId="1481202304" sldId="256"/>
        </pc:sldMkLst>
      </pc:sldChg>
      <pc:sldChg chg="del">
        <pc:chgData name="Daniel Keenan" userId="eb92694a-8030-4276-8143-9d5ee8a4cd8d" providerId="ADAL" clId="{DE6B1974-93F4-4AD0-8954-6A680C178D66}" dt="2022-04-24T12:52:41.740" v="40" actId="47"/>
        <pc:sldMkLst>
          <pc:docMk/>
          <pc:sldMk cId="4189797051" sldId="258"/>
        </pc:sldMkLst>
      </pc:sldChg>
      <pc:sldChg chg="del">
        <pc:chgData name="Daniel Keenan" userId="eb92694a-8030-4276-8143-9d5ee8a4cd8d" providerId="ADAL" clId="{DE6B1974-93F4-4AD0-8954-6A680C178D66}" dt="2022-04-24T12:52:45.911" v="44" actId="47"/>
        <pc:sldMkLst>
          <pc:docMk/>
          <pc:sldMk cId="1940413905" sldId="261"/>
        </pc:sldMkLst>
      </pc:sldChg>
      <pc:sldChg chg="del">
        <pc:chgData name="Daniel Keenan" userId="eb92694a-8030-4276-8143-9d5ee8a4cd8d" providerId="ADAL" clId="{DE6B1974-93F4-4AD0-8954-6A680C178D66}" dt="2022-04-24T12:52:42.611" v="41" actId="47"/>
        <pc:sldMkLst>
          <pc:docMk/>
          <pc:sldMk cId="1506690693" sldId="262"/>
        </pc:sldMkLst>
      </pc:sldChg>
      <pc:sldChg chg="modSp mod">
        <pc:chgData name="Daniel Keenan" userId="eb92694a-8030-4276-8143-9d5ee8a4cd8d" providerId="ADAL" clId="{DE6B1974-93F4-4AD0-8954-6A680C178D66}" dt="2022-04-24T17:02:22.240" v="1308" actId="20577"/>
        <pc:sldMkLst>
          <pc:docMk/>
          <pc:sldMk cId="3486433897" sldId="263"/>
        </pc:sldMkLst>
        <pc:graphicFrameChg chg="mod modGraphic">
          <ac:chgData name="Daniel Keenan" userId="eb92694a-8030-4276-8143-9d5ee8a4cd8d" providerId="ADAL" clId="{DE6B1974-93F4-4AD0-8954-6A680C178D66}" dt="2022-04-24T17:02:22.240" v="1308" actId="20577"/>
          <ac:graphicFrameMkLst>
            <pc:docMk/>
            <pc:sldMk cId="3486433897" sldId="263"/>
            <ac:graphicFrameMk id="5" creationId="{B1B29EC8-A53C-4756-B311-062FCF27757C}"/>
          </ac:graphicFrameMkLst>
        </pc:graphicFrameChg>
      </pc:sldChg>
      <pc:sldChg chg="del">
        <pc:chgData name="Daniel Keenan" userId="eb92694a-8030-4276-8143-9d5ee8a4cd8d" providerId="ADAL" clId="{DE6B1974-93F4-4AD0-8954-6A680C178D66}" dt="2022-04-24T12:52:47.028" v="45" actId="47"/>
        <pc:sldMkLst>
          <pc:docMk/>
          <pc:sldMk cId="11751034" sldId="264"/>
        </pc:sldMkLst>
      </pc:sldChg>
      <pc:sldChg chg="del">
        <pc:chgData name="Daniel Keenan" userId="eb92694a-8030-4276-8143-9d5ee8a4cd8d" providerId="ADAL" clId="{DE6B1974-93F4-4AD0-8954-6A680C178D66}" dt="2022-04-24T12:52:44.588" v="43" actId="47"/>
        <pc:sldMkLst>
          <pc:docMk/>
          <pc:sldMk cId="2705313669" sldId="265"/>
        </pc:sldMkLst>
      </pc:sldChg>
      <pc:sldChg chg="del">
        <pc:chgData name="Daniel Keenan" userId="eb92694a-8030-4276-8143-9d5ee8a4cd8d" providerId="ADAL" clId="{DE6B1974-93F4-4AD0-8954-6A680C178D66}" dt="2022-04-24T12:52:13.598" v="37" actId="47"/>
        <pc:sldMkLst>
          <pc:docMk/>
          <pc:sldMk cId="2971862847" sldId="266"/>
        </pc:sldMkLst>
      </pc:sldChg>
      <pc:sldChg chg="del">
        <pc:chgData name="Daniel Keenan" userId="eb92694a-8030-4276-8143-9d5ee8a4cd8d" providerId="ADAL" clId="{DE6B1974-93F4-4AD0-8954-6A680C178D66}" dt="2022-04-24T12:52:15.466" v="38" actId="47"/>
        <pc:sldMkLst>
          <pc:docMk/>
          <pc:sldMk cId="1864042223" sldId="267"/>
        </pc:sldMkLst>
      </pc:sldChg>
      <pc:sldChg chg="del">
        <pc:chgData name="Daniel Keenan" userId="eb92694a-8030-4276-8143-9d5ee8a4cd8d" providerId="ADAL" clId="{DE6B1974-93F4-4AD0-8954-6A680C178D66}" dt="2022-04-24T12:52:11.054" v="35" actId="47"/>
        <pc:sldMkLst>
          <pc:docMk/>
          <pc:sldMk cId="1484896149" sldId="268"/>
        </pc:sldMkLst>
      </pc:sldChg>
      <pc:sldChg chg="addSp modSp mod">
        <pc:chgData name="Daniel Keenan" userId="eb92694a-8030-4276-8143-9d5ee8a4cd8d" providerId="ADAL" clId="{DE6B1974-93F4-4AD0-8954-6A680C178D66}" dt="2022-04-24T17:00:21.908" v="1303" actId="1037"/>
        <pc:sldMkLst>
          <pc:docMk/>
          <pc:sldMk cId="3086113673" sldId="269"/>
        </pc:sldMkLst>
        <pc:graphicFrameChg chg="mod modGraphic">
          <ac:chgData name="Daniel Keenan" userId="eb92694a-8030-4276-8143-9d5ee8a4cd8d" providerId="ADAL" clId="{DE6B1974-93F4-4AD0-8954-6A680C178D66}" dt="2022-04-24T17:00:21.908" v="1303" actId="1037"/>
          <ac:graphicFrameMkLst>
            <pc:docMk/>
            <pc:sldMk cId="3086113673" sldId="269"/>
            <ac:graphicFrameMk id="3" creationId="{3ABD2C51-7407-43C1-B2BD-6C3AC776D889}"/>
          </ac:graphicFrameMkLst>
        </pc:graphicFrameChg>
        <pc:graphicFrameChg chg="add mod modGraphic">
          <ac:chgData name="Daniel Keenan" userId="eb92694a-8030-4276-8143-9d5ee8a4cd8d" providerId="ADAL" clId="{DE6B1974-93F4-4AD0-8954-6A680C178D66}" dt="2022-04-24T17:00:08.849" v="1287" actId="14100"/>
          <ac:graphicFrameMkLst>
            <pc:docMk/>
            <pc:sldMk cId="3086113673" sldId="269"/>
            <ac:graphicFrameMk id="4" creationId="{4A4CDCB2-22C5-4B77-8641-31FC27D5E28F}"/>
          </ac:graphicFrameMkLst>
        </pc:graphicFrameChg>
      </pc:sldChg>
      <pc:sldChg chg="del">
        <pc:chgData name="Daniel Keenan" userId="eb92694a-8030-4276-8143-9d5ee8a4cd8d" providerId="ADAL" clId="{DE6B1974-93F4-4AD0-8954-6A680C178D66}" dt="2022-04-24T12:52:11.593" v="36" actId="47"/>
        <pc:sldMkLst>
          <pc:docMk/>
          <pc:sldMk cId="2803618639" sldId="409"/>
        </pc:sldMkLst>
      </pc:sldChg>
      <pc:sldChg chg="del">
        <pc:chgData name="Daniel Keenan" userId="eb92694a-8030-4276-8143-9d5ee8a4cd8d" providerId="ADAL" clId="{DE6B1974-93F4-4AD0-8954-6A680C178D66}" dt="2022-04-24T12:52:09.851" v="34" actId="47"/>
        <pc:sldMkLst>
          <pc:docMk/>
          <pc:sldMk cId="1584135042" sldId="410"/>
        </pc:sldMkLst>
      </pc:sldChg>
      <pc:sldChg chg="add del">
        <pc:chgData name="Daniel Keenan" userId="eb92694a-8030-4276-8143-9d5ee8a4cd8d" providerId="ADAL" clId="{DE6B1974-93F4-4AD0-8954-6A680C178D66}" dt="2022-04-24T13:16:18.725" v="255" actId="2696"/>
        <pc:sldMkLst>
          <pc:docMk/>
          <pc:sldMk cId="1045299840" sldId="414"/>
        </pc:sldMkLst>
      </pc:sldChg>
      <pc:sldChg chg="add del">
        <pc:chgData name="Daniel Keenan" userId="eb92694a-8030-4276-8143-9d5ee8a4cd8d" providerId="ADAL" clId="{DE6B1974-93F4-4AD0-8954-6A680C178D66}" dt="2022-04-24T13:16:15" v="254" actId="2696"/>
        <pc:sldMkLst>
          <pc:docMk/>
          <pc:sldMk cId="300902337" sldId="415"/>
        </pc:sldMkLst>
      </pc:sldChg>
      <pc:sldChg chg="modSp add mod">
        <pc:chgData name="Daniel Keenan" userId="eb92694a-8030-4276-8143-9d5ee8a4cd8d" providerId="ADAL" clId="{DE6B1974-93F4-4AD0-8954-6A680C178D66}" dt="2022-04-24T17:01:38.650" v="1306" actId="20577"/>
        <pc:sldMkLst>
          <pc:docMk/>
          <pc:sldMk cId="4053030297" sldId="416"/>
        </pc:sldMkLst>
        <pc:graphicFrameChg chg="mod modGraphic">
          <ac:chgData name="Daniel Keenan" userId="eb92694a-8030-4276-8143-9d5ee8a4cd8d" providerId="ADAL" clId="{DE6B1974-93F4-4AD0-8954-6A680C178D66}" dt="2022-04-24T17:01:38.650" v="1306" actId="20577"/>
          <ac:graphicFrameMkLst>
            <pc:docMk/>
            <pc:sldMk cId="4053030297" sldId="416"/>
            <ac:graphicFrameMk id="3" creationId="{3ABD2C51-7407-43C1-B2BD-6C3AC776D889}"/>
          </ac:graphicFrameMkLst>
        </pc:graphicFrameChg>
      </pc:sldChg>
      <pc:sldChg chg="modSp add mod ord">
        <pc:chgData name="Daniel Keenan" userId="eb92694a-8030-4276-8143-9d5ee8a4cd8d" providerId="ADAL" clId="{DE6B1974-93F4-4AD0-8954-6A680C178D66}" dt="2022-04-24T17:01:09.373" v="1305"/>
        <pc:sldMkLst>
          <pc:docMk/>
          <pc:sldMk cId="264355547" sldId="417"/>
        </pc:sldMkLst>
        <pc:graphicFrameChg chg="modGraphic">
          <ac:chgData name="Daniel Keenan" userId="eb92694a-8030-4276-8143-9d5ee8a4cd8d" providerId="ADAL" clId="{DE6B1974-93F4-4AD0-8954-6A680C178D66}" dt="2022-04-24T16:37:15.210" v="596" actId="207"/>
          <ac:graphicFrameMkLst>
            <pc:docMk/>
            <pc:sldMk cId="264355547" sldId="417"/>
            <ac:graphicFrameMk id="3" creationId="{3ABD2C51-7407-43C1-B2BD-6C3AC776D889}"/>
          </ac:graphicFrameMkLst>
        </pc:graphicFrameChg>
      </pc:sldChg>
      <pc:sldChg chg="modSp add del mod">
        <pc:chgData name="Daniel Keenan" userId="eb92694a-8030-4276-8143-9d5ee8a4cd8d" providerId="ADAL" clId="{DE6B1974-93F4-4AD0-8954-6A680C178D66}" dt="2022-04-24T16:51:54.677" v="936" actId="47"/>
        <pc:sldMkLst>
          <pc:docMk/>
          <pc:sldMk cId="1984155234" sldId="418"/>
        </pc:sldMkLst>
        <pc:graphicFrameChg chg="modGraphic">
          <ac:chgData name="Daniel Keenan" userId="eb92694a-8030-4276-8143-9d5ee8a4cd8d" providerId="ADAL" clId="{DE6B1974-93F4-4AD0-8954-6A680C178D66}" dt="2022-04-24T13:10:53.942" v="48" actId="6549"/>
          <ac:graphicFrameMkLst>
            <pc:docMk/>
            <pc:sldMk cId="1984155234" sldId="418"/>
            <ac:graphicFrameMk id="5" creationId="{B1B29EC8-A53C-4756-B311-062FCF27757C}"/>
          </ac:graphicFrameMkLst>
        </pc:graphicFrameChg>
      </pc:sldChg>
      <pc:sldChg chg="modSp add del mod">
        <pc:chgData name="Daniel Keenan" userId="eb92694a-8030-4276-8143-9d5ee8a4cd8d" providerId="ADAL" clId="{DE6B1974-93F4-4AD0-8954-6A680C178D66}" dt="2022-04-24T16:36:12.323" v="494" actId="47"/>
        <pc:sldMkLst>
          <pc:docMk/>
          <pc:sldMk cId="2005289455" sldId="419"/>
        </pc:sldMkLst>
        <pc:graphicFrameChg chg="modGraphic">
          <ac:chgData name="Daniel Keenan" userId="eb92694a-8030-4276-8143-9d5ee8a4cd8d" providerId="ADAL" clId="{DE6B1974-93F4-4AD0-8954-6A680C178D66}" dt="2022-04-24T16:30:57.462" v="459" actId="20577"/>
          <ac:graphicFrameMkLst>
            <pc:docMk/>
            <pc:sldMk cId="2005289455" sldId="419"/>
            <ac:graphicFrameMk id="3" creationId="{3ABD2C51-7407-43C1-B2BD-6C3AC776D889}"/>
          </ac:graphicFrameMkLst>
        </pc:graphicFrameChg>
      </pc:sldChg>
      <pc:sldChg chg="modSp add mod ord">
        <pc:chgData name="Daniel Keenan" userId="eb92694a-8030-4276-8143-9d5ee8a4cd8d" providerId="ADAL" clId="{DE6B1974-93F4-4AD0-8954-6A680C178D66}" dt="2022-04-24T17:02:38.623" v="1310" actId="20577"/>
        <pc:sldMkLst>
          <pc:docMk/>
          <pc:sldMk cId="1791296840" sldId="420"/>
        </pc:sldMkLst>
        <pc:graphicFrameChg chg="modGraphic">
          <ac:chgData name="Daniel Keenan" userId="eb92694a-8030-4276-8143-9d5ee8a4cd8d" providerId="ADAL" clId="{DE6B1974-93F4-4AD0-8954-6A680C178D66}" dt="2022-04-24T17:02:38.623" v="1310" actId="20577"/>
          <ac:graphicFrameMkLst>
            <pc:docMk/>
            <pc:sldMk cId="1791296840" sldId="420"/>
            <ac:graphicFrameMk id="3" creationId="{3ABD2C51-7407-43C1-B2BD-6C3AC776D889}"/>
          </ac:graphicFrameMkLst>
        </pc:graphicFrameChg>
      </pc:sldChg>
      <pc:sldChg chg="addSp modSp add mod">
        <pc:chgData name="Daniel Keenan" userId="eb92694a-8030-4276-8143-9d5ee8a4cd8d" providerId="ADAL" clId="{DE6B1974-93F4-4AD0-8954-6A680C178D66}" dt="2022-04-24T16:44:29.565" v="791" actId="20577"/>
        <pc:sldMkLst>
          <pc:docMk/>
          <pc:sldMk cId="2970891579" sldId="421"/>
        </pc:sldMkLst>
        <pc:graphicFrameChg chg="mod modGraphic">
          <ac:chgData name="Daniel Keenan" userId="eb92694a-8030-4276-8143-9d5ee8a4cd8d" providerId="ADAL" clId="{DE6B1974-93F4-4AD0-8954-6A680C178D66}" dt="2022-04-24T16:43:04.910" v="706" actId="14100"/>
          <ac:graphicFrameMkLst>
            <pc:docMk/>
            <pc:sldMk cId="2970891579" sldId="421"/>
            <ac:graphicFrameMk id="3" creationId="{3ABD2C51-7407-43C1-B2BD-6C3AC776D889}"/>
          </ac:graphicFrameMkLst>
        </pc:graphicFrameChg>
        <pc:graphicFrameChg chg="add mod modGraphic">
          <ac:chgData name="Daniel Keenan" userId="eb92694a-8030-4276-8143-9d5ee8a4cd8d" providerId="ADAL" clId="{DE6B1974-93F4-4AD0-8954-6A680C178D66}" dt="2022-04-24T16:44:29.565" v="791" actId="20577"/>
          <ac:graphicFrameMkLst>
            <pc:docMk/>
            <pc:sldMk cId="2970891579" sldId="421"/>
            <ac:graphicFrameMk id="4" creationId="{1D84A53F-7059-4F82-B7A4-20ED8D9C9588}"/>
          </ac:graphicFrameMkLst>
        </pc:graphicFrameChg>
      </pc:sldChg>
      <pc:sldChg chg="modSp add mod ord">
        <pc:chgData name="Daniel Keenan" userId="eb92694a-8030-4276-8143-9d5ee8a4cd8d" providerId="ADAL" clId="{DE6B1974-93F4-4AD0-8954-6A680C178D66}" dt="2022-04-24T16:50:27.701" v="925"/>
        <pc:sldMkLst>
          <pc:docMk/>
          <pc:sldMk cId="1791511154" sldId="422"/>
        </pc:sldMkLst>
        <pc:graphicFrameChg chg="modGraphic">
          <ac:chgData name="Daniel Keenan" userId="eb92694a-8030-4276-8143-9d5ee8a4cd8d" providerId="ADAL" clId="{DE6B1974-93F4-4AD0-8954-6A680C178D66}" dt="2022-04-24T16:50:09.911" v="923" actId="20577"/>
          <ac:graphicFrameMkLst>
            <pc:docMk/>
            <pc:sldMk cId="1791511154" sldId="422"/>
            <ac:graphicFrameMk id="3" creationId="{3ABD2C51-7407-43C1-B2BD-6C3AC776D889}"/>
          </ac:graphicFrameMkLst>
        </pc:graphicFrameChg>
      </pc:sldChg>
      <pc:sldChg chg="modSp add mod">
        <pc:chgData name="Daniel Keenan" userId="eb92694a-8030-4276-8143-9d5ee8a4cd8d" providerId="ADAL" clId="{DE6B1974-93F4-4AD0-8954-6A680C178D66}" dt="2022-04-24T16:59:29.329" v="1285" actId="20577"/>
        <pc:sldMkLst>
          <pc:docMk/>
          <pc:sldMk cId="2208492619" sldId="423"/>
        </pc:sldMkLst>
        <pc:graphicFrameChg chg="mod modGraphic">
          <ac:chgData name="Daniel Keenan" userId="eb92694a-8030-4276-8143-9d5ee8a4cd8d" providerId="ADAL" clId="{DE6B1974-93F4-4AD0-8954-6A680C178D66}" dt="2022-04-24T16:59:29.329" v="1285" actId="20577"/>
          <ac:graphicFrameMkLst>
            <pc:docMk/>
            <pc:sldMk cId="2208492619" sldId="423"/>
            <ac:graphicFrameMk id="5" creationId="{B1B29EC8-A53C-4756-B311-062FCF27757C}"/>
          </ac:graphicFrameMkLst>
        </pc:graphicFrameChg>
      </pc:sldChg>
      <pc:sldChg chg="add del">
        <pc:chgData name="Daniel Keenan" userId="eb92694a-8030-4276-8143-9d5ee8a4cd8d" providerId="ADAL" clId="{DE6B1974-93F4-4AD0-8954-6A680C178D66}" dt="2022-04-24T16:51:53.759" v="935" actId="47"/>
        <pc:sldMkLst>
          <pc:docMk/>
          <pc:sldMk cId="2612912480" sldId="424"/>
        </pc:sldMkLst>
      </pc:sldChg>
      <pc:sldChg chg="modSp add mod">
        <pc:chgData name="Daniel Keenan" userId="eb92694a-8030-4276-8143-9d5ee8a4cd8d" providerId="ADAL" clId="{DE6B1974-93F4-4AD0-8954-6A680C178D66}" dt="2022-04-28T09:31:41.394" v="1671" actId="20577"/>
        <pc:sldMkLst>
          <pc:docMk/>
          <pc:sldMk cId="2702921171" sldId="424"/>
        </pc:sldMkLst>
        <pc:spChg chg="mod">
          <ac:chgData name="Daniel Keenan" userId="eb92694a-8030-4276-8143-9d5ee8a4cd8d" providerId="ADAL" clId="{DE6B1974-93F4-4AD0-8954-6A680C178D66}" dt="2022-04-28T09:31:41.394" v="1671" actId="20577"/>
          <ac:spMkLst>
            <pc:docMk/>
            <pc:sldMk cId="2702921171" sldId="424"/>
            <ac:spMk id="6" creationId="{124F1317-A99B-46CB-93AE-98C787CA21BB}"/>
          </ac:spMkLst>
        </pc:spChg>
      </pc:sldChg>
      <pc:sldChg chg="add del">
        <pc:chgData name="Daniel Keenan" userId="eb92694a-8030-4276-8143-9d5ee8a4cd8d" providerId="ADAL" clId="{DE6B1974-93F4-4AD0-8954-6A680C178D66}" dt="2022-04-24T16:51:52.988" v="934" actId="47"/>
        <pc:sldMkLst>
          <pc:docMk/>
          <pc:sldMk cId="4287323775" sldId="425"/>
        </pc:sldMkLst>
      </pc:sldChg>
    </pc:docChg>
  </pc:docChgLst>
  <pc:docChgLst>
    <pc:chgData name="Daniel Keenan" userId="eb92694a-8030-4276-8143-9d5ee8a4cd8d" providerId="ADAL" clId="{438117E9-0C3F-41BB-9A19-0D0EE69CBF13}"/>
    <pc:docChg chg="undo custSel addSld delSld modSld sldOrd">
      <pc:chgData name="Daniel Keenan" userId="eb92694a-8030-4276-8143-9d5ee8a4cd8d" providerId="ADAL" clId="{438117E9-0C3F-41BB-9A19-0D0EE69CBF13}" dt="2022-11-16T09:37:13.076" v="429"/>
      <pc:docMkLst>
        <pc:docMk/>
      </pc:docMkLst>
      <pc:sldChg chg="modSp mod">
        <pc:chgData name="Daniel Keenan" userId="eb92694a-8030-4276-8143-9d5ee8a4cd8d" providerId="ADAL" clId="{438117E9-0C3F-41BB-9A19-0D0EE69CBF13}" dt="2022-11-14T16:59:50.250" v="375" actId="20577"/>
        <pc:sldMkLst>
          <pc:docMk/>
          <pc:sldMk cId="3486433897" sldId="263"/>
        </pc:sldMkLst>
        <pc:graphicFrameChg chg="mod modGraphic">
          <ac:chgData name="Daniel Keenan" userId="eb92694a-8030-4276-8143-9d5ee8a4cd8d" providerId="ADAL" clId="{438117E9-0C3F-41BB-9A19-0D0EE69CBF13}" dt="2022-11-14T16:59:50.250" v="375" actId="20577"/>
          <ac:graphicFrameMkLst>
            <pc:docMk/>
            <pc:sldMk cId="3486433897" sldId="263"/>
            <ac:graphicFrameMk id="5" creationId="{B1B29EC8-A53C-4756-B311-062FCF27757C}"/>
          </ac:graphicFrameMkLst>
        </pc:graphicFrameChg>
      </pc:sldChg>
      <pc:sldChg chg="modSp mod">
        <pc:chgData name="Daniel Keenan" userId="eb92694a-8030-4276-8143-9d5ee8a4cd8d" providerId="ADAL" clId="{438117E9-0C3F-41BB-9A19-0D0EE69CBF13}" dt="2022-11-16T09:10:12.934" v="425" actId="207"/>
        <pc:sldMkLst>
          <pc:docMk/>
          <pc:sldMk cId="290268601" sldId="408"/>
        </pc:sldMkLst>
        <pc:spChg chg="mod">
          <ac:chgData name="Daniel Keenan" userId="eb92694a-8030-4276-8143-9d5ee8a4cd8d" providerId="ADAL" clId="{438117E9-0C3F-41BB-9A19-0D0EE69CBF13}" dt="2022-11-16T09:10:12.934" v="425" actId="207"/>
          <ac:spMkLst>
            <pc:docMk/>
            <pc:sldMk cId="290268601" sldId="408"/>
            <ac:spMk id="7" creationId="{00000000-0000-0000-0000-000000000000}"/>
          </ac:spMkLst>
        </pc:spChg>
      </pc:sldChg>
      <pc:sldChg chg="del">
        <pc:chgData name="Daniel Keenan" userId="eb92694a-8030-4276-8143-9d5ee8a4cd8d" providerId="ADAL" clId="{438117E9-0C3F-41BB-9A19-0D0EE69CBF13}" dt="2022-11-14T16:21:48.690" v="6" actId="47"/>
        <pc:sldMkLst>
          <pc:docMk/>
          <pc:sldMk cId="677162234" sldId="411"/>
        </pc:sldMkLst>
      </pc:sldChg>
      <pc:sldChg chg="del">
        <pc:chgData name="Daniel Keenan" userId="eb92694a-8030-4276-8143-9d5ee8a4cd8d" providerId="ADAL" clId="{438117E9-0C3F-41BB-9A19-0D0EE69CBF13}" dt="2022-11-14T16:22:54.731" v="10" actId="47"/>
        <pc:sldMkLst>
          <pc:docMk/>
          <pc:sldMk cId="2956288135" sldId="412"/>
        </pc:sldMkLst>
      </pc:sldChg>
      <pc:sldChg chg="del">
        <pc:chgData name="Daniel Keenan" userId="eb92694a-8030-4276-8143-9d5ee8a4cd8d" providerId="ADAL" clId="{438117E9-0C3F-41BB-9A19-0D0EE69CBF13}" dt="2022-11-14T16:22:26.567" v="9" actId="47"/>
        <pc:sldMkLst>
          <pc:docMk/>
          <pc:sldMk cId="2266932437" sldId="413"/>
        </pc:sldMkLst>
      </pc:sldChg>
      <pc:sldChg chg="modSp add mod">
        <pc:chgData name="Daniel Keenan" userId="eb92694a-8030-4276-8143-9d5ee8a4cd8d" providerId="ADAL" clId="{438117E9-0C3F-41BB-9A19-0D0EE69CBF13}" dt="2022-11-14T16:51:17.823" v="142" actId="6549"/>
        <pc:sldMkLst>
          <pc:docMk/>
          <pc:sldMk cId="2828767431" sldId="414"/>
        </pc:sldMkLst>
        <pc:spChg chg="mod">
          <ac:chgData name="Daniel Keenan" userId="eb92694a-8030-4276-8143-9d5ee8a4cd8d" providerId="ADAL" clId="{438117E9-0C3F-41BB-9A19-0D0EE69CBF13}" dt="2022-11-14T16:51:17.823" v="142" actId="6549"/>
          <ac:spMkLst>
            <pc:docMk/>
            <pc:sldMk cId="2828767431" sldId="414"/>
            <ac:spMk id="2" creationId="{878E0FF6-60C6-4FF8-B43C-65449F1E1D96}"/>
          </ac:spMkLst>
        </pc:spChg>
      </pc:sldChg>
      <pc:sldChg chg="ord">
        <pc:chgData name="Daniel Keenan" userId="eb92694a-8030-4276-8143-9d5ee8a4cd8d" providerId="ADAL" clId="{438117E9-0C3F-41BB-9A19-0D0EE69CBF13}" dt="2022-11-16T09:37:13.076" v="429"/>
        <pc:sldMkLst>
          <pc:docMk/>
          <pc:sldMk cId="264355547" sldId="417"/>
        </pc:sldMkLst>
      </pc:sldChg>
      <pc:sldChg chg="ord">
        <pc:chgData name="Daniel Keenan" userId="eb92694a-8030-4276-8143-9d5ee8a4cd8d" providerId="ADAL" clId="{438117E9-0C3F-41BB-9A19-0D0EE69CBF13}" dt="2022-11-16T09:36:34.908" v="427"/>
        <pc:sldMkLst>
          <pc:docMk/>
          <pc:sldMk cId="1791296840" sldId="420"/>
        </pc:sldMkLst>
      </pc:sldChg>
      <pc:sldChg chg="del">
        <pc:chgData name="Daniel Keenan" userId="eb92694a-8030-4276-8143-9d5ee8a4cd8d" providerId="ADAL" clId="{438117E9-0C3F-41BB-9A19-0D0EE69CBF13}" dt="2022-11-14T16:23:03.634" v="11" actId="2696"/>
        <pc:sldMkLst>
          <pc:docMk/>
          <pc:sldMk cId="2702921171" sldId="424"/>
        </pc:sldMkLst>
      </pc:sldChg>
      <pc:sldChg chg="add">
        <pc:chgData name="Daniel Keenan" userId="eb92694a-8030-4276-8143-9d5ee8a4cd8d" providerId="ADAL" clId="{438117E9-0C3F-41BB-9A19-0D0EE69CBF13}" dt="2022-11-14T16:21:40.512" v="5"/>
        <pc:sldMkLst>
          <pc:docMk/>
          <pc:sldMk cId="4251873808" sldId="425"/>
        </pc:sldMkLst>
      </pc:sldChg>
      <pc:sldChg chg="addSp modSp add mod">
        <pc:chgData name="Daniel Keenan" userId="eb92694a-8030-4276-8143-9d5ee8a4cd8d" providerId="ADAL" clId="{438117E9-0C3F-41BB-9A19-0D0EE69CBF13}" dt="2022-11-14T16:50:41.415" v="115"/>
        <pc:sldMkLst>
          <pc:docMk/>
          <pc:sldMk cId="621650200" sldId="426"/>
        </pc:sldMkLst>
        <pc:spChg chg="mod">
          <ac:chgData name="Daniel Keenan" userId="eb92694a-8030-4276-8143-9d5ee8a4cd8d" providerId="ADAL" clId="{438117E9-0C3F-41BB-9A19-0D0EE69CBF13}" dt="2022-11-14T16:50:26.804" v="113" actId="6549"/>
          <ac:spMkLst>
            <pc:docMk/>
            <pc:sldMk cId="621650200" sldId="426"/>
            <ac:spMk id="6" creationId="{CA662E3D-1979-453A-ACA2-01F1447441A2}"/>
          </ac:spMkLst>
        </pc:spChg>
        <pc:picChg chg="add mod">
          <ac:chgData name="Daniel Keenan" userId="eb92694a-8030-4276-8143-9d5ee8a4cd8d" providerId="ADAL" clId="{438117E9-0C3F-41BB-9A19-0D0EE69CBF13}" dt="2022-11-14T16:50:41.415" v="115"/>
          <ac:picMkLst>
            <pc:docMk/>
            <pc:sldMk cId="621650200" sldId="426"/>
            <ac:picMk id="2" creationId="{2E4B8D16-7B73-EA52-B520-425AD476D6C1}"/>
          </ac:picMkLst>
        </pc:picChg>
      </pc:sldChg>
      <pc:sldChg chg="modSp add mod ord">
        <pc:chgData name="Daniel Keenan" userId="eb92694a-8030-4276-8143-9d5ee8a4cd8d" providerId="ADAL" clId="{438117E9-0C3F-41BB-9A19-0D0EE69CBF13}" dt="2022-11-14T16:58:19.271" v="351" actId="20577"/>
        <pc:sldMkLst>
          <pc:docMk/>
          <pc:sldMk cId="1816892182" sldId="427"/>
        </pc:sldMkLst>
        <pc:graphicFrameChg chg="mod modGraphic">
          <ac:chgData name="Daniel Keenan" userId="eb92694a-8030-4276-8143-9d5ee8a4cd8d" providerId="ADAL" clId="{438117E9-0C3F-41BB-9A19-0D0EE69CBF13}" dt="2022-11-14T16:58:19.271" v="351" actId="20577"/>
          <ac:graphicFrameMkLst>
            <pc:docMk/>
            <pc:sldMk cId="1816892182" sldId="427"/>
            <ac:graphicFrameMk id="5" creationId="{B1B29EC8-A53C-4756-B311-062FCF27757C}"/>
          </ac:graphicFrameMkLst>
        </pc:graphicFrameChg>
      </pc:sldChg>
      <pc:sldChg chg="del">
        <pc:chgData name="Daniel Keenan" userId="eb92694a-8030-4276-8143-9d5ee8a4cd8d" providerId="ADAL" clId="{438117E9-0C3F-41BB-9A19-0D0EE69CBF13}" dt="2022-11-14T16:50:34.283" v="114" actId="47"/>
        <pc:sldMkLst>
          <pc:docMk/>
          <pc:sldMk cId="2144772639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38E43-C1AA-484B-BBF8-3C7AF6432038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2DCAF-6F68-4BBF-9551-1244F8891F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248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7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57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A927D-4A56-4A6C-8BCF-25680713F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647DD8-6687-4908-AEFD-3A709B9BF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DF740C-25EB-432F-8E30-AE216696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549CC-C647-44B6-B56F-268914FC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D161B8-0DAD-40E0-9910-E0C000F0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4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2A251-B077-4221-A6AB-31FA74DC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8A572A-173A-4302-BFE7-758FB2F00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02C43-1905-4681-A178-F8F0E935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F46616-D055-4DAA-AD57-5282B319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5A569-7B40-473A-AC18-E0073C05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522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4386E5-E0DB-4845-A018-EC022F3F1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F4CDF0-E80E-4574-839D-3A6C04BF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AC4A12-87AF-4D11-B52F-4F4788EB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8D8FD-A7EC-4090-9E74-E30E6E71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6992C0-9037-470D-AACC-04AC1C70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816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9402" y="1604800"/>
            <a:ext cx="4992556" cy="672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402" y="2468896"/>
            <a:ext cx="4992556" cy="41284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867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32250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51D14-8E7A-4107-A986-D7C84BDB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DD40BE-E432-4A44-B717-889404E9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A5920A-8C4A-42A7-8223-7ACDBE2E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2E3600-AAC2-462D-97DD-B3368771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6A723-9101-42E9-87C9-D9F3411D2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965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64FF7-CEBB-4B80-800A-8BC113E9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DC9195-524B-4EF8-A7EC-CDCB58D05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6023F0-E517-427D-B9B1-217D05E4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60EC5-5072-4D4C-9088-D5403751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3CE29E-B578-4229-97C8-8D630C4A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553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DB79D-A729-43A7-B48B-1A155959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F2573C-631E-41FA-BA29-53123A3E1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585897-F577-4A74-994E-13794A637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B738E0-5EBD-4DA5-A2FA-86E93A18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FDF191-E330-4C83-A414-2BAB7A24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C4C99-6594-4C02-9AE8-B8BA6151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88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EBCD1D-D757-4BB2-90AA-C14D85B7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716B3-3BCC-4273-8AC7-B1E9CF442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2924C8-3FE3-475F-97A6-BEA6BDFEF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1ABC75-17C3-4D89-AE1A-7B0E345C9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931C9C-9635-49E6-891E-9249F10E4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F50793-CAA8-4C7A-B274-2185AC57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2083E2-117E-460A-85C5-C19CFA8F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ECD29B-9D07-422C-8208-5C517DAD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88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E7E09-AFBC-4743-A4F6-1E2076BE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0CFBAA-1BB7-4073-85F9-786B8FEB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82CAAF-2689-43ED-BDA8-010F697B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B07A1E-5C05-4254-8282-14CA0843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8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409F60-45DE-48FD-808D-C9231CCD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C33823-F495-40A5-94EB-139B47C2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D8B901-F644-4D1C-A44B-DDBB3C97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11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9E915-29F8-40B1-8614-DFF63FE0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90AEAF-3E07-4FF9-BDCE-063EC144D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D6FF0C-732D-4084-8B15-776C0A099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6E8B37-4DA6-42F0-A718-4BE39B1B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E19D7-1320-442B-BF1F-296626D4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03F5F-713F-4D52-8CA4-741BD1C7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18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261153-77F9-4C41-B22A-C9303186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D66A53-0028-42C8-A710-5C01C5C76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5ACA53-1E00-4214-ADAB-944911078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632A0C-F1B3-44D5-B872-C23E9810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0C9A45-0A06-496A-B66A-EFF73276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E9B626-1015-42A5-9595-6F6DF242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53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E2B236-DDB9-4B91-B77F-DEEE462B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0C965-0A52-4A8F-A11F-C9BC21A2D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A2F78-AFE1-4E42-AD6E-3EA2C77FE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D043-F2A6-4309-B96F-5A4F2C2B9FB7}" type="datetimeFigureOut">
              <a:rPr lang="en-GB" smtClean="0"/>
              <a:pPr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F2A2C0-04B2-4176-A3F5-A5E51E89A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BAC902-BF11-4EE7-AB25-B30A9DED6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C2E2-7242-432B-836C-E06C4EA5DE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39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about:blan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10" descr="UoG_keyline_regular_lockup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230917"/>
            <a:ext cx="24511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371" y="1867278"/>
            <a:ext cx="825691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GB" sz="3733" b="1" kern="0" dirty="0">
                <a:solidFill>
                  <a:srgbClr val="003560"/>
                </a:solidFill>
              </a:rPr>
              <a:t>Studying at the University of Glasgow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431371" y="2948947"/>
            <a:ext cx="7200900" cy="172819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en-US" sz="8000" dirty="0">
                <a:ea typeface="ヒラギノ角ゴ Pro W3" charset="-128"/>
                <a:cs typeface="ヒラギノ角ゴ Pro W3" charset="-128"/>
              </a:rPr>
              <a:t>Jenn Weightman, Amy McDermott &amp; Dan Keenan</a:t>
            </a:r>
          </a:p>
          <a:p>
            <a:pPr marL="0" indent="0">
              <a:buNone/>
            </a:pPr>
            <a:r>
              <a:rPr lang="en-US" altLang="en-US" sz="8000" dirty="0">
                <a:ea typeface="ヒラギノ角ゴ Pro W3" charset="-128"/>
                <a:cs typeface="ヒラギノ角ゴ Pro W3" charset="-128"/>
              </a:rPr>
              <a:t>Widening Participation &amp; Lifelong Learning</a:t>
            </a:r>
          </a:p>
          <a:p>
            <a:pPr marL="0" indent="0">
              <a:buNone/>
            </a:pPr>
            <a:endParaRPr lang="en-US" altLang="en-US" sz="5600" dirty="0">
              <a:ea typeface="ヒラギノ角ゴ Pro W3" charset="-128"/>
              <a:cs typeface="ヒラギノ角ゴ Pro W3" charset="-128"/>
            </a:endParaRPr>
          </a:p>
          <a:p>
            <a:pPr marL="0" indent="0">
              <a:buNone/>
            </a:pP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jennifer.weightman@glasgow.ac.uk</a:t>
            </a:r>
            <a:endParaRPr lang="en-US" altLang="en-US" sz="7200" dirty="0">
              <a:solidFill>
                <a:schemeClr val="bg1"/>
              </a:solidFill>
              <a:ea typeface="ヒラギノ角ゴ Pro W3" charset="-128"/>
              <a:cs typeface="ヒラギノ角ゴ Pro W3" charset="-128"/>
            </a:endParaRPr>
          </a:p>
          <a:p>
            <a:pPr marL="0" indent="0">
              <a:buNone/>
            </a:pP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amy.mcdermott@glasgow.ac.uk</a:t>
            </a: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</a:rPr>
              <a:t> </a:t>
            </a:r>
          </a:p>
          <a:p>
            <a:pPr marL="0" indent="0">
              <a:buNone/>
            </a:pP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daniel.keenan@glasgow.ac.uk</a:t>
            </a:r>
            <a:r>
              <a:rPr lang="en-US" altLang="en-US" sz="7200" dirty="0">
                <a:solidFill>
                  <a:schemeClr val="bg1"/>
                </a:solidFill>
                <a:ea typeface="ヒラギノ角ゴ Pro W3" charset="-128"/>
                <a:cs typeface="ヒラギノ角ゴ Pro W3" charset="-128"/>
              </a:rPr>
              <a:t> </a:t>
            </a:r>
          </a:p>
          <a:p>
            <a:pPr marL="0" indent="0">
              <a:buNone/>
            </a:pPr>
            <a:endParaRPr lang="en-US" altLang="en-US" sz="1867" dirty="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DAA0D5-92EB-4168-89F5-45A3400F4C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7739" y="5435947"/>
            <a:ext cx="3114261" cy="12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6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8EE9B5-687A-442F-90C5-7AC9ED6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7A59099-D8F5-49CE-8946-D87DD71C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3301492"/>
              </p:ext>
            </p:extLst>
          </p:nvPr>
        </p:nvGraphicFramePr>
        <p:xfrm>
          <a:off x="174866" y="96080"/>
          <a:ext cx="11842268" cy="667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423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641872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Psychology 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64187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Psychology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Practical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Archaeology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Archaeology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Psychology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Psychology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Psychology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History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Seminar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Archaeology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Seminar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849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UoG_keyline_regular_lockup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230917"/>
            <a:ext cx="24511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8E0FF6-60C6-4FF8-B43C-65449F1E1D96}"/>
              </a:ext>
            </a:extLst>
          </p:cNvPr>
          <p:cNvSpPr txBox="1"/>
          <p:nvPr/>
        </p:nvSpPr>
        <p:spPr>
          <a:xfrm>
            <a:off x="773803" y="2136338"/>
            <a:ext cx="10787269" cy="258532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Useful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UofG Course Catalogue: </a:t>
            </a:r>
            <a:r>
              <a:rPr lang="en-GB" sz="2800" dirty="0">
                <a:hlinkClick r:id="rId5"/>
              </a:rPr>
              <a:t>https://www.gla.ac.uk/coursecatalogue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UofG Degree Structure &amp; specific Subject Information &amp; Resources:</a:t>
            </a:r>
            <a:r>
              <a:rPr lang="en-GB" sz="2800" dirty="0"/>
              <a:t> </a:t>
            </a:r>
            <a:r>
              <a:rPr lang="en-GB" sz="2800" dirty="0">
                <a:hlinkClick r:id="rId5"/>
              </a:rPr>
              <a:t>https://www.gla.ac.uk/undergraduate/teachers/videosvirtualresources 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Campus Tours: </a:t>
            </a:r>
            <a:r>
              <a:rPr lang="en-GB" sz="2800" dirty="0">
                <a:hlinkClick r:id="rId5"/>
              </a:rPr>
              <a:t>https://www.gla.ac.uk/explore/visit/campustours</a:t>
            </a:r>
            <a:r>
              <a:rPr lang="en-GB" sz="2800" dirty="0"/>
              <a:t>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86FD62-DB05-15CC-630A-77654052D1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77739" y="5435947"/>
            <a:ext cx="3114261" cy="12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87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47C3393-0A42-39D4-3AF7-8CE32B70D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288" t="23181" r="88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 descr="UoG_keyline_regular_lockup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230917"/>
            <a:ext cx="24511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8E0FF6-60C6-4FF8-B43C-65449F1E1D96}"/>
              </a:ext>
            </a:extLst>
          </p:cNvPr>
          <p:cNvSpPr txBox="1"/>
          <p:nvPr/>
        </p:nvSpPr>
        <p:spPr>
          <a:xfrm>
            <a:off x="267151" y="1547683"/>
            <a:ext cx="8757579" cy="47166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Further support &amp; engagement from UofG: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SWAP Study Skills Day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Specific event for SWAP offer holders, on UofG campus in Spring</a:t>
            </a:r>
          </a:p>
          <a:p>
            <a:pPr lvl="1"/>
            <a:endParaRPr lang="en-GB" sz="1100" dirty="0"/>
          </a:p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UofG Summer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Mini-university experience, June-July, providing fantastic preparation for beginning studies at UofG in September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SWAP students are welcome to take part, free of charge</a:t>
            </a:r>
          </a:p>
          <a:p>
            <a:pPr lvl="1"/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Local Student Orientation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Induction event held week before ‘Freshers Week’, with bespoke engagements for new UofG mature student/adult returner entrants (SWAP, UofG Access, 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Talent Scholarships </a:t>
            </a:r>
            <a:r>
              <a:rPr lang="en-GB" sz="2150" dirty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en-GB" sz="2150" b="1" dirty="0">
                <a:solidFill>
                  <a:schemeClr val="accent1">
                    <a:lumMod val="50000"/>
                  </a:schemeClr>
                </a:solidFill>
              </a:rPr>
              <a:t>Travel Bursaries</a:t>
            </a:r>
            <a:endParaRPr lang="en-GB" sz="215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775D8B-4197-0D71-82F6-0DFBBE65590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3556" y="5613009"/>
            <a:ext cx="2668444" cy="10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76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AD0043-7182-5A52-E20A-8D659DF995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178"/>
          <a:stretch/>
        </p:blipFill>
        <p:spPr>
          <a:xfrm>
            <a:off x="-30751" y="0"/>
            <a:ext cx="12222750" cy="6858000"/>
          </a:xfrm>
          <a:prstGeom prst="rect">
            <a:avLst/>
          </a:prstGeom>
        </p:spPr>
      </p:pic>
      <p:pic>
        <p:nvPicPr>
          <p:cNvPr id="5" name="Picture 4" descr="UoG_keyline_regular_lockup.eps">
            <a:extLst>
              <a:ext uri="{FF2B5EF4-FFF2-40B4-BE49-F238E27FC236}">
                <a16:creationId xmlns:a16="http://schemas.microsoft.com/office/drawing/2014/main" xmlns="" id="{0FE50959-BA76-4FF1-9E48-48D871B50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" y="230917"/>
            <a:ext cx="24511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62E3D-1979-453A-ACA2-01F1447441A2}"/>
              </a:ext>
            </a:extLst>
          </p:cNvPr>
          <p:cNvSpPr txBox="1"/>
          <p:nvPr/>
        </p:nvSpPr>
        <p:spPr>
          <a:xfrm>
            <a:off x="163033" y="1933787"/>
            <a:ext cx="6701593" cy="371640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550" b="1" dirty="0">
                <a:solidFill>
                  <a:srgbClr val="002060"/>
                </a:solidFill>
              </a:rPr>
              <a:t>Further on-course support at UofG: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Adviser of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Student Support Officers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Student Learning Development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Mature Students Association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Disability Service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Financial Aid</a:t>
            </a:r>
            <a:r>
              <a:rPr lang="en-GB" sz="2400" u="sng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(Discretionary &amp; Childcare Fund)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Careers Service</a:t>
            </a:r>
            <a:endParaRPr lang="en-GB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Student Representative Council </a:t>
            </a:r>
            <a:r>
              <a:rPr lang="en-GB" sz="2400" dirty="0">
                <a:solidFill>
                  <a:srgbClr val="002060"/>
                </a:solidFill>
              </a:rPr>
              <a:t>(clubs &amp; societies)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4B8D16-7B73-EA52-B520-425AD476D6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3556" y="5613009"/>
            <a:ext cx="2668444" cy="10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65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7545436"/>
              </p:ext>
            </p:extLst>
          </p:nvPr>
        </p:nvGraphicFramePr>
        <p:xfrm>
          <a:off x="615931" y="565052"/>
          <a:ext cx="11103014" cy="5712826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History MA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History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3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Classical </a:t>
                      </a:r>
                      <a:r>
                        <a:rPr lang="en-US" sz="1600" b="1" i="0" dirty="0" err="1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Civilisation</a:t>
                      </a:r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Classical </a:t>
                      </a:r>
                      <a:r>
                        <a:rPr lang="en-US" sz="1600" b="1" i="0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Civilisation</a:t>
                      </a:r>
                      <a:endParaRPr lang="en-US" sz="1600" b="1" i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0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CEES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Theatre Studies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151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9914152"/>
              </p:ext>
            </p:extLst>
          </p:nvPr>
        </p:nvGraphicFramePr>
        <p:xfrm>
          <a:off x="615931" y="565052"/>
          <a:ext cx="11103014" cy="5712826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Psychology MA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Psychology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Psychology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Psychology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Psychology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3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Archaeology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Archaeology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0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35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845060"/>
              </p:ext>
            </p:extLst>
          </p:nvPr>
        </p:nvGraphicFramePr>
        <p:xfrm>
          <a:off x="615931" y="565052"/>
          <a:ext cx="11103014" cy="5712826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Sociology MA (</a:t>
                      </a:r>
                      <a:r>
                        <a:rPr lang="en-US" sz="2800" dirty="0" err="1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SocSci</a:t>
                      </a:r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Sociology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3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0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Philosophy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Economic &amp; Social 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129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0788818"/>
              </p:ext>
            </p:extLst>
          </p:nvPr>
        </p:nvGraphicFramePr>
        <p:xfrm>
          <a:off x="370267" y="1022250"/>
          <a:ext cx="5480069" cy="4742450"/>
        </p:xfrm>
        <a:graphic>
          <a:graphicData uri="http://schemas.openxmlformats.org/drawingml/2006/table">
            <a:tbl>
              <a:tblPr firstRow="1" bandRow="1"/>
              <a:tblGrid>
                <a:gridCol w="1482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6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6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8942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Sociology MA </a:t>
                      </a:r>
                      <a:r>
                        <a:rPr lang="en-US" sz="2800" dirty="0" err="1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SocSci</a:t>
                      </a:r>
                      <a:endParaRPr lang="en-US" sz="2800" dirty="0">
                        <a:solidFill>
                          <a:srgbClr val="00213B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Sociology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6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4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Philosophy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Economic &amp; Social 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A4CDCB2-22C5-4B77-8641-31FC27D5E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6697494"/>
              </p:ext>
            </p:extLst>
          </p:nvPr>
        </p:nvGraphicFramePr>
        <p:xfrm>
          <a:off x="6096000" y="1022250"/>
          <a:ext cx="5958840" cy="4742450"/>
        </p:xfrm>
        <a:graphic>
          <a:graphicData uri="http://schemas.openxmlformats.org/drawingml/2006/table">
            <a:tbl>
              <a:tblPr firstRow="1" bandRow="1"/>
              <a:tblGrid>
                <a:gridCol w="1760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1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4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22896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Sociology / Politics MA </a:t>
                      </a:r>
                      <a:r>
                        <a:rPr lang="en-US" sz="2800" dirty="0" err="1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SocSci</a:t>
                      </a:r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Joint Honours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Sociology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Sociology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77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  <a:p>
                      <a:pPr algn="ctr"/>
                      <a:endParaRPr lang="en-US" sz="1600" b="1" i="0" dirty="0">
                        <a:solidFill>
                          <a:srgbClr val="0067A7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6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Politics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950038"/>
                  </a:ext>
                </a:extLst>
              </a:tr>
              <a:tr h="1152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Philosophy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Economic &amp; Social History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611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2544342"/>
              </p:ext>
            </p:extLst>
          </p:nvPr>
        </p:nvGraphicFramePr>
        <p:xfrm>
          <a:off x="615931" y="565052"/>
          <a:ext cx="11103014" cy="5712826"/>
        </p:xfrm>
        <a:graphic>
          <a:graphicData uri="http://schemas.openxmlformats.org/drawingml/2006/table">
            <a:tbl>
              <a:tblPr firstRow="1" bandRow="1"/>
              <a:tblGrid>
                <a:gridCol w="3280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8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5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260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English Literature MA</a:t>
                      </a:r>
                      <a:endParaRPr lang="en-US" sz="2800" dirty="0">
                        <a:solidFill>
                          <a:srgbClr val="00213B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55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English Literature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English Literature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English Literature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English Literature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3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Comparative Literature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Comparative Literature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01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Classical Civilization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History of Art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303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BD2C51-7407-43C1-B2BD-6C3AC776D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1637970"/>
              </p:ext>
            </p:extLst>
          </p:nvPr>
        </p:nvGraphicFramePr>
        <p:xfrm>
          <a:off x="234930" y="831752"/>
          <a:ext cx="5689619" cy="4715836"/>
        </p:xfrm>
        <a:graphic>
          <a:graphicData uri="http://schemas.openxmlformats.org/drawingml/2006/table">
            <a:tbl>
              <a:tblPr firstRow="1" bandRow="1"/>
              <a:tblGrid>
                <a:gridCol w="1680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621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English Literature MA</a:t>
                      </a:r>
                      <a:endParaRPr lang="en-US" sz="2800" dirty="0">
                        <a:solidFill>
                          <a:srgbClr val="00213B"/>
                        </a:solidFill>
                        <a:latin typeface="Arial"/>
                        <a:cs typeface="Arial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English Literature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English Literature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English Literature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English Literature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5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Comparative Literature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Comparative Literature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7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Classical Civilization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History of Art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D84A53F-7059-4F82-B7A4-20ED8D9C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575966"/>
              </p:ext>
            </p:extLst>
          </p:nvPr>
        </p:nvGraphicFramePr>
        <p:xfrm>
          <a:off x="6267453" y="831752"/>
          <a:ext cx="5689617" cy="4715837"/>
        </p:xfrm>
        <a:graphic>
          <a:graphicData uri="http://schemas.openxmlformats.org/drawingml/2006/table">
            <a:tbl>
              <a:tblPr firstRow="1" bandRow="1"/>
              <a:tblGrid>
                <a:gridCol w="1680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1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8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0456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213B"/>
                          </a:solidFill>
                          <a:latin typeface="Arial"/>
                          <a:cs typeface="Arial"/>
                        </a:rPr>
                        <a:t>English Literature / Comparative Literature MA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/>
                        <a:cs typeface="Arial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1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2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3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 4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FFFF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0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English Literature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English Literature 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English Literature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English Literature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Comparative Literature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Comparative Literature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(2A / 2B)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0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Compar.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Literature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Compar.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Literature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246282"/>
                  </a:ext>
                </a:extLst>
              </a:tr>
              <a:tr h="942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Classical Civilization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0067A7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History of Art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(1A / 1B)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E">
                        <a:alpha val="8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rgbClr val="003C6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5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089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8EE9B5-687A-442F-90C5-7AC9ED6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7A59099-D8F5-49CE-8946-D87DD71C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579932"/>
              </p:ext>
            </p:extLst>
          </p:nvPr>
        </p:nvGraphicFramePr>
        <p:xfrm>
          <a:off x="174866" y="96080"/>
          <a:ext cx="11842268" cy="6673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423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641872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History 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64187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History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Seminar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History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Classical Civ.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Seminar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Tutorial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CEES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CEES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Classical Civ.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Classical Civ.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Classical Civ.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689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8EE9B5-687A-442F-90C5-7AC9ED62D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67A59099-D8F5-49CE-8946-D87DD71C0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B1B29EC8-A53C-4756-B311-062FCF277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314745"/>
              </p:ext>
            </p:extLst>
          </p:nvPr>
        </p:nvGraphicFramePr>
        <p:xfrm>
          <a:off x="174866" y="96080"/>
          <a:ext cx="11842268" cy="667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423">
                  <a:extLst>
                    <a:ext uri="{9D8B030D-6E8A-4147-A177-3AD203B41FA5}">
                      <a16:colId xmlns:a16="http://schemas.microsoft.com/office/drawing/2014/main" xmlns="" val="3742219384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781457382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2045999306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3189069272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3227049520"/>
                    </a:ext>
                  </a:extLst>
                </a:gridCol>
                <a:gridCol w="2000969">
                  <a:extLst>
                    <a:ext uri="{9D8B030D-6E8A-4147-A177-3AD203B41FA5}">
                      <a16:colId xmlns:a16="http://schemas.microsoft.com/office/drawing/2014/main" xmlns="" val="4063788795"/>
                    </a:ext>
                  </a:extLst>
                </a:gridCol>
              </a:tblGrid>
              <a:tr h="641872">
                <a:tc gridSpan="6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Sociology MA (</a:t>
                      </a:r>
                      <a:r>
                        <a:rPr lang="en-GB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SocSci</a:t>
                      </a:r>
                      <a:r>
                        <a:rPr lang="en-GB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9561374"/>
                  </a:ext>
                </a:extLst>
              </a:tr>
              <a:tr h="64187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Tues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Thurs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843566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09.00-10.00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294261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10.00-11.00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Philosophy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Philosophy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39396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11.00-12.00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72193"/>
                  </a:ext>
                </a:extLst>
              </a:tr>
              <a:tr h="70943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12.00-13.00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Sociology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Sociology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024549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13.00-14.00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Politics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Politics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645714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14.00-15.00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Philosophy</a:t>
                      </a:r>
                    </a:p>
                    <a:p>
                      <a:pPr algn="ctr"/>
                      <a:r>
                        <a:rPr lang="en-GB" b="1">
                          <a:solidFill>
                            <a:schemeClr val="bg1"/>
                          </a:solidFill>
                        </a:rPr>
                        <a:t>Seminar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Politics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Tutorial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2235712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15.00-16.00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Sociology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Tutorial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849743"/>
                  </a:ext>
                </a:extLst>
              </a:tr>
              <a:tr h="636086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16.00-17.00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50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643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746</Words>
  <Application>Microsoft Office PowerPoint</Application>
  <PresentationFormat>Custom</PresentationFormat>
  <Paragraphs>301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Keenan</dc:creator>
  <cp:lastModifiedBy>Amy Angus</cp:lastModifiedBy>
  <cp:revision>3</cp:revision>
  <dcterms:created xsi:type="dcterms:W3CDTF">2022-04-08T14:03:27Z</dcterms:created>
  <dcterms:modified xsi:type="dcterms:W3CDTF">2022-11-19T08:16:32Z</dcterms:modified>
</cp:coreProperties>
</file>