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8" r:id="rId2"/>
    <p:sldId id="266" r:id="rId3"/>
    <p:sldId id="267" r:id="rId4"/>
    <p:sldId id="269" r:id="rId5"/>
    <p:sldId id="410" r:id="rId6"/>
    <p:sldId id="268" r:id="rId7"/>
    <p:sldId id="409" r:id="rId8"/>
    <p:sldId id="256" r:id="rId9"/>
    <p:sldId id="265" r:id="rId10"/>
    <p:sldId id="263" r:id="rId11"/>
    <p:sldId id="258" r:id="rId12"/>
    <p:sldId id="262" r:id="rId13"/>
    <p:sldId id="261" r:id="rId14"/>
    <p:sldId id="411" r:id="rId15"/>
    <p:sldId id="415" r:id="rId16"/>
    <p:sldId id="4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796FC-964A-46DE-8ABF-2F8E9EE3A72D}" v="6" dt="2022-11-16T14:43:47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eenan" userId="eb92694a-8030-4276-8143-9d5ee8a4cd8d" providerId="ADAL" clId="{014285BF-5746-425E-8F8C-FAF159B4CC76}"/>
    <pc:docChg chg="undo redo custSel addSld delSld modSld sldOrd modMainMaster">
      <pc:chgData name="Daniel Keenan" userId="eb92694a-8030-4276-8143-9d5ee8a4cd8d" providerId="ADAL" clId="{014285BF-5746-425E-8F8C-FAF159B4CC76}" dt="2022-11-14T16:13:59.007" v="5875" actId="2696"/>
      <pc:docMkLst>
        <pc:docMk/>
      </pc:docMkLst>
      <pc:sldChg chg="modSp mod ord">
        <pc:chgData name="Daniel Keenan" userId="eb92694a-8030-4276-8143-9d5ee8a4cd8d" providerId="ADAL" clId="{014285BF-5746-425E-8F8C-FAF159B4CC76}" dt="2022-11-14T14:16:22.293" v="4758" actId="20577"/>
        <pc:sldMkLst>
          <pc:docMk/>
          <pc:sldMk cId="1481202304" sldId="256"/>
        </pc:sldMkLst>
        <pc:graphicFrameChg chg="mod modGraphic">
          <ac:chgData name="Daniel Keenan" userId="eb92694a-8030-4276-8143-9d5ee8a4cd8d" providerId="ADAL" clId="{014285BF-5746-425E-8F8C-FAF159B4CC76}" dt="2022-11-14T14:16:22.293" v="4758" actId="20577"/>
          <ac:graphicFrameMkLst>
            <pc:docMk/>
            <pc:sldMk cId="1481202304" sldId="256"/>
            <ac:graphicFrameMk id="5" creationId="{B1B29EC8-A53C-4756-B311-062FCF27757C}"/>
          </ac:graphicFrameMkLst>
        </pc:graphicFrameChg>
      </pc:sldChg>
      <pc:sldChg chg="modSp del mod ord setBg">
        <pc:chgData name="Daniel Keenan" userId="eb92694a-8030-4276-8143-9d5ee8a4cd8d" providerId="ADAL" clId="{014285BF-5746-425E-8F8C-FAF159B4CC76}" dt="2022-04-19T14:59:17.244" v="1900" actId="47"/>
        <pc:sldMkLst>
          <pc:docMk/>
          <pc:sldMk cId="293534799" sldId="257"/>
        </pc:sldMkLst>
        <pc:graphicFrameChg chg="mod modGraphic">
          <ac:chgData name="Daniel Keenan" userId="eb92694a-8030-4276-8143-9d5ee8a4cd8d" providerId="ADAL" clId="{014285BF-5746-425E-8F8C-FAF159B4CC76}" dt="2022-04-19T14:52:16.230" v="1603"/>
          <ac:graphicFrameMkLst>
            <pc:docMk/>
            <pc:sldMk cId="293534799" sldId="257"/>
            <ac:graphicFrameMk id="5" creationId="{B1B29EC8-A53C-4756-B311-062FCF27757C}"/>
          </ac:graphicFrameMkLst>
        </pc:graphicFrameChg>
      </pc:sldChg>
      <pc:sldChg chg="modSp add mod ord">
        <pc:chgData name="Daniel Keenan" userId="eb92694a-8030-4276-8143-9d5ee8a4cd8d" providerId="ADAL" clId="{014285BF-5746-425E-8F8C-FAF159B4CC76}" dt="2022-11-14T14:25:36.541" v="4885" actId="20577"/>
        <pc:sldMkLst>
          <pc:docMk/>
          <pc:sldMk cId="4189797051" sldId="258"/>
        </pc:sldMkLst>
        <pc:graphicFrameChg chg="mod modGraphic">
          <ac:chgData name="Daniel Keenan" userId="eb92694a-8030-4276-8143-9d5ee8a4cd8d" providerId="ADAL" clId="{014285BF-5746-425E-8F8C-FAF159B4CC76}" dt="2022-11-14T14:25:36.541" v="4885" actId="20577"/>
          <ac:graphicFrameMkLst>
            <pc:docMk/>
            <pc:sldMk cId="4189797051" sldId="258"/>
            <ac:graphicFrameMk id="5" creationId="{B1B29EC8-A53C-4756-B311-062FCF27757C}"/>
          </ac:graphicFrameMkLst>
        </pc:graphicFrameChg>
      </pc:sldChg>
      <pc:sldChg chg="modSp add del mod ord">
        <pc:chgData name="Daniel Keenan" userId="eb92694a-8030-4276-8143-9d5ee8a4cd8d" providerId="ADAL" clId="{014285BF-5746-425E-8F8C-FAF159B4CC76}" dt="2022-04-19T15:27:46.794" v="2485" actId="47"/>
        <pc:sldMkLst>
          <pc:docMk/>
          <pc:sldMk cId="4215384268" sldId="259"/>
        </pc:sldMkLst>
        <pc:graphicFrameChg chg="mod modGraphic">
          <ac:chgData name="Daniel Keenan" userId="eb92694a-8030-4276-8143-9d5ee8a4cd8d" providerId="ADAL" clId="{014285BF-5746-425E-8F8C-FAF159B4CC76}" dt="2022-04-08T15:27:20.703" v="1069" actId="20577"/>
          <ac:graphicFrameMkLst>
            <pc:docMk/>
            <pc:sldMk cId="4215384268" sldId="259"/>
            <ac:graphicFrameMk id="5" creationId="{B1B29EC8-A53C-4756-B311-062FCF27757C}"/>
          </ac:graphicFrameMkLst>
        </pc:graphicFrameChg>
      </pc:sldChg>
      <pc:sldChg chg="modSp add del">
        <pc:chgData name="Daniel Keenan" userId="eb92694a-8030-4276-8143-9d5ee8a4cd8d" providerId="ADAL" clId="{014285BF-5746-425E-8F8C-FAF159B4CC76}" dt="2022-04-19T20:38:21.603" v="4558" actId="47"/>
        <pc:sldMkLst>
          <pc:docMk/>
          <pc:sldMk cId="335224978" sldId="260"/>
        </pc:sldMkLst>
        <pc:graphicFrameChg chg="mod">
          <ac:chgData name="Daniel Keenan" userId="eb92694a-8030-4276-8143-9d5ee8a4cd8d" providerId="ADAL" clId="{014285BF-5746-425E-8F8C-FAF159B4CC76}" dt="2022-04-08T15:28:29.473" v="1086"/>
          <ac:graphicFrameMkLst>
            <pc:docMk/>
            <pc:sldMk cId="335224978" sldId="260"/>
            <ac:graphicFrameMk id="5" creationId="{B1B29EC8-A53C-4756-B311-062FCF27757C}"/>
          </ac:graphicFrameMkLst>
        </pc:graphicFrameChg>
      </pc:sldChg>
      <pc:sldChg chg="modSp add mod">
        <pc:chgData name="Daniel Keenan" userId="eb92694a-8030-4276-8143-9d5ee8a4cd8d" providerId="ADAL" clId="{014285BF-5746-425E-8F8C-FAF159B4CC76}" dt="2022-04-19T18:18:51.013" v="3286"/>
        <pc:sldMkLst>
          <pc:docMk/>
          <pc:sldMk cId="1940413905" sldId="261"/>
        </pc:sldMkLst>
        <pc:graphicFrameChg chg="mod modGraphic">
          <ac:chgData name="Daniel Keenan" userId="eb92694a-8030-4276-8143-9d5ee8a4cd8d" providerId="ADAL" clId="{014285BF-5746-425E-8F8C-FAF159B4CC76}" dt="2022-04-19T18:18:51.013" v="3286"/>
          <ac:graphicFrameMkLst>
            <pc:docMk/>
            <pc:sldMk cId="1940413905" sldId="261"/>
            <ac:graphicFrameMk id="5" creationId="{B1B29EC8-A53C-4756-B311-062FCF27757C}"/>
          </ac:graphicFrameMkLst>
        </pc:graphicFrameChg>
      </pc:sldChg>
      <pc:sldChg chg="modSp add mod ord">
        <pc:chgData name="Daniel Keenan" userId="eb92694a-8030-4276-8143-9d5ee8a4cd8d" providerId="ADAL" clId="{014285BF-5746-425E-8F8C-FAF159B4CC76}" dt="2022-11-14T14:40:21.574" v="5029" actId="242"/>
        <pc:sldMkLst>
          <pc:docMk/>
          <pc:sldMk cId="1506690693" sldId="262"/>
        </pc:sldMkLst>
        <pc:graphicFrameChg chg="mod modGraphic">
          <ac:chgData name="Daniel Keenan" userId="eb92694a-8030-4276-8143-9d5ee8a4cd8d" providerId="ADAL" clId="{014285BF-5746-425E-8F8C-FAF159B4CC76}" dt="2022-11-14T14:40:21.574" v="5029" actId="242"/>
          <ac:graphicFrameMkLst>
            <pc:docMk/>
            <pc:sldMk cId="1506690693" sldId="262"/>
            <ac:graphicFrameMk id="5" creationId="{B1B29EC8-A53C-4756-B311-062FCF27757C}"/>
          </ac:graphicFrameMkLst>
        </pc:graphicFrameChg>
      </pc:sldChg>
      <pc:sldChg chg="addSp delSp modSp add mod ord">
        <pc:chgData name="Daniel Keenan" userId="eb92694a-8030-4276-8143-9d5ee8a4cd8d" providerId="ADAL" clId="{014285BF-5746-425E-8F8C-FAF159B4CC76}" dt="2022-11-14T14:19:27.628" v="4791" actId="6549"/>
        <pc:sldMkLst>
          <pc:docMk/>
          <pc:sldMk cId="3486433897" sldId="263"/>
        </pc:sldMkLst>
        <pc:graphicFrameChg chg="add del mod modGraphic">
          <ac:chgData name="Daniel Keenan" userId="eb92694a-8030-4276-8143-9d5ee8a4cd8d" providerId="ADAL" clId="{014285BF-5746-425E-8F8C-FAF159B4CC76}" dt="2022-11-14T14:19:27.628" v="4791" actId="6549"/>
          <ac:graphicFrameMkLst>
            <pc:docMk/>
            <pc:sldMk cId="3486433897" sldId="263"/>
            <ac:graphicFrameMk id="5" creationId="{B1B29EC8-A53C-4756-B311-062FCF27757C}"/>
          </ac:graphicFrameMkLst>
        </pc:graphicFrameChg>
      </pc:sldChg>
      <pc:sldChg chg="modSp add del mod">
        <pc:chgData name="Daniel Keenan" userId="eb92694a-8030-4276-8143-9d5ee8a4cd8d" providerId="ADAL" clId="{014285BF-5746-425E-8F8C-FAF159B4CC76}" dt="2022-11-14T16:13:59.007" v="5875" actId="2696"/>
        <pc:sldMkLst>
          <pc:docMk/>
          <pc:sldMk cId="11751034" sldId="264"/>
        </pc:sldMkLst>
        <pc:graphicFrameChg chg="mod modGraphic">
          <ac:chgData name="Daniel Keenan" userId="eb92694a-8030-4276-8143-9d5ee8a4cd8d" providerId="ADAL" clId="{014285BF-5746-425E-8F8C-FAF159B4CC76}" dt="2022-11-14T14:38:45.095" v="5018" actId="20577"/>
          <ac:graphicFrameMkLst>
            <pc:docMk/>
            <pc:sldMk cId="11751034" sldId="264"/>
            <ac:graphicFrameMk id="5" creationId="{B1B29EC8-A53C-4756-B311-062FCF27757C}"/>
          </ac:graphicFrameMkLst>
        </pc:graphicFrameChg>
      </pc:sldChg>
      <pc:sldChg chg="modSp add mod ord">
        <pc:chgData name="Daniel Keenan" userId="eb92694a-8030-4276-8143-9d5ee8a4cd8d" providerId="ADAL" clId="{014285BF-5746-425E-8F8C-FAF159B4CC76}" dt="2022-04-19T18:18:05.003" v="3276"/>
        <pc:sldMkLst>
          <pc:docMk/>
          <pc:sldMk cId="2705313669" sldId="265"/>
        </pc:sldMkLst>
        <pc:graphicFrameChg chg="mod modGraphic">
          <ac:chgData name="Daniel Keenan" userId="eb92694a-8030-4276-8143-9d5ee8a4cd8d" providerId="ADAL" clId="{014285BF-5746-425E-8F8C-FAF159B4CC76}" dt="2022-04-19T18:18:05.003" v="3276"/>
          <ac:graphicFrameMkLst>
            <pc:docMk/>
            <pc:sldMk cId="2705313669" sldId="265"/>
            <ac:graphicFrameMk id="5" creationId="{B1B29EC8-A53C-4756-B311-062FCF27757C}"/>
          </ac:graphicFrameMkLst>
        </pc:graphicFrameChg>
      </pc:sldChg>
      <pc:sldChg chg="addSp delSp modSp new mod ord">
        <pc:chgData name="Daniel Keenan" userId="eb92694a-8030-4276-8143-9d5ee8a4cd8d" providerId="ADAL" clId="{014285BF-5746-425E-8F8C-FAF159B4CC76}" dt="2022-11-14T14:32:28.120" v="5002" actId="20577"/>
        <pc:sldMkLst>
          <pc:docMk/>
          <pc:sldMk cId="2971862847" sldId="266"/>
        </pc:sldMkLst>
        <pc:spChg chg="del">
          <ac:chgData name="Daniel Keenan" userId="eb92694a-8030-4276-8143-9d5ee8a4cd8d" providerId="ADAL" clId="{014285BF-5746-425E-8F8C-FAF159B4CC76}" dt="2022-04-19T14:53:53.671" v="1664" actId="478"/>
          <ac:spMkLst>
            <pc:docMk/>
            <pc:sldMk cId="2971862847" sldId="266"/>
            <ac:spMk id="2" creationId="{A313963F-B2B7-4B51-88DF-75047F18AFD5}"/>
          </ac:spMkLst>
        </pc:spChg>
        <pc:spChg chg="del mod">
          <ac:chgData name="Daniel Keenan" userId="eb92694a-8030-4276-8143-9d5ee8a4cd8d" providerId="ADAL" clId="{014285BF-5746-425E-8F8C-FAF159B4CC76}" dt="2022-04-19T15:00:21.328" v="1908" actId="478"/>
          <ac:spMkLst>
            <pc:docMk/>
            <pc:sldMk cId="2971862847" sldId="266"/>
            <ac:spMk id="3" creationId="{BEB35B5A-3306-445D-B88D-06854B576184}"/>
          </ac:spMkLst>
        </pc:spChg>
        <pc:spChg chg="add del mod">
          <ac:chgData name="Daniel Keenan" userId="eb92694a-8030-4276-8143-9d5ee8a4cd8d" providerId="ADAL" clId="{014285BF-5746-425E-8F8C-FAF159B4CC76}" dt="2022-04-19T15:00:23.250" v="1909" actId="478"/>
          <ac:spMkLst>
            <pc:docMk/>
            <pc:sldMk cId="2971862847" sldId="266"/>
            <ac:spMk id="7" creationId="{26F803C0-6771-4E63-AC84-63424A7E9D7F}"/>
          </ac:spMkLst>
        </pc:spChg>
        <pc:graphicFrameChg chg="add del mod modGraphic">
          <ac:chgData name="Daniel Keenan" userId="eb92694a-8030-4276-8143-9d5ee8a4cd8d" providerId="ADAL" clId="{014285BF-5746-425E-8F8C-FAF159B4CC76}" dt="2022-04-19T15:00:50.640" v="1913" actId="478"/>
          <ac:graphicFrameMkLst>
            <pc:docMk/>
            <pc:sldMk cId="2971862847" sldId="266"/>
            <ac:graphicFrameMk id="4" creationId="{C6F7C40E-7A5F-4E09-8814-B723C3BB60AF}"/>
          </ac:graphicFrameMkLst>
        </pc:graphicFrameChg>
        <pc:graphicFrameChg chg="add del mod modGraphic">
          <ac:chgData name="Daniel Keenan" userId="eb92694a-8030-4276-8143-9d5ee8a4cd8d" providerId="ADAL" clId="{014285BF-5746-425E-8F8C-FAF159B4CC76}" dt="2022-04-19T15:01:22.916" v="1917" actId="478"/>
          <ac:graphicFrameMkLst>
            <pc:docMk/>
            <pc:sldMk cId="2971862847" sldId="266"/>
            <ac:graphicFrameMk id="5" creationId="{E3EFDF7E-3309-4F86-B3CB-B2F986E87616}"/>
          </ac:graphicFrameMkLst>
        </pc:graphicFrameChg>
        <pc:graphicFrameChg chg="add mod modGraphic">
          <ac:chgData name="Daniel Keenan" userId="eb92694a-8030-4276-8143-9d5ee8a4cd8d" providerId="ADAL" clId="{014285BF-5746-425E-8F8C-FAF159B4CC76}" dt="2022-11-14T14:32:28.120" v="5002" actId="20577"/>
          <ac:graphicFrameMkLst>
            <pc:docMk/>
            <pc:sldMk cId="2971862847" sldId="266"/>
            <ac:graphicFrameMk id="8" creationId="{70E1360E-5B38-4E94-8138-997DA50B1784}"/>
          </ac:graphicFrameMkLst>
        </pc:graphicFrameChg>
      </pc:sldChg>
      <pc:sldChg chg="addSp delSp modSp mod ord">
        <pc:chgData name="Daniel Keenan" userId="eb92694a-8030-4276-8143-9d5ee8a4cd8d" providerId="ADAL" clId="{014285BF-5746-425E-8F8C-FAF159B4CC76}" dt="2022-11-14T14:30:30.210" v="4987" actId="20577"/>
        <pc:sldMkLst>
          <pc:docMk/>
          <pc:sldMk cId="1864042223" sldId="267"/>
        </pc:sldMkLst>
        <pc:graphicFrameChg chg="add mod modGraphic">
          <ac:chgData name="Daniel Keenan" userId="eb92694a-8030-4276-8143-9d5ee8a4cd8d" providerId="ADAL" clId="{014285BF-5746-425E-8F8C-FAF159B4CC76}" dt="2022-11-14T14:30:30.210" v="4987" actId="20577"/>
          <ac:graphicFrameMkLst>
            <pc:docMk/>
            <pc:sldMk cId="1864042223" sldId="267"/>
            <ac:graphicFrameMk id="4" creationId="{E5E17672-58F5-4807-BB5C-4BA516C9C0C5}"/>
          </ac:graphicFrameMkLst>
        </pc:graphicFrameChg>
        <pc:graphicFrameChg chg="del">
          <ac:chgData name="Daniel Keenan" userId="eb92694a-8030-4276-8143-9d5ee8a4cd8d" providerId="ADAL" clId="{014285BF-5746-425E-8F8C-FAF159B4CC76}" dt="2022-04-19T15:01:16.255" v="1916" actId="21"/>
          <ac:graphicFrameMkLst>
            <pc:docMk/>
            <pc:sldMk cId="1864042223" sldId="267"/>
            <ac:graphicFrameMk id="5" creationId="{E3EFDF7E-3309-4F86-B3CB-B2F986E87616}"/>
          </ac:graphicFrameMkLst>
        </pc:graphicFrameChg>
        <pc:graphicFrameChg chg="del">
          <ac:chgData name="Daniel Keenan" userId="eb92694a-8030-4276-8143-9d5ee8a4cd8d" providerId="ADAL" clId="{014285BF-5746-425E-8F8C-FAF159B4CC76}" dt="2022-04-19T15:16:51.868" v="2338" actId="478"/>
          <ac:graphicFrameMkLst>
            <pc:docMk/>
            <pc:sldMk cId="1864042223" sldId="267"/>
            <ac:graphicFrameMk id="8" creationId="{70E1360E-5B38-4E94-8138-997DA50B1784}"/>
          </ac:graphicFrameMkLst>
        </pc:graphicFrameChg>
      </pc:sldChg>
      <pc:sldChg chg="addSp delSp modSp add mod">
        <pc:chgData name="Daniel Keenan" userId="eb92694a-8030-4276-8143-9d5ee8a4cd8d" providerId="ADAL" clId="{014285BF-5746-425E-8F8C-FAF159B4CC76}" dt="2022-11-14T14:23:56.010" v="4815" actId="20577"/>
        <pc:sldMkLst>
          <pc:docMk/>
          <pc:sldMk cId="1484896149" sldId="268"/>
        </pc:sldMkLst>
        <pc:graphicFrameChg chg="add mod modGraphic">
          <ac:chgData name="Daniel Keenan" userId="eb92694a-8030-4276-8143-9d5ee8a4cd8d" providerId="ADAL" clId="{014285BF-5746-425E-8F8C-FAF159B4CC76}" dt="2022-11-14T14:23:56.010" v="4815" actId="20577"/>
          <ac:graphicFrameMkLst>
            <pc:docMk/>
            <pc:sldMk cId="1484896149" sldId="268"/>
            <ac:graphicFrameMk id="3" creationId="{3ABD2C51-7407-43C1-B2BD-6C3AC776D889}"/>
          </ac:graphicFrameMkLst>
        </pc:graphicFrameChg>
        <pc:graphicFrameChg chg="del modGraphic">
          <ac:chgData name="Daniel Keenan" userId="eb92694a-8030-4276-8143-9d5ee8a4cd8d" providerId="ADAL" clId="{014285BF-5746-425E-8F8C-FAF159B4CC76}" dt="2022-04-19T15:30:07.483" v="2531" actId="478"/>
          <ac:graphicFrameMkLst>
            <pc:docMk/>
            <pc:sldMk cId="1484896149" sldId="268"/>
            <ac:graphicFrameMk id="4" creationId="{E5E17672-58F5-4807-BB5C-4BA516C9C0C5}"/>
          </ac:graphicFrameMkLst>
        </pc:graphicFrameChg>
      </pc:sldChg>
      <pc:sldChg chg="modSp add mod ord setBg">
        <pc:chgData name="Daniel Keenan" userId="eb92694a-8030-4276-8143-9d5ee8a4cd8d" providerId="ADAL" clId="{014285BF-5746-425E-8F8C-FAF159B4CC76}" dt="2022-04-19T21:47:49.470" v="4661" actId="20577"/>
        <pc:sldMkLst>
          <pc:docMk/>
          <pc:sldMk cId="3086113673" sldId="269"/>
        </pc:sldMkLst>
        <pc:graphicFrameChg chg="mod modGraphic">
          <ac:chgData name="Daniel Keenan" userId="eb92694a-8030-4276-8143-9d5ee8a4cd8d" providerId="ADAL" clId="{014285BF-5746-425E-8F8C-FAF159B4CC76}" dt="2022-04-19T21:47:49.470" v="4661" actId="20577"/>
          <ac:graphicFrameMkLst>
            <pc:docMk/>
            <pc:sldMk cId="3086113673" sldId="269"/>
            <ac:graphicFrameMk id="3" creationId="{3ABD2C51-7407-43C1-B2BD-6C3AC776D889}"/>
          </ac:graphicFrameMkLst>
        </pc:graphicFrameChg>
      </pc:sldChg>
      <pc:sldChg chg="new del ord">
        <pc:chgData name="Daniel Keenan" userId="eb92694a-8030-4276-8143-9d5ee8a4cd8d" providerId="ADAL" clId="{014285BF-5746-425E-8F8C-FAF159B4CC76}" dt="2022-04-19T15:48:20.660" v="2860" actId="47"/>
        <pc:sldMkLst>
          <pc:docMk/>
          <pc:sldMk cId="1404170178" sldId="270"/>
        </pc:sldMkLst>
      </pc:sldChg>
      <pc:sldChg chg="addSp modSp mod">
        <pc:chgData name="Daniel Keenan" userId="eb92694a-8030-4276-8143-9d5ee8a4cd8d" providerId="ADAL" clId="{014285BF-5746-425E-8F8C-FAF159B4CC76}" dt="2022-11-14T14:54:12.404" v="5787" actId="1076"/>
        <pc:sldMkLst>
          <pc:docMk/>
          <pc:sldMk cId="290268601" sldId="408"/>
        </pc:sldMkLst>
        <pc:spChg chg="mod">
          <ac:chgData name="Daniel Keenan" userId="eb92694a-8030-4276-8143-9d5ee8a4cd8d" providerId="ADAL" clId="{014285BF-5746-425E-8F8C-FAF159B4CC76}" dt="2022-04-19T15:48:37.284" v="2861" actId="113"/>
          <ac:spMkLst>
            <pc:docMk/>
            <pc:sldMk cId="290268601" sldId="408"/>
            <ac:spMk id="6" creationId="{00000000-0000-0000-0000-000000000000}"/>
          </ac:spMkLst>
        </pc:spChg>
        <pc:spChg chg="mod">
          <ac:chgData name="Daniel Keenan" userId="eb92694a-8030-4276-8143-9d5ee8a4cd8d" providerId="ADAL" clId="{014285BF-5746-425E-8F8C-FAF159B4CC76}" dt="2022-11-14T14:53:54.105" v="5785" actId="20577"/>
          <ac:spMkLst>
            <pc:docMk/>
            <pc:sldMk cId="290268601" sldId="408"/>
            <ac:spMk id="7" creationId="{00000000-0000-0000-0000-000000000000}"/>
          </ac:spMkLst>
        </pc:spChg>
        <pc:picChg chg="add mod">
          <ac:chgData name="Daniel Keenan" userId="eb92694a-8030-4276-8143-9d5ee8a4cd8d" providerId="ADAL" clId="{014285BF-5746-425E-8F8C-FAF159B4CC76}" dt="2022-11-14T14:54:12.404" v="5787" actId="1076"/>
          <ac:picMkLst>
            <pc:docMk/>
            <pc:sldMk cId="290268601" sldId="408"/>
            <ac:picMk id="3" creationId="{0CDAA0D5-92EB-4168-89F5-45A3400F4C58}"/>
          </ac:picMkLst>
        </pc:picChg>
      </pc:sldChg>
      <pc:sldChg chg="modSp add mod ord">
        <pc:chgData name="Daniel Keenan" userId="eb92694a-8030-4276-8143-9d5ee8a4cd8d" providerId="ADAL" clId="{014285BF-5746-425E-8F8C-FAF159B4CC76}" dt="2022-11-14T14:10:55.494" v="4665"/>
        <pc:sldMkLst>
          <pc:docMk/>
          <pc:sldMk cId="2803618639" sldId="409"/>
        </pc:sldMkLst>
        <pc:graphicFrameChg chg="modGraphic">
          <ac:chgData name="Daniel Keenan" userId="eb92694a-8030-4276-8143-9d5ee8a4cd8d" providerId="ADAL" clId="{014285BF-5746-425E-8F8C-FAF159B4CC76}" dt="2022-04-19T21:23:13.146" v="4634" actId="20577"/>
          <ac:graphicFrameMkLst>
            <pc:docMk/>
            <pc:sldMk cId="2803618639" sldId="409"/>
            <ac:graphicFrameMk id="3" creationId="{3ABD2C51-7407-43C1-B2BD-6C3AC776D889}"/>
          </ac:graphicFrameMkLst>
        </pc:graphicFrameChg>
      </pc:sldChg>
      <pc:sldChg chg="modSp add mod">
        <pc:chgData name="Daniel Keenan" userId="eb92694a-8030-4276-8143-9d5ee8a4cd8d" providerId="ADAL" clId="{014285BF-5746-425E-8F8C-FAF159B4CC76}" dt="2022-04-19T21:22:53.153" v="4626" actId="20577"/>
        <pc:sldMkLst>
          <pc:docMk/>
          <pc:sldMk cId="1584135042" sldId="410"/>
        </pc:sldMkLst>
        <pc:graphicFrameChg chg="modGraphic">
          <ac:chgData name="Daniel Keenan" userId="eb92694a-8030-4276-8143-9d5ee8a4cd8d" providerId="ADAL" clId="{014285BF-5746-425E-8F8C-FAF159B4CC76}" dt="2022-04-19T21:22:53.153" v="4626" actId="20577"/>
          <ac:graphicFrameMkLst>
            <pc:docMk/>
            <pc:sldMk cId="1584135042" sldId="410"/>
            <ac:graphicFrameMk id="3" creationId="{3ABD2C51-7407-43C1-B2BD-6C3AC776D889}"/>
          </ac:graphicFrameMkLst>
        </pc:graphicFrameChg>
      </pc:sldChg>
      <pc:sldChg chg="addSp delSp modSp mod">
        <pc:chgData name="Daniel Keenan" userId="eb92694a-8030-4276-8143-9d5ee8a4cd8d" providerId="ADAL" clId="{014285BF-5746-425E-8F8C-FAF159B4CC76}" dt="2022-11-14T14:54:18.271" v="5788"/>
        <pc:sldMkLst>
          <pc:docMk/>
          <pc:sldMk cId="677162234" sldId="411"/>
        </pc:sldMkLst>
        <pc:spChg chg="add mod">
          <ac:chgData name="Daniel Keenan" userId="eb92694a-8030-4276-8143-9d5ee8a4cd8d" providerId="ADAL" clId="{014285BF-5746-425E-8F8C-FAF159B4CC76}" dt="2022-04-19T20:05:54.175" v="3587" actId="20577"/>
          <ac:spMkLst>
            <pc:docMk/>
            <pc:sldMk cId="677162234" sldId="411"/>
            <ac:spMk id="2" creationId="{878E0FF6-60C6-4FF8-B43C-65449F1E1D96}"/>
          </ac:spMkLst>
        </pc:spChg>
        <pc:spChg chg="del">
          <ac:chgData name="Daniel Keenan" userId="eb92694a-8030-4276-8143-9d5ee8a4cd8d" providerId="ADAL" clId="{014285BF-5746-425E-8F8C-FAF159B4CC76}" dt="2022-04-19T19:48:28.068" v="3380" actId="478"/>
          <ac:spMkLst>
            <pc:docMk/>
            <pc:sldMk cId="677162234" sldId="411"/>
            <ac:spMk id="9" creationId="{00000000-0000-0000-0000-000000000000}"/>
          </ac:spMkLst>
        </pc:spChg>
        <pc:graphicFrameChg chg="del modGraphic">
          <ac:chgData name="Daniel Keenan" userId="eb92694a-8030-4276-8143-9d5ee8a4cd8d" providerId="ADAL" clId="{014285BF-5746-425E-8F8C-FAF159B4CC76}" dt="2022-04-19T19:48:24.378" v="3379" actId="478"/>
          <ac:graphicFrameMkLst>
            <pc:docMk/>
            <pc:sldMk cId="677162234" sldId="411"/>
            <ac:graphicFrameMk id="5" creationId="{00000000-0000-0000-0000-000000000000}"/>
          </ac:graphicFrameMkLst>
        </pc:graphicFrameChg>
        <pc:picChg chg="add mod">
          <ac:chgData name="Daniel Keenan" userId="eb92694a-8030-4276-8143-9d5ee8a4cd8d" providerId="ADAL" clId="{014285BF-5746-425E-8F8C-FAF159B4CC76}" dt="2022-11-14T14:54:18.271" v="5788"/>
          <ac:picMkLst>
            <pc:docMk/>
            <pc:sldMk cId="677162234" sldId="411"/>
            <ac:picMk id="3" creationId="{0186FD62-DB05-15CC-630A-77654052D179}"/>
          </ac:picMkLst>
        </pc:picChg>
      </pc:sldChg>
      <pc:sldChg chg="addSp modSp new mod ord">
        <pc:chgData name="Daniel Keenan" userId="eb92694a-8030-4276-8143-9d5ee8a4cd8d" providerId="ADAL" clId="{014285BF-5746-425E-8F8C-FAF159B4CC76}" dt="2022-11-14T14:42:43.577" v="5090" actId="20577"/>
        <pc:sldMkLst>
          <pc:docMk/>
          <pc:sldMk cId="2956288135" sldId="412"/>
        </pc:sldMkLst>
        <pc:spChg chg="add mod">
          <ac:chgData name="Daniel Keenan" userId="eb92694a-8030-4276-8143-9d5ee8a4cd8d" providerId="ADAL" clId="{014285BF-5746-425E-8F8C-FAF159B4CC76}" dt="2022-11-14T14:42:43.577" v="5090" actId="20577"/>
          <ac:spMkLst>
            <pc:docMk/>
            <pc:sldMk cId="2956288135" sldId="412"/>
            <ac:spMk id="6" creationId="{124F1317-A99B-46CB-93AE-98C787CA21BB}"/>
          </ac:spMkLst>
        </pc:spChg>
        <pc:picChg chg="add mod">
          <ac:chgData name="Daniel Keenan" userId="eb92694a-8030-4276-8143-9d5ee8a4cd8d" providerId="ADAL" clId="{014285BF-5746-425E-8F8C-FAF159B4CC76}" dt="2022-04-19T20:07:33.212" v="3590" actId="14100"/>
          <ac:picMkLst>
            <pc:docMk/>
            <pc:sldMk cId="2956288135" sldId="412"/>
            <ac:picMk id="4" creationId="{47BCDFE5-5047-4EA3-BA85-226E3DE4DE8B}"/>
          </ac:picMkLst>
        </pc:picChg>
        <pc:picChg chg="add mod">
          <ac:chgData name="Daniel Keenan" userId="eb92694a-8030-4276-8143-9d5ee8a4cd8d" providerId="ADAL" clId="{014285BF-5746-425E-8F8C-FAF159B4CC76}" dt="2022-04-19T20:07:46.124" v="3591"/>
          <ac:picMkLst>
            <pc:docMk/>
            <pc:sldMk cId="2956288135" sldId="412"/>
            <ac:picMk id="5" creationId="{E02441C4-6E4E-4C78-A5E1-76A7D930F1D0}"/>
          </ac:picMkLst>
        </pc:picChg>
      </pc:sldChg>
      <pc:sldChg chg="addSp delSp modSp new mod">
        <pc:chgData name="Daniel Keenan" userId="eb92694a-8030-4276-8143-9d5ee8a4cd8d" providerId="ADAL" clId="{014285BF-5746-425E-8F8C-FAF159B4CC76}" dt="2022-11-14T16:12:22.828" v="5874" actId="1076"/>
        <pc:sldMkLst>
          <pc:docMk/>
          <pc:sldMk cId="2266932437" sldId="413"/>
        </pc:sldMkLst>
        <pc:spChg chg="del">
          <ac:chgData name="Daniel Keenan" userId="eb92694a-8030-4276-8143-9d5ee8a4cd8d" providerId="ADAL" clId="{014285BF-5746-425E-8F8C-FAF159B4CC76}" dt="2022-11-14T14:57:24.454" v="5847" actId="478"/>
          <ac:spMkLst>
            <pc:docMk/>
            <pc:sldMk cId="2266932437" sldId="413"/>
            <ac:spMk id="2" creationId="{8E3FE6EB-1F1F-418B-A058-1FCB0B55EF73}"/>
          </ac:spMkLst>
        </pc:spChg>
        <pc:spChg chg="del">
          <ac:chgData name="Daniel Keenan" userId="eb92694a-8030-4276-8143-9d5ee8a4cd8d" providerId="ADAL" clId="{014285BF-5746-425E-8F8C-FAF159B4CC76}" dt="2022-04-19T20:21:08.170" v="3930"/>
          <ac:spMkLst>
            <pc:docMk/>
            <pc:sldMk cId="2266932437" sldId="413"/>
            <ac:spMk id="3" creationId="{6FE40B3C-CB79-4ADD-ADFF-20632A2A5E47}"/>
          </ac:spMkLst>
        </pc:spChg>
        <pc:spChg chg="add mod">
          <ac:chgData name="Daniel Keenan" userId="eb92694a-8030-4276-8143-9d5ee8a4cd8d" providerId="ADAL" clId="{014285BF-5746-425E-8F8C-FAF159B4CC76}" dt="2022-11-14T16:12:22.828" v="5874" actId="1076"/>
          <ac:spMkLst>
            <pc:docMk/>
            <pc:sldMk cId="2266932437" sldId="413"/>
            <ac:spMk id="6" creationId="{CA662E3D-1979-453A-ACA2-01F1447441A2}"/>
          </ac:spMkLst>
        </pc:spChg>
        <pc:spChg chg="add del mod">
          <ac:chgData name="Daniel Keenan" userId="eb92694a-8030-4276-8143-9d5ee8a4cd8d" providerId="ADAL" clId="{014285BF-5746-425E-8F8C-FAF159B4CC76}" dt="2022-11-14T14:57:27.215" v="5848" actId="478"/>
          <ac:spMkLst>
            <pc:docMk/>
            <pc:sldMk cId="2266932437" sldId="413"/>
            <ac:spMk id="7" creationId="{530B5CF8-8CA8-CC17-52BD-53823C70DCBE}"/>
          </ac:spMkLst>
        </pc:spChg>
        <pc:picChg chg="add del mod modCrop">
          <ac:chgData name="Daniel Keenan" userId="eb92694a-8030-4276-8143-9d5ee8a4cd8d" providerId="ADAL" clId="{014285BF-5746-425E-8F8C-FAF159B4CC76}" dt="2022-11-14T14:57:13.968" v="5844" actId="478"/>
          <ac:picMkLst>
            <pc:docMk/>
            <pc:sldMk cId="2266932437" sldId="413"/>
            <ac:picMk id="4" creationId="{C2E320FA-D870-41E4-B72D-CCE1189AF025}"/>
          </ac:picMkLst>
        </pc:picChg>
        <pc:picChg chg="add mod">
          <ac:chgData name="Daniel Keenan" userId="eb92694a-8030-4276-8143-9d5ee8a4cd8d" providerId="ADAL" clId="{014285BF-5746-425E-8F8C-FAF159B4CC76}" dt="2022-04-19T20:21:36.653" v="3934"/>
          <ac:picMkLst>
            <pc:docMk/>
            <pc:sldMk cId="2266932437" sldId="413"/>
            <ac:picMk id="5" creationId="{0FE50959-BA76-4FF1-9E48-48D871B50EAD}"/>
          </ac:picMkLst>
        </pc:picChg>
        <pc:picChg chg="add mod ord">
          <ac:chgData name="Daniel Keenan" userId="eb92694a-8030-4276-8143-9d5ee8a4cd8d" providerId="ADAL" clId="{014285BF-5746-425E-8F8C-FAF159B4CC76}" dt="2022-11-14T14:57:35.802" v="5849" actId="1076"/>
          <ac:picMkLst>
            <pc:docMk/>
            <pc:sldMk cId="2266932437" sldId="413"/>
            <ac:picMk id="8" creationId="{BDAD0043-7182-5A52-E20A-8D659DF99542}"/>
          </ac:picMkLst>
        </pc:picChg>
      </pc:sldChg>
      <pc:sldChg chg="modSp add del mod">
        <pc:chgData name="Daniel Keenan" userId="eb92694a-8030-4276-8143-9d5ee8a4cd8d" providerId="ADAL" clId="{014285BF-5746-425E-8F8C-FAF159B4CC76}" dt="2022-11-14T14:16:17.248" v="4757" actId="2696"/>
        <pc:sldMkLst>
          <pc:docMk/>
          <pc:sldMk cId="2345797485" sldId="414"/>
        </pc:sldMkLst>
        <pc:graphicFrameChg chg="mod modGraphic">
          <ac:chgData name="Daniel Keenan" userId="eb92694a-8030-4276-8143-9d5ee8a4cd8d" providerId="ADAL" clId="{014285BF-5746-425E-8F8C-FAF159B4CC76}" dt="2022-11-14T14:14:57.356" v="4754" actId="113"/>
          <ac:graphicFrameMkLst>
            <pc:docMk/>
            <pc:sldMk cId="2345797485" sldId="414"/>
            <ac:graphicFrameMk id="5" creationId="{B1B29EC8-A53C-4756-B311-062FCF27757C}"/>
          </ac:graphicFrameMkLst>
        </pc:graphicFrameChg>
      </pc:sldChg>
      <pc:sldChg chg="addSp delSp modSp add mod setBg setClrOvrMap">
        <pc:chgData name="Daniel Keenan" userId="eb92694a-8030-4276-8143-9d5ee8a4cd8d" providerId="ADAL" clId="{014285BF-5746-425E-8F8C-FAF159B4CC76}" dt="2022-11-14T16:11:22.826" v="5871" actId="14100"/>
        <pc:sldMkLst>
          <pc:docMk/>
          <pc:sldMk cId="2828767431" sldId="414"/>
        </pc:sldMkLst>
        <pc:spChg chg="mod">
          <ac:chgData name="Daniel Keenan" userId="eb92694a-8030-4276-8143-9d5ee8a4cd8d" providerId="ADAL" clId="{014285BF-5746-425E-8F8C-FAF159B4CC76}" dt="2022-11-14T16:11:22.826" v="5871" actId="14100"/>
          <ac:spMkLst>
            <pc:docMk/>
            <pc:sldMk cId="2828767431" sldId="414"/>
            <ac:spMk id="2" creationId="{878E0FF6-60C6-4FF8-B43C-65449F1E1D96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18" creationId="{2EEE8F11-3582-44B7-9869-F2D26D7DD9D4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20" creationId="{2141F1CC-6A53-4BCF-9127-AABB52E2497E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22" creationId="{C20C2C41-D9A8-45BE-9E21-91268EC186D8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24" creationId="{561B2B49-7142-4CA8-A929-4671548E6A5A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26" creationId="{B38B1FC8-38BF-4066-8F4A-12EEC1C1AF64}"/>
          </ac:spMkLst>
        </pc:spChg>
        <pc:spChg chg="add del">
          <ac:chgData name="Daniel Keenan" userId="eb92694a-8030-4276-8143-9d5ee8a4cd8d" providerId="ADAL" clId="{014285BF-5746-425E-8F8C-FAF159B4CC76}" dt="2022-11-14T14:54:30.942" v="5791" actId="26606"/>
          <ac:spMkLst>
            <pc:docMk/>
            <pc:sldMk cId="2828767431" sldId="414"/>
            <ac:spMk id="28" creationId="{178B4B56-5CC4-4608-A9A9-996108D35B5B}"/>
          </ac:spMkLst>
        </pc:spChg>
        <pc:picChg chg="add mod ord">
          <ac:chgData name="Daniel Keenan" userId="eb92694a-8030-4276-8143-9d5ee8a4cd8d" providerId="ADAL" clId="{014285BF-5746-425E-8F8C-FAF159B4CC76}" dt="2022-11-14T14:55:39.594" v="5822" actId="14100"/>
          <ac:picMkLst>
            <pc:docMk/>
            <pc:sldMk cId="2828767431" sldId="414"/>
            <ac:picMk id="3" creationId="{49775D8B-4197-0D71-82F6-0DFBBE65590D}"/>
          </ac:picMkLst>
        </pc:picChg>
        <pc:picChg chg="add mod ord">
          <ac:chgData name="Daniel Keenan" userId="eb92694a-8030-4276-8143-9d5ee8a4cd8d" providerId="ADAL" clId="{014285BF-5746-425E-8F8C-FAF159B4CC76}" dt="2022-11-14T14:56:52.014" v="5843" actId="167"/>
          <ac:picMkLst>
            <pc:docMk/>
            <pc:sldMk cId="2828767431" sldId="414"/>
            <ac:picMk id="4" creationId="{947C3393-0A42-39D4-3AF7-8CE32B70DF28}"/>
          </ac:picMkLst>
        </pc:picChg>
        <pc:picChg chg="mod">
          <ac:chgData name="Daniel Keenan" userId="eb92694a-8030-4276-8143-9d5ee8a4cd8d" providerId="ADAL" clId="{014285BF-5746-425E-8F8C-FAF159B4CC76}" dt="2022-11-14T14:54:30.942" v="5791" actId="26606"/>
          <ac:picMkLst>
            <pc:docMk/>
            <pc:sldMk cId="2828767431" sldId="414"/>
            <ac:picMk id="11" creationId="{00000000-0000-0000-0000-000000000000}"/>
          </ac:picMkLst>
        </pc:picChg>
        <pc:picChg chg="del mod ord">
          <ac:chgData name="Daniel Keenan" userId="eb92694a-8030-4276-8143-9d5ee8a4cd8d" providerId="ADAL" clId="{014285BF-5746-425E-8F8C-FAF159B4CC76}" dt="2022-11-14T14:56:47.297" v="5841" actId="478"/>
          <ac:picMkLst>
            <pc:docMk/>
            <pc:sldMk cId="2828767431" sldId="414"/>
            <ac:picMk id="13" creationId="{00000000-0000-0000-0000-000000000000}"/>
          </ac:picMkLst>
        </pc:picChg>
      </pc:sldChg>
      <pc:sldMasterChg chg="setBg modSldLayout">
        <pc:chgData name="Daniel Keenan" userId="eb92694a-8030-4276-8143-9d5ee8a4cd8d" providerId="ADAL" clId="{014285BF-5746-425E-8F8C-FAF159B4CC76}" dt="2022-04-19T15:52:43.161" v="3082"/>
        <pc:sldMasterMkLst>
          <pc:docMk/>
          <pc:sldMasterMk cId="2153952325" sldId="2147483648"/>
        </pc:sldMasterMkLst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358472664" sldId="2147483649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759656070" sldId="2147483650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1895532422" sldId="2147483651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408885483" sldId="2147483652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598875680" sldId="2147483653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81898298" sldId="2147483654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3071103852" sldId="2147483655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1221899219" sldId="2147483656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233536040" sldId="2147483657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3875229713" sldId="2147483658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2588162994" sldId="2147483659"/>
          </pc:sldLayoutMkLst>
        </pc:sldLayoutChg>
        <pc:sldLayoutChg chg="setBg">
          <pc:chgData name="Daniel Keenan" userId="eb92694a-8030-4276-8143-9d5ee8a4cd8d" providerId="ADAL" clId="{014285BF-5746-425E-8F8C-FAF159B4CC76}" dt="2022-04-19T15:52:43.161" v="3082"/>
          <pc:sldLayoutMkLst>
            <pc:docMk/>
            <pc:sldMasterMk cId="2153952325" sldId="2147483648"/>
            <pc:sldLayoutMk cId="1322505084" sldId="2147483660"/>
          </pc:sldLayoutMkLst>
        </pc:sldLayoutChg>
      </pc:sldMasterChg>
    </pc:docChg>
  </pc:docChgLst>
  <pc:docChgLst>
    <pc:chgData name="Daniel Keenan" userId="eb92694a-8030-4276-8143-9d5ee8a4cd8d" providerId="ADAL" clId="{8E2796FC-964A-46DE-8ABF-2F8E9EE3A72D}"/>
    <pc:docChg chg="undo custSel delSld modSld sldOrd">
      <pc:chgData name="Daniel Keenan" userId="eb92694a-8030-4276-8143-9d5ee8a4cd8d" providerId="ADAL" clId="{8E2796FC-964A-46DE-8ABF-2F8E9EE3A72D}" dt="2022-11-16T14:43:56.897" v="86" actId="207"/>
      <pc:docMkLst>
        <pc:docMk/>
      </pc:docMkLst>
      <pc:sldChg chg="modSp mod ord">
        <pc:chgData name="Daniel Keenan" userId="eb92694a-8030-4276-8143-9d5ee8a4cd8d" providerId="ADAL" clId="{8E2796FC-964A-46DE-8ABF-2F8E9EE3A72D}" dt="2022-11-16T12:50:33.557" v="16"/>
        <pc:sldMkLst>
          <pc:docMk/>
          <pc:sldMk cId="1481202304" sldId="256"/>
        </pc:sldMkLst>
        <pc:graphicFrameChg chg="modGraphic">
          <ac:chgData name="Daniel Keenan" userId="eb92694a-8030-4276-8143-9d5ee8a4cd8d" providerId="ADAL" clId="{8E2796FC-964A-46DE-8ABF-2F8E9EE3A72D}" dt="2022-11-16T12:50:29.868" v="14" actId="20577"/>
          <ac:graphicFrameMkLst>
            <pc:docMk/>
            <pc:sldMk cId="1481202304" sldId="256"/>
            <ac:graphicFrameMk id="5" creationId="{B1B29EC8-A53C-4756-B311-062FCF27757C}"/>
          </ac:graphicFrameMkLst>
        </pc:graphicFrameChg>
      </pc:sldChg>
      <pc:sldChg chg="ord">
        <pc:chgData name="Daniel Keenan" userId="eb92694a-8030-4276-8143-9d5ee8a4cd8d" providerId="ADAL" clId="{8E2796FC-964A-46DE-8ABF-2F8E9EE3A72D}" dt="2022-11-16T12:50:39.717" v="20"/>
        <pc:sldMkLst>
          <pc:docMk/>
          <pc:sldMk cId="3486433897" sldId="263"/>
        </pc:sldMkLst>
      </pc:sldChg>
      <pc:sldChg chg="ord">
        <pc:chgData name="Daniel Keenan" userId="eb92694a-8030-4276-8143-9d5ee8a4cd8d" providerId="ADAL" clId="{8E2796FC-964A-46DE-8ABF-2F8E9EE3A72D}" dt="2022-11-16T12:51:22.285" v="26"/>
        <pc:sldMkLst>
          <pc:docMk/>
          <pc:sldMk cId="2705313669" sldId="265"/>
        </pc:sldMkLst>
      </pc:sldChg>
      <pc:sldChg chg="ord">
        <pc:chgData name="Daniel Keenan" userId="eb92694a-8030-4276-8143-9d5ee8a4cd8d" providerId="ADAL" clId="{8E2796FC-964A-46DE-8ABF-2F8E9EE3A72D}" dt="2022-11-16T12:50:46.254" v="22"/>
        <pc:sldMkLst>
          <pc:docMk/>
          <pc:sldMk cId="2971862847" sldId="266"/>
        </pc:sldMkLst>
      </pc:sldChg>
      <pc:sldChg chg="ord">
        <pc:chgData name="Daniel Keenan" userId="eb92694a-8030-4276-8143-9d5ee8a4cd8d" providerId="ADAL" clId="{8E2796FC-964A-46DE-8ABF-2F8E9EE3A72D}" dt="2022-11-16T12:50:48.765" v="24"/>
        <pc:sldMkLst>
          <pc:docMk/>
          <pc:sldMk cId="1864042223" sldId="267"/>
        </pc:sldMkLst>
      </pc:sldChg>
      <pc:sldChg chg="modSp mod">
        <pc:chgData name="Daniel Keenan" userId="eb92694a-8030-4276-8143-9d5ee8a4cd8d" providerId="ADAL" clId="{8E2796FC-964A-46DE-8ABF-2F8E9EE3A72D}" dt="2022-11-16T14:43:56.897" v="86" actId="207"/>
        <pc:sldMkLst>
          <pc:docMk/>
          <pc:sldMk cId="290268601" sldId="408"/>
        </pc:sldMkLst>
        <pc:spChg chg="mod">
          <ac:chgData name="Daniel Keenan" userId="eb92694a-8030-4276-8143-9d5ee8a4cd8d" providerId="ADAL" clId="{8E2796FC-964A-46DE-8ABF-2F8E9EE3A72D}" dt="2022-11-16T14:43:56.897" v="86" actId="207"/>
          <ac:spMkLst>
            <pc:docMk/>
            <pc:sldMk cId="290268601" sldId="408"/>
            <ac:spMk id="7" creationId="{00000000-0000-0000-0000-000000000000}"/>
          </ac:spMkLst>
        </pc:spChg>
      </pc:sldChg>
      <pc:sldChg chg="del">
        <pc:chgData name="Daniel Keenan" userId="eb92694a-8030-4276-8143-9d5ee8a4cd8d" providerId="ADAL" clId="{8E2796FC-964A-46DE-8ABF-2F8E9EE3A72D}" dt="2022-11-14T16:51:39.237" v="2" actId="47"/>
        <pc:sldMkLst>
          <pc:docMk/>
          <pc:sldMk cId="2956288135" sldId="412"/>
        </pc:sldMkLst>
      </pc:sldChg>
      <pc:sldChg chg="del">
        <pc:chgData name="Daniel Keenan" userId="eb92694a-8030-4276-8143-9d5ee8a4cd8d" providerId="ADAL" clId="{8E2796FC-964A-46DE-8ABF-2F8E9EE3A72D}" dt="2022-11-14T16:52:36.823" v="4" actId="47"/>
        <pc:sldMkLst>
          <pc:docMk/>
          <pc:sldMk cId="2266932437" sldId="413"/>
        </pc:sldMkLst>
      </pc:sldChg>
      <pc:sldChg chg="modSp del mod">
        <pc:chgData name="Daniel Keenan" userId="eb92694a-8030-4276-8143-9d5ee8a4cd8d" providerId="ADAL" clId="{8E2796FC-964A-46DE-8ABF-2F8E9EE3A72D}" dt="2022-11-14T16:52:17.366" v="3" actId="47"/>
        <pc:sldMkLst>
          <pc:docMk/>
          <pc:sldMk cId="2828767431" sldId="414"/>
        </pc:sldMkLst>
        <pc:picChg chg="mod">
          <ac:chgData name="Daniel Keenan" userId="eb92694a-8030-4276-8143-9d5ee8a4cd8d" providerId="ADAL" clId="{8E2796FC-964A-46DE-8ABF-2F8E9EE3A72D}" dt="2022-11-14T16:21:59.265" v="1" actId="1076"/>
          <ac:picMkLst>
            <pc:docMk/>
            <pc:sldMk cId="2828767431" sldId="414"/>
            <ac:picMk id="4" creationId="{947C3393-0A42-39D4-3AF7-8CE32B70DF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38E43-C1AA-484B-BBF8-3C7AF6432038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DCAF-6F68-4BBF-9551-1244F8891F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24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7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5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A927D-4A56-4A6C-8BCF-25680713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647DD8-6687-4908-AEFD-3A709B9BF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DF740C-25EB-432F-8E30-AE216696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49CC-C647-44B6-B56F-268914FC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161B8-0DAD-40E0-9910-E0C000F0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4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2A251-B077-4221-A6AB-31FA74DC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8A572A-173A-4302-BFE7-758FB2F00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02C43-1905-4681-A178-F8F0E935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46616-D055-4DAA-AD57-5282B319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5A569-7B40-473A-AC18-E0073C0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52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4386E5-E0DB-4845-A018-EC022F3F1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F4CDF0-E80E-4574-839D-3A6C04BF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AC4A12-87AF-4D11-B52F-4F4788EB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8D8FD-A7EC-4090-9E74-E30E6E71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992C0-9037-470D-AACC-04AC1C70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816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67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32250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51D14-8E7A-4107-A986-D7C84BDB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DD40BE-E432-4A44-B717-889404E9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5920A-8C4A-42A7-8223-7ACDBE2E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E3600-AAC2-462D-97DD-B3368771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6A723-9101-42E9-87C9-D9F3411D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96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64FF7-CEBB-4B80-800A-8BC113E9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DC9195-524B-4EF8-A7EC-CDCB58D05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023F0-E517-427D-B9B1-217D05E4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0EC5-5072-4D4C-9088-D540375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3CE29E-B578-4229-97C8-8D630C4A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53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DB79D-A729-43A7-B48B-1A155959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F2573C-631E-41FA-BA29-53123A3E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85897-F577-4A74-994E-13794A637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738E0-5EBD-4DA5-A2FA-86E93A18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FDF191-E330-4C83-A414-2BAB7A24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C4C99-6594-4C02-9AE8-B8BA6151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BCD1D-D757-4BB2-90AA-C14D85B7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16B3-3BCC-4273-8AC7-B1E9CF44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2924C8-3FE3-475F-97A6-BEA6BDFEF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1ABC75-17C3-4D89-AE1A-7B0E345C9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931C9C-9635-49E6-891E-9249F10E4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F50793-CAA8-4C7A-B274-2185AC57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2083E2-117E-460A-85C5-C19CFA8F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ECD29B-9D07-422C-8208-5C517DAD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8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E7E09-AFBC-4743-A4F6-1E2076BE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0CFBAA-1BB7-4073-85F9-786B8FEB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82CAAF-2689-43ED-BDA8-010F697B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B07A1E-5C05-4254-8282-14CA0843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8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409F60-45DE-48FD-808D-C9231CCD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C33823-F495-40A5-94EB-139B47C2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D8B901-F644-4D1C-A44B-DDBB3C9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11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9E915-29F8-40B1-8614-DFF63FE0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0AEAF-3E07-4FF9-BDCE-063EC144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D6FF0C-732D-4084-8B15-776C0A09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6E8B37-4DA6-42F0-A718-4BE39B1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E19D7-1320-442B-BF1F-296626D4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03F5F-713F-4D52-8CA4-741BD1C7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18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61153-77F9-4C41-B22A-C9303186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D66A53-0028-42C8-A710-5C01C5C76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5ACA53-1E00-4214-ADAB-94491107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632A0C-F1B3-44D5-B872-C23E9810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A45-0A06-496A-B66A-EFF7327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E9B626-1015-42A5-9595-6F6DF242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53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E2B236-DDB9-4B91-B77F-DEEE462B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0C965-0A52-4A8F-A11F-C9BC21A2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A2F78-AFE1-4E42-AD6E-3EA2C77FE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2A2C0-04B2-4176-A3F5-A5E51E89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AC902-BF11-4EE7-AB25-B30A9DED6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39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371" y="1867278"/>
            <a:ext cx="825691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GB" sz="3733" b="1" kern="0" dirty="0">
                <a:solidFill>
                  <a:srgbClr val="003560"/>
                </a:solidFill>
              </a:rPr>
              <a:t>Studying at the University of Glasgow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431371" y="2948947"/>
            <a:ext cx="7200900" cy="1728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en-US" sz="8000" dirty="0">
                <a:ea typeface="ヒラギノ角ゴ Pro W3" charset="-128"/>
                <a:cs typeface="ヒラギノ角ゴ Pro W3" charset="-128"/>
              </a:rPr>
              <a:t>Jenn Weightman, Amy McDermott &amp; Dan Keenan</a:t>
            </a:r>
          </a:p>
          <a:p>
            <a:pPr marL="0" indent="0">
              <a:buNone/>
            </a:pPr>
            <a:r>
              <a:rPr lang="en-US" altLang="en-US" sz="8000" dirty="0">
                <a:ea typeface="ヒラギノ角ゴ Pro W3" charset="-128"/>
                <a:cs typeface="ヒラギノ角ゴ Pro W3" charset="-128"/>
              </a:rPr>
              <a:t>Widening Participation &amp; Lifelong Learning</a:t>
            </a:r>
          </a:p>
          <a:p>
            <a:pPr marL="0" indent="0">
              <a:buNone/>
            </a:pPr>
            <a:endParaRPr lang="en-US" altLang="en-US" sz="5600" dirty="0">
              <a:ea typeface="ヒラギノ角ゴ Pro W3" charset="-128"/>
              <a:cs typeface="ヒラギノ角ゴ Pro W3" charset="-128"/>
            </a:endParaRP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jennifer.weightman@glasgow.ac.uk</a:t>
            </a:r>
            <a:endParaRPr lang="en-US" altLang="en-US" sz="7200" dirty="0">
              <a:solidFill>
                <a:schemeClr val="bg1"/>
              </a:solidFill>
              <a:ea typeface="ヒラギノ角ゴ Pro W3" charset="-128"/>
              <a:cs typeface="ヒラギノ角ゴ Pro W3" charset="-128"/>
            </a:endParaRP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amy.mcdermott@glasgow.ac.uk</a:t>
            </a: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daniel.keenan@glasgow.ac.uk</a:t>
            </a: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indent="0">
              <a:buNone/>
            </a:pPr>
            <a:endParaRPr lang="en-US" altLang="en-US" sz="1867" dirty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DAA0D5-92EB-4168-89F5-45A3400F4C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7739" y="5435947"/>
            <a:ext cx="3114261" cy="1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6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07022"/>
              </p:ext>
            </p:extLst>
          </p:nvPr>
        </p:nvGraphicFramePr>
        <p:xfrm>
          <a:off x="174866" y="96080"/>
          <a:ext cx="11842268" cy="666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423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641872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Mathematics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64187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Physics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Physics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Physics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Physics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Physics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Comp Sci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 Sci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 Sci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 Sci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Comp Sci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Physics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Mathematics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Mathematics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Mathematics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Comp Sci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Lab/Tutorial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643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452507"/>
              </p:ext>
            </p:extLst>
          </p:nvPr>
        </p:nvGraphicFramePr>
        <p:xfrm>
          <a:off x="267286" y="121920"/>
          <a:ext cx="11658014" cy="658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339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544086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Chemistry BSc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Chemistry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Geography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Geography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Geography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Geography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17.00-18.00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99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979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4009720"/>
              </p:ext>
            </p:extLst>
          </p:nvPr>
        </p:nvGraphicFramePr>
        <p:xfrm>
          <a:off x="338138" y="91440"/>
          <a:ext cx="11658600" cy="66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925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544086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Psychology BSc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Earth Science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Earth Science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Earth Science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German Language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German Language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Language Class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German Language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German Language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Earth Science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17.00-18.00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99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669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697299"/>
              </p:ext>
            </p:extLst>
          </p:nvPr>
        </p:nvGraphicFramePr>
        <p:xfrm>
          <a:off x="338138" y="174763"/>
          <a:ext cx="11658600" cy="61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925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1969935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544086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Aeronautical Engineering BEng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Aerospace </a:t>
                      </a:r>
                      <a:r>
                        <a:rPr kumimoji="0" lang="en-GB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Eng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Aerospace </a:t>
                      </a:r>
                      <a:r>
                        <a:rPr kumimoji="0" lang="en-GB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Analogue Electron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Skills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Maths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Eng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Maths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Eng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Maths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Eng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Maths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Skills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Maths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Eng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Maths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Statics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Statics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Materials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Statics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5739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041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UoG_keyline_regular_lockup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E0FF6-60C6-4FF8-B43C-65449F1E1D96}"/>
              </a:ext>
            </a:extLst>
          </p:cNvPr>
          <p:cNvSpPr txBox="1"/>
          <p:nvPr/>
        </p:nvSpPr>
        <p:spPr>
          <a:xfrm>
            <a:off x="773803" y="2136338"/>
            <a:ext cx="10787269" cy="25853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Useful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UofG Course Catalogue: </a:t>
            </a:r>
            <a:r>
              <a:rPr lang="en-GB" sz="2800" dirty="0">
                <a:hlinkClick r:id="rId5"/>
              </a:rPr>
              <a:t>https://www.gla.ac.uk/coursecatalogue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UofG Degree Structure &amp; specific Subject Information &amp; Resources:</a:t>
            </a:r>
            <a:r>
              <a:rPr lang="en-GB" sz="2800" dirty="0"/>
              <a:t> </a:t>
            </a:r>
            <a:r>
              <a:rPr lang="en-GB" sz="2800" dirty="0">
                <a:hlinkClick r:id="rId5"/>
              </a:rPr>
              <a:t>https://www.gla.ac.uk/undergraduate/teachers/videosvirtualresources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Campus Tours: </a:t>
            </a:r>
            <a:r>
              <a:rPr lang="en-GB" sz="2800" dirty="0">
                <a:hlinkClick r:id="rId5"/>
              </a:rPr>
              <a:t>https://www.gla.ac.uk/explore/visit/campustours</a:t>
            </a:r>
            <a:r>
              <a:rPr lang="en-GB" sz="2800" dirty="0"/>
              <a:t>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86FD62-DB05-15CC-630A-77654052D1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7739" y="5435947"/>
            <a:ext cx="3114261" cy="1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16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47C3393-0A42-39D4-3AF7-8CE32B70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288" t="23181" r="88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 descr="UoG_keyline_regular_lockup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E0FF6-60C6-4FF8-B43C-65449F1E1D96}"/>
              </a:ext>
            </a:extLst>
          </p:cNvPr>
          <p:cNvSpPr txBox="1"/>
          <p:nvPr/>
        </p:nvSpPr>
        <p:spPr>
          <a:xfrm>
            <a:off x="267151" y="1547683"/>
            <a:ext cx="8757579" cy="47166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Further support &amp; engagement from UofG: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SWAP Study Skills Day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Specific event for SWAP offer holders, on UofG campus in Spring</a:t>
            </a:r>
          </a:p>
          <a:p>
            <a:pPr lvl="1"/>
            <a:endParaRPr lang="en-GB" sz="1100" dirty="0"/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UofG Summer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Mini-university experience, June-July, providing fantastic preparation for beginning studies at UofG in September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SWAP students are welcome to take part, free of charge</a:t>
            </a:r>
          </a:p>
          <a:p>
            <a:pPr lvl="1"/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Local Student Orientation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Induction event held week before ‘Freshers Week’, with bespoke engagements for new UofG mature student/adult returner entrants (SWAP, UofG Access,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Talent Scholarships </a:t>
            </a: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Travel Bursaries</a:t>
            </a:r>
            <a:endParaRPr lang="en-GB" sz="215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775D8B-4197-0D71-82F6-0DFBBE6559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3556" y="5613009"/>
            <a:ext cx="2668444" cy="10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42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AD0043-7182-5A52-E20A-8D659DF9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78"/>
          <a:stretch/>
        </p:blipFill>
        <p:spPr>
          <a:xfrm>
            <a:off x="-30751" y="0"/>
            <a:ext cx="12222750" cy="6858000"/>
          </a:xfrm>
          <a:prstGeom prst="rect">
            <a:avLst/>
          </a:prstGeom>
        </p:spPr>
      </p:pic>
      <p:pic>
        <p:nvPicPr>
          <p:cNvPr id="5" name="Picture 4" descr="UoG_keyline_regular_lockup.eps">
            <a:extLst>
              <a:ext uri="{FF2B5EF4-FFF2-40B4-BE49-F238E27FC236}">
                <a16:creationId xmlns:a16="http://schemas.microsoft.com/office/drawing/2014/main" xmlns="" id="{0FE50959-BA76-4FF1-9E48-48D871B50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62E3D-1979-453A-ACA2-01F1447441A2}"/>
              </a:ext>
            </a:extLst>
          </p:cNvPr>
          <p:cNvSpPr txBox="1"/>
          <p:nvPr/>
        </p:nvSpPr>
        <p:spPr>
          <a:xfrm>
            <a:off x="163033" y="1933787"/>
            <a:ext cx="6701593" cy="371640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550" b="1" dirty="0">
                <a:solidFill>
                  <a:srgbClr val="002060"/>
                </a:solidFill>
              </a:rPr>
              <a:t>Further on-course support at UofG: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Adviser of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Support Officers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Learning Development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Mature Students Association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Disability Service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Financial Aid</a:t>
            </a:r>
            <a:r>
              <a:rPr lang="en-GB" sz="24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(Discretionary &amp; Childcare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 Service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Representative Council </a:t>
            </a:r>
            <a:r>
              <a:rPr lang="en-GB" sz="2400" dirty="0">
                <a:solidFill>
                  <a:srgbClr val="002060"/>
                </a:solidFill>
              </a:rPr>
              <a:t>(clubs &amp; societies)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4B8D16-7B73-EA52-B520-425AD476D6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3556" y="5613009"/>
            <a:ext cx="2668444" cy="10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65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0E1360E-5B38-4E94-8138-997DA50B1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618105"/>
              </p:ext>
            </p:extLst>
          </p:nvPr>
        </p:nvGraphicFramePr>
        <p:xfrm>
          <a:off x="615931" y="565052"/>
          <a:ext cx="11103014" cy="5735482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Marine &amp; Freshwater Biology 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Biology 1A &amp; 1B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(2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Fundamental Topics in Biology (30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e.g. Contemporary Issues in Biology (30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Marine &amp; Freshwater Biology 3A &amp; 3B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(2 x 60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Life Sciences Project (40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Compulsory ‘Core Skills’ course (20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Life Sciences Honours Options (3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0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Chemistry 1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Animal Biology, Evolution and Ecology (30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e.g. Genes, Molecules &amp; Cells (30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Another subject choice,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e.g. Psychology 1A &amp; 1B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(2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186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5E17672-58F5-4807-BB5C-4BA516C9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1959778"/>
              </p:ext>
            </p:extLst>
          </p:nvPr>
        </p:nvGraphicFramePr>
        <p:xfrm>
          <a:off x="615931" y="565052"/>
          <a:ext cx="11103014" cy="5727895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Molecular &amp; Cellular Biology 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Biology 1A &amp; 1B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(2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Fundamental Topics in Biology (30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e.g. Contemporary Issues in Biology (30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Molecular &amp; Cellular Biology 3A &amp; 3B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(2 x 60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Life Sciences Project (40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Compulsory ‘Core Skills’ course (20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Life Sciences Honours Options (3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Science Fundamentals 1X &amp; 1Y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(2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Genes, Molecules &amp; Cells (30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e.g. Microbiology and Immunology (30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Another subject choice,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e.g. History 1A &amp; 1B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(2 x 20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404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9026648"/>
              </p:ext>
            </p:extLst>
          </p:nvPr>
        </p:nvGraphicFramePr>
        <p:xfrm>
          <a:off x="615931" y="565052"/>
          <a:ext cx="11103014" cy="5727895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Mathematics </a:t>
                      </a:r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Maths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Computing Science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611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33541"/>
              </p:ext>
            </p:extLst>
          </p:nvPr>
        </p:nvGraphicFramePr>
        <p:xfrm>
          <a:off x="615931" y="565052"/>
          <a:ext cx="11103014" cy="5727895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Maths/Physics (Joint Honours) 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Maths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Maths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Physics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Computing Science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413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8618953"/>
              </p:ext>
            </p:extLst>
          </p:nvPr>
        </p:nvGraphicFramePr>
        <p:xfrm>
          <a:off x="615931" y="565052"/>
          <a:ext cx="11103014" cy="5727895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Chemistry 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Chemistry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Chemistry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Chemistry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Chemistry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Biology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Biology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Geography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89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8517283"/>
              </p:ext>
            </p:extLst>
          </p:nvPr>
        </p:nvGraphicFramePr>
        <p:xfrm>
          <a:off x="615931" y="565052"/>
          <a:ext cx="11103014" cy="5727895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Psychology BSc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8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Earth Science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latin typeface="Arial"/>
                          <a:cs typeface="Arial"/>
                        </a:rPr>
                        <a:t>level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Earth Science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944429"/>
                  </a:ext>
                </a:extLst>
              </a:tr>
              <a:tr h="145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German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(40 credits)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361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A5BE6-8CA0-47C3-83AA-1CC6FB685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7AC477-B11F-47C8-945A-816DA2A0B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206867"/>
              </p:ext>
            </p:extLst>
          </p:nvPr>
        </p:nvGraphicFramePr>
        <p:xfrm>
          <a:off x="457199" y="133109"/>
          <a:ext cx="11353803" cy="653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633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1918434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1918434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1918434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1918434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1918434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542241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Marine &amp; Freshwater Biology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6234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234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Chemistry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Chemistry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Chemistry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6234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Practical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  <a:tr h="62340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17.00-18.00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99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120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493599"/>
              </p:ext>
            </p:extLst>
          </p:nvPr>
        </p:nvGraphicFramePr>
        <p:xfrm>
          <a:off x="293514" y="108650"/>
          <a:ext cx="11747847" cy="666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772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1985015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1985015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1985015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1985015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1985015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551366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Molecular &amp; Cellular Biology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58686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6486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Biology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6486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History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58157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6486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History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Laboratory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58157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58157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4864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Science Fund.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Science Fund.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Science Fund.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Science Fund.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58157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  <a:tr h="58157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17.00-18.00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99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531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860</Words>
  <Application>Microsoft Office PowerPoint</Application>
  <PresentationFormat>Custom</PresentationFormat>
  <Paragraphs>409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Keenan</dc:creator>
  <cp:lastModifiedBy>Amy Angus</cp:lastModifiedBy>
  <cp:revision>2</cp:revision>
  <dcterms:created xsi:type="dcterms:W3CDTF">2022-04-08T14:03:27Z</dcterms:created>
  <dcterms:modified xsi:type="dcterms:W3CDTF">2022-11-19T08:17:00Z</dcterms:modified>
</cp:coreProperties>
</file>